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HmobEHKC5f/hHpl6rDzcQahO6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-67750"/>
            <a:ext cx="8520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2400"/>
              <a:t>Team5 Data flow diagram(logical) of Stream Feeder</a:t>
            </a:r>
            <a:endParaRPr sz="24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275" y="707625"/>
            <a:ext cx="6110780" cy="418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0" y="-67750"/>
            <a:ext cx="8520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2400"/>
              <a:t>Team5 Data flow diagram(physical) of Stream Feeder</a:t>
            </a:r>
            <a:endParaRPr sz="2400"/>
          </a:p>
        </p:txBody>
      </p:sp>
      <p:pic>
        <p:nvPicPr>
          <p:cNvPr id="61" name="Google Shape;6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800" y="707625"/>
            <a:ext cx="6686400" cy="41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