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bls3l/ui2LICQjLIK3VE+Fm2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84175" y="767550"/>
            <a:ext cx="4736050" cy="383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2283138" y="495080"/>
            <a:ext cx="762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800"/>
              <a:t>Class diagram of Stream Feeder  (Team 5)</a:t>
            </a:r>
            <a:endParaRPr sz="3800"/>
          </a:p>
        </p:txBody>
      </p:sp>
      <p:pic>
        <p:nvPicPr>
          <p:cNvPr id="77" name="Google Shape;7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13" y="1298905"/>
            <a:ext cx="7523765" cy="536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2020-10-30T06:46:23Z</dcterms:created>
  <dc:creator>david_chung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