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PFwH8SpzFnnzSkt3xQes14XkS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                                                               </a:t>
            </a:r>
            <a:r>
              <a:rPr lang="en-US" sz="1800"/>
              <a:t>Stream Feeder – Sequence Diagram</a:t>
            </a:r>
            <a:br>
              <a:rPr lang="en-US" sz="2000"/>
            </a:br>
            <a:r>
              <a:rPr lang="en-US" sz="2000"/>
              <a:t>                                                                                   </a:t>
            </a:r>
            <a:r>
              <a:rPr lang="en-US" sz="1600"/>
              <a:t>  Use Case – 01.01 One Time Login</a:t>
            </a:r>
            <a:endParaRPr sz="1600"/>
          </a:p>
        </p:txBody>
      </p:sp>
      <p:sp>
        <p:nvSpPr>
          <p:cNvPr id="85" name="Google Shape;85;p1"/>
          <p:cNvSpPr/>
          <p:nvPr/>
        </p:nvSpPr>
        <p:spPr>
          <a:xfrm>
            <a:off x="3954740" y="1108020"/>
            <a:ext cx="1401874" cy="2355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442819" y="1100974"/>
            <a:ext cx="2024675" cy="2426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Platforms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9133499" y="1101012"/>
            <a:ext cx="1643355" cy="2426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903446" y="2267340"/>
            <a:ext cx="143070" cy="3620278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550230" y="2612572"/>
            <a:ext cx="143070" cy="162119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7420950" y="2836493"/>
            <a:ext cx="96025" cy="194081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9773819" y="3429000"/>
            <a:ext cx="124207" cy="2122708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824135" y="550506"/>
            <a:ext cx="247261" cy="261257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>
            <a:stCxn id="92" idx="4"/>
          </p:cNvCxnSpPr>
          <p:nvPr/>
        </p:nvCxnSpPr>
        <p:spPr>
          <a:xfrm>
            <a:off x="1947765" y="811763"/>
            <a:ext cx="0" cy="47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1"/>
          <p:cNvCxnSpPr/>
          <p:nvPr/>
        </p:nvCxnSpPr>
        <p:spPr>
          <a:xfrm flipH="1">
            <a:off x="1679510" y="1287625"/>
            <a:ext cx="268257" cy="2612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1"/>
          <p:cNvCxnSpPr/>
          <p:nvPr/>
        </p:nvCxnSpPr>
        <p:spPr>
          <a:xfrm>
            <a:off x="1947766" y="1287625"/>
            <a:ext cx="268257" cy="2612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1"/>
          <p:cNvCxnSpPr/>
          <p:nvPr/>
        </p:nvCxnSpPr>
        <p:spPr>
          <a:xfrm>
            <a:off x="1679510" y="970383"/>
            <a:ext cx="53651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1"/>
          <p:cNvSpPr/>
          <p:nvPr/>
        </p:nvSpPr>
        <p:spPr>
          <a:xfrm>
            <a:off x="1504561" y="1604866"/>
            <a:ext cx="886408" cy="26125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"/>
          <p:cNvCxnSpPr>
            <a:stCxn id="88" idx="2"/>
          </p:cNvCxnSpPr>
          <p:nvPr/>
        </p:nvCxnSpPr>
        <p:spPr>
          <a:xfrm>
            <a:off x="1974981" y="5887618"/>
            <a:ext cx="0" cy="58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"/>
          <p:cNvCxnSpPr>
            <a:stCxn id="89" idx="0"/>
          </p:cNvCxnSpPr>
          <p:nvPr/>
        </p:nvCxnSpPr>
        <p:spPr>
          <a:xfrm rot="10800000">
            <a:off x="4612165" y="1399672"/>
            <a:ext cx="9600" cy="121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1"/>
          <p:cNvCxnSpPr>
            <a:stCxn id="89" idx="2"/>
          </p:cNvCxnSpPr>
          <p:nvPr/>
        </p:nvCxnSpPr>
        <p:spPr>
          <a:xfrm flipH="1">
            <a:off x="4619965" y="4233762"/>
            <a:ext cx="1800" cy="215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1"/>
          <p:cNvCxnSpPr>
            <a:stCxn id="86" idx="2"/>
            <a:endCxn id="90" idx="0"/>
          </p:cNvCxnSpPr>
          <p:nvPr/>
        </p:nvCxnSpPr>
        <p:spPr>
          <a:xfrm>
            <a:off x="7455157" y="1343600"/>
            <a:ext cx="13800" cy="149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1"/>
          <p:cNvCxnSpPr>
            <a:stCxn id="90" idx="2"/>
          </p:cNvCxnSpPr>
          <p:nvPr/>
        </p:nvCxnSpPr>
        <p:spPr>
          <a:xfrm flipH="1">
            <a:off x="7455163" y="4777303"/>
            <a:ext cx="13800" cy="16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"/>
          <p:cNvCxnSpPr>
            <a:stCxn id="91" idx="0"/>
          </p:cNvCxnSpPr>
          <p:nvPr/>
        </p:nvCxnSpPr>
        <p:spPr>
          <a:xfrm flipH="1" rot="10800000">
            <a:off x="9835922" y="1399500"/>
            <a:ext cx="1800" cy="202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1"/>
          <p:cNvCxnSpPr>
            <a:stCxn id="91" idx="2"/>
          </p:cNvCxnSpPr>
          <p:nvPr/>
        </p:nvCxnSpPr>
        <p:spPr>
          <a:xfrm>
            <a:off x="9835922" y="5551708"/>
            <a:ext cx="3300" cy="83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"/>
          <p:cNvCxnSpPr/>
          <p:nvPr/>
        </p:nvCxnSpPr>
        <p:spPr>
          <a:xfrm flipH="1" rot="10800000">
            <a:off x="2046516" y="3228401"/>
            <a:ext cx="2503714" cy="93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" name="Google Shape;106;p1"/>
          <p:cNvSpPr/>
          <p:nvPr/>
        </p:nvSpPr>
        <p:spPr>
          <a:xfrm>
            <a:off x="2245177" y="2929800"/>
            <a:ext cx="1955546" cy="27058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login()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"/>
          <p:cNvCxnSpPr/>
          <p:nvPr/>
        </p:nvCxnSpPr>
        <p:spPr>
          <a:xfrm>
            <a:off x="4704972" y="3209668"/>
            <a:ext cx="271597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" name="Google Shape;108;p1"/>
          <p:cNvSpPr/>
          <p:nvPr/>
        </p:nvSpPr>
        <p:spPr>
          <a:xfrm>
            <a:off x="4749858" y="2836492"/>
            <a:ext cx="2439764" cy="31720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sendCredential(UID, info)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4771231" y="5170447"/>
            <a:ext cx="1558630" cy="25186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Acknowledge()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"/>
          <p:cNvCxnSpPr/>
          <p:nvPr/>
        </p:nvCxnSpPr>
        <p:spPr>
          <a:xfrm>
            <a:off x="7520467" y="4490354"/>
            <a:ext cx="225335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" name="Google Shape;111;p1"/>
          <p:cNvCxnSpPr/>
          <p:nvPr/>
        </p:nvCxnSpPr>
        <p:spPr>
          <a:xfrm rot="10800000">
            <a:off x="2046516" y="3816202"/>
            <a:ext cx="537443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12" name="Google Shape;112;p1"/>
          <p:cNvSpPr/>
          <p:nvPr/>
        </p:nvSpPr>
        <p:spPr>
          <a:xfrm>
            <a:off x="2304661" y="3554901"/>
            <a:ext cx="1828800" cy="2310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acknowledge()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4759777" y="4301404"/>
            <a:ext cx="1261580" cy="1866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like_content()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7765754" y="4199966"/>
            <a:ext cx="1716833" cy="28219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Pay()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"/>
          <p:cNvCxnSpPr/>
          <p:nvPr/>
        </p:nvCxnSpPr>
        <p:spPr>
          <a:xfrm>
            <a:off x="2046516" y="4534678"/>
            <a:ext cx="537443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" name="Google Shape;116;p1"/>
          <p:cNvSpPr/>
          <p:nvPr/>
        </p:nvSpPr>
        <p:spPr>
          <a:xfrm>
            <a:off x="4733733" y="4693345"/>
            <a:ext cx="1387368" cy="23318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user_confirm()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"/>
          <p:cNvCxnSpPr/>
          <p:nvPr/>
        </p:nvCxnSpPr>
        <p:spPr>
          <a:xfrm rot="10800000">
            <a:off x="2046515" y="4991878"/>
            <a:ext cx="772730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1"/>
          <p:cNvCxnSpPr/>
          <p:nvPr/>
        </p:nvCxnSpPr>
        <p:spPr>
          <a:xfrm>
            <a:off x="2046516" y="5422316"/>
            <a:ext cx="772730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>
            <p:ph idx="1" type="subTitle"/>
          </p:nvPr>
        </p:nvSpPr>
        <p:spPr>
          <a:xfrm>
            <a:off x="83976" y="74645"/>
            <a:ext cx="12108024" cy="6699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Stream Feeder – Sequence Diagram</a:t>
            </a:r>
            <a:br>
              <a:rPr lang="en-US" sz="1800"/>
            </a:br>
            <a:r>
              <a:rPr lang="en-US" sz="1600"/>
              <a:t>Use case – 01.02 Ability to manage multiple social media accounts at once.</a:t>
            </a:r>
            <a:br>
              <a:rPr lang="en-US" sz="1600"/>
            </a:br>
            <a:br>
              <a:rPr lang="en-US" sz="1600"/>
            </a:br>
            <a:endParaRPr sz="1600"/>
          </a:p>
        </p:txBody>
      </p:sp>
      <p:sp>
        <p:nvSpPr>
          <p:cNvPr id="124" name="Google Shape;124;p2"/>
          <p:cNvSpPr/>
          <p:nvPr/>
        </p:nvSpPr>
        <p:spPr>
          <a:xfrm>
            <a:off x="2279401" y="926288"/>
            <a:ext cx="247261" cy="261257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2"/>
          <p:cNvCxnSpPr/>
          <p:nvPr/>
        </p:nvCxnSpPr>
        <p:spPr>
          <a:xfrm>
            <a:off x="2395636" y="1187545"/>
            <a:ext cx="0" cy="475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2"/>
          <p:cNvCxnSpPr/>
          <p:nvPr/>
        </p:nvCxnSpPr>
        <p:spPr>
          <a:xfrm flipH="1">
            <a:off x="2127379" y="1663407"/>
            <a:ext cx="268257" cy="2612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"/>
          <p:cNvCxnSpPr/>
          <p:nvPr/>
        </p:nvCxnSpPr>
        <p:spPr>
          <a:xfrm>
            <a:off x="2403031" y="1663407"/>
            <a:ext cx="268257" cy="2612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2"/>
          <p:cNvCxnSpPr/>
          <p:nvPr/>
        </p:nvCxnSpPr>
        <p:spPr>
          <a:xfrm>
            <a:off x="2134775" y="1306285"/>
            <a:ext cx="53651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2"/>
          <p:cNvSpPr/>
          <p:nvPr/>
        </p:nvSpPr>
        <p:spPr>
          <a:xfrm>
            <a:off x="2114152" y="1924664"/>
            <a:ext cx="591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4299973" y="1427827"/>
            <a:ext cx="1401874" cy="2355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6848671" y="1425476"/>
            <a:ext cx="2098252" cy="2355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Platform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2333821" y="2555253"/>
            <a:ext cx="123630" cy="3280482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4959243" y="2513715"/>
            <a:ext cx="103482" cy="1302506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7835982" y="2577299"/>
            <a:ext cx="123630" cy="3280482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2625822" y="2761247"/>
            <a:ext cx="1955546" cy="27058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login()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2"/>
          <p:cNvCxnSpPr/>
          <p:nvPr/>
        </p:nvCxnSpPr>
        <p:spPr>
          <a:xfrm flipH="1" rot="10800000">
            <a:off x="2455529" y="3114933"/>
            <a:ext cx="2503714" cy="93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7" name="Google Shape;137;p2"/>
          <p:cNvSpPr/>
          <p:nvPr/>
        </p:nvSpPr>
        <p:spPr>
          <a:xfrm>
            <a:off x="5256474" y="2618479"/>
            <a:ext cx="2439764" cy="31720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sendCredential(UID, info)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2"/>
          <p:cNvCxnSpPr/>
          <p:nvPr/>
        </p:nvCxnSpPr>
        <p:spPr>
          <a:xfrm>
            <a:off x="5062725" y="3114933"/>
            <a:ext cx="277325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" name="Google Shape;139;p2"/>
          <p:cNvSpPr/>
          <p:nvPr/>
        </p:nvSpPr>
        <p:spPr>
          <a:xfrm>
            <a:off x="2705981" y="3308830"/>
            <a:ext cx="1828800" cy="2310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acknowledge()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2"/>
          <p:cNvCxnSpPr/>
          <p:nvPr/>
        </p:nvCxnSpPr>
        <p:spPr>
          <a:xfrm rot="10800000">
            <a:off x="2455529" y="3629590"/>
            <a:ext cx="537443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2"/>
          <p:cNvCxnSpPr/>
          <p:nvPr/>
        </p:nvCxnSpPr>
        <p:spPr>
          <a:xfrm>
            <a:off x="2455529" y="4367957"/>
            <a:ext cx="537443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2" name="Google Shape;142;p2"/>
          <p:cNvSpPr/>
          <p:nvPr/>
        </p:nvSpPr>
        <p:spPr>
          <a:xfrm>
            <a:off x="4422410" y="4666529"/>
            <a:ext cx="1474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2"/>
          <p:cNvCxnSpPr/>
          <p:nvPr/>
        </p:nvCxnSpPr>
        <p:spPr>
          <a:xfrm rot="10800000">
            <a:off x="2455529" y="4991878"/>
            <a:ext cx="537443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" name="Google Shape;144;p2"/>
          <p:cNvCxnSpPr>
            <a:endCxn id="133" idx="2"/>
          </p:cNvCxnSpPr>
          <p:nvPr/>
        </p:nvCxnSpPr>
        <p:spPr>
          <a:xfrm flipH="1" rot="10800000">
            <a:off x="5000784" y="3816221"/>
            <a:ext cx="10200" cy="258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2"/>
          <p:cNvSpPr/>
          <p:nvPr/>
        </p:nvSpPr>
        <p:spPr>
          <a:xfrm>
            <a:off x="3805683" y="4069386"/>
            <a:ext cx="2612572" cy="22639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access_multiple_acc()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4112970" y="4719954"/>
            <a:ext cx="1796027" cy="24752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acknowledge()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idx="1" type="subTitle"/>
          </p:nvPr>
        </p:nvSpPr>
        <p:spPr>
          <a:xfrm>
            <a:off x="83975" y="83975"/>
            <a:ext cx="12036489" cy="6699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Stream Feeder – Sequence Diagram</a:t>
            </a:r>
            <a:br>
              <a:rPr lang="en-US" sz="2800"/>
            </a:br>
            <a:r>
              <a:rPr lang="en-US" sz="1600"/>
              <a:t>Use case – 01.04 Create an Account</a:t>
            </a:r>
            <a:endParaRPr sz="1600"/>
          </a:p>
        </p:txBody>
      </p:sp>
      <p:sp>
        <p:nvSpPr>
          <p:cNvPr id="152" name="Google Shape;152;p3"/>
          <p:cNvSpPr/>
          <p:nvPr/>
        </p:nvSpPr>
        <p:spPr>
          <a:xfrm>
            <a:off x="4907902" y="1278295"/>
            <a:ext cx="1726163" cy="2892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7828384" y="1278295"/>
            <a:ext cx="1856792" cy="2892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2872272" y="2374641"/>
            <a:ext cx="143070" cy="343833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5666526" y="2369975"/>
            <a:ext cx="135563" cy="176348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2820176" y="601824"/>
            <a:ext cx="247261" cy="261257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3"/>
          <p:cNvCxnSpPr/>
          <p:nvPr/>
        </p:nvCxnSpPr>
        <p:spPr>
          <a:xfrm>
            <a:off x="2946142" y="863081"/>
            <a:ext cx="0" cy="475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3"/>
          <p:cNvCxnSpPr/>
          <p:nvPr/>
        </p:nvCxnSpPr>
        <p:spPr>
          <a:xfrm>
            <a:off x="2684885" y="1017036"/>
            <a:ext cx="53651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3"/>
          <p:cNvCxnSpPr/>
          <p:nvPr/>
        </p:nvCxnSpPr>
        <p:spPr>
          <a:xfrm flipH="1">
            <a:off x="2686047" y="1320281"/>
            <a:ext cx="268257" cy="2612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3"/>
          <p:cNvCxnSpPr/>
          <p:nvPr/>
        </p:nvCxnSpPr>
        <p:spPr>
          <a:xfrm>
            <a:off x="2953141" y="1320280"/>
            <a:ext cx="268257" cy="2612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3"/>
          <p:cNvSpPr/>
          <p:nvPr/>
        </p:nvSpPr>
        <p:spPr>
          <a:xfrm>
            <a:off x="2629568" y="1654642"/>
            <a:ext cx="591830" cy="369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8685245" y="2369975"/>
            <a:ext cx="143070" cy="3442996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3"/>
          <p:cNvCxnSpPr/>
          <p:nvPr/>
        </p:nvCxnSpPr>
        <p:spPr>
          <a:xfrm>
            <a:off x="3015342" y="3247432"/>
            <a:ext cx="264522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4" name="Google Shape;164;p3"/>
          <p:cNvSpPr/>
          <p:nvPr/>
        </p:nvSpPr>
        <p:spPr>
          <a:xfrm>
            <a:off x="3221398" y="2901820"/>
            <a:ext cx="2171698" cy="26125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register()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5989718" y="2824522"/>
            <a:ext cx="22849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sendCredential(UID, info)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3"/>
          <p:cNvCxnSpPr/>
          <p:nvPr/>
        </p:nvCxnSpPr>
        <p:spPr>
          <a:xfrm>
            <a:off x="5809596" y="3241591"/>
            <a:ext cx="287564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" name="Google Shape;167;p3"/>
          <p:cNvCxnSpPr/>
          <p:nvPr/>
        </p:nvCxnSpPr>
        <p:spPr>
          <a:xfrm rot="10800000">
            <a:off x="3015343" y="4422710"/>
            <a:ext cx="566990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" name="Google Shape;168;p3"/>
          <p:cNvSpPr/>
          <p:nvPr/>
        </p:nvSpPr>
        <p:spPr>
          <a:xfrm>
            <a:off x="3922230" y="4165929"/>
            <a:ext cx="1968761" cy="22430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Browse_content()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3"/>
          <p:cNvCxnSpPr>
            <a:stCxn id="155" idx="2"/>
          </p:cNvCxnSpPr>
          <p:nvPr/>
        </p:nvCxnSpPr>
        <p:spPr>
          <a:xfrm flipH="1">
            <a:off x="5728908" y="4133455"/>
            <a:ext cx="5400" cy="233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3"/>
          <p:cNvCxnSpPr>
            <a:stCxn id="154" idx="2"/>
          </p:cNvCxnSpPr>
          <p:nvPr/>
        </p:nvCxnSpPr>
        <p:spPr>
          <a:xfrm flipH="1">
            <a:off x="2930607" y="5812971"/>
            <a:ext cx="13200" cy="79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3"/>
          <p:cNvCxnSpPr/>
          <p:nvPr/>
        </p:nvCxnSpPr>
        <p:spPr>
          <a:xfrm>
            <a:off x="8756780" y="5812971"/>
            <a:ext cx="0" cy="88951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3"/>
          <p:cNvCxnSpPr>
            <a:stCxn id="153" idx="2"/>
          </p:cNvCxnSpPr>
          <p:nvPr/>
        </p:nvCxnSpPr>
        <p:spPr>
          <a:xfrm>
            <a:off x="8756780" y="1567543"/>
            <a:ext cx="0" cy="80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3"/>
          <p:cNvCxnSpPr/>
          <p:nvPr/>
        </p:nvCxnSpPr>
        <p:spPr>
          <a:xfrm>
            <a:off x="5728996" y="1564432"/>
            <a:ext cx="0" cy="8055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3"/>
          <p:cNvCxnSpPr/>
          <p:nvPr/>
        </p:nvCxnSpPr>
        <p:spPr>
          <a:xfrm>
            <a:off x="2953141" y="1959045"/>
            <a:ext cx="0" cy="4109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/>
          <p:nvPr>
            <p:ph idx="1" type="subTitle"/>
          </p:nvPr>
        </p:nvSpPr>
        <p:spPr>
          <a:xfrm>
            <a:off x="93305" y="83976"/>
            <a:ext cx="12027160" cy="6708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Stream Feeder – Sequence Diagram</a:t>
            </a:r>
            <a:br>
              <a:rPr lang="en-US" sz="2800"/>
            </a:br>
            <a:r>
              <a:rPr lang="en-US" sz="1600"/>
              <a:t>Use case – 04.01 Infinite scrolling to browse content.</a:t>
            </a:r>
            <a:br>
              <a:rPr lang="en-US" sz="1600"/>
            </a:br>
            <a:br>
              <a:rPr lang="en-US" sz="1600"/>
            </a:br>
            <a:endParaRPr sz="1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>
            <a:off x="2701213" y="923730"/>
            <a:ext cx="247261" cy="261257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4"/>
          <p:cNvCxnSpPr/>
          <p:nvPr/>
        </p:nvCxnSpPr>
        <p:spPr>
          <a:xfrm>
            <a:off x="2824843" y="1184987"/>
            <a:ext cx="0" cy="475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4"/>
          <p:cNvCxnSpPr/>
          <p:nvPr/>
        </p:nvCxnSpPr>
        <p:spPr>
          <a:xfrm flipH="1">
            <a:off x="2556586" y="1660849"/>
            <a:ext cx="268257" cy="2612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4"/>
          <p:cNvCxnSpPr/>
          <p:nvPr/>
        </p:nvCxnSpPr>
        <p:spPr>
          <a:xfrm>
            <a:off x="2824843" y="1660849"/>
            <a:ext cx="268257" cy="2612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Google Shape;184;p4"/>
          <p:cNvCxnSpPr/>
          <p:nvPr/>
        </p:nvCxnSpPr>
        <p:spPr>
          <a:xfrm>
            <a:off x="2554257" y="1306285"/>
            <a:ext cx="53651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4"/>
          <p:cNvSpPr/>
          <p:nvPr/>
        </p:nvSpPr>
        <p:spPr>
          <a:xfrm>
            <a:off x="2554257" y="1907337"/>
            <a:ext cx="591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4855444" y="1555897"/>
            <a:ext cx="1401874" cy="2355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7343194" y="1555897"/>
            <a:ext cx="2098252" cy="2355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Platform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2786544" y="2761860"/>
            <a:ext cx="111391" cy="317241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5476298" y="2761860"/>
            <a:ext cx="150846" cy="1539543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8316897" y="2644456"/>
            <a:ext cx="150846" cy="3289814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4"/>
          <p:cNvCxnSpPr/>
          <p:nvPr/>
        </p:nvCxnSpPr>
        <p:spPr>
          <a:xfrm>
            <a:off x="2897935" y="3527350"/>
            <a:ext cx="25783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2" name="Google Shape;192;p4"/>
          <p:cNvSpPr/>
          <p:nvPr/>
        </p:nvSpPr>
        <p:spPr>
          <a:xfrm>
            <a:off x="2958971" y="3200022"/>
            <a:ext cx="2171698" cy="26125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guest_landing()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4"/>
          <p:cNvCxnSpPr/>
          <p:nvPr/>
        </p:nvCxnSpPr>
        <p:spPr>
          <a:xfrm>
            <a:off x="5627144" y="3527350"/>
            <a:ext cx="268975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4" name="Google Shape;194;p4"/>
          <p:cNvSpPr/>
          <p:nvPr/>
        </p:nvSpPr>
        <p:spPr>
          <a:xfrm>
            <a:off x="5761264" y="3199643"/>
            <a:ext cx="2171698" cy="26125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Manage_account()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4"/>
          <p:cNvCxnSpPr/>
          <p:nvPr/>
        </p:nvCxnSpPr>
        <p:spPr>
          <a:xfrm>
            <a:off x="5542384" y="4301403"/>
            <a:ext cx="0" cy="19687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4"/>
          <p:cNvCxnSpPr/>
          <p:nvPr/>
        </p:nvCxnSpPr>
        <p:spPr>
          <a:xfrm>
            <a:off x="2841172" y="5934270"/>
            <a:ext cx="0" cy="5318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7" name="Google Shape;197;p4"/>
          <p:cNvCxnSpPr/>
          <p:nvPr/>
        </p:nvCxnSpPr>
        <p:spPr>
          <a:xfrm>
            <a:off x="8385533" y="5934270"/>
            <a:ext cx="0" cy="5318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4"/>
          <p:cNvSpPr/>
          <p:nvPr/>
        </p:nvSpPr>
        <p:spPr>
          <a:xfrm>
            <a:off x="4456535" y="4647404"/>
            <a:ext cx="2171698" cy="26125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Infinite_browser()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4"/>
          <p:cNvCxnSpPr/>
          <p:nvPr/>
        </p:nvCxnSpPr>
        <p:spPr>
          <a:xfrm rot="10800000">
            <a:off x="2897935" y="4917233"/>
            <a:ext cx="54189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0" name="Google Shape;200;p4"/>
          <p:cNvCxnSpPr/>
          <p:nvPr/>
        </p:nvCxnSpPr>
        <p:spPr>
          <a:xfrm>
            <a:off x="2841172" y="2230016"/>
            <a:ext cx="0" cy="5318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01" name="Google Shape;201;p4"/>
          <p:cNvCxnSpPr>
            <a:stCxn id="187" idx="2"/>
          </p:cNvCxnSpPr>
          <p:nvPr/>
        </p:nvCxnSpPr>
        <p:spPr>
          <a:xfrm flipH="1">
            <a:off x="8385420" y="1791477"/>
            <a:ext cx="6900" cy="83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02" name="Google Shape;202;p4"/>
          <p:cNvCxnSpPr>
            <a:stCxn id="186" idx="2"/>
          </p:cNvCxnSpPr>
          <p:nvPr/>
        </p:nvCxnSpPr>
        <p:spPr>
          <a:xfrm flipH="1">
            <a:off x="5551581" y="1791477"/>
            <a:ext cx="4800" cy="97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/>
          <p:nvPr>
            <p:ph idx="1" type="subTitle"/>
          </p:nvPr>
        </p:nvSpPr>
        <p:spPr>
          <a:xfrm>
            <a:off x="65314" y="74644"/>
            <a:ext cx="12055151" cy="6718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Stream Feeder – Sequence Diagram</a:t>
            </a:r>
            <a:br>
              <a:rPr lang="en-US" sz="4000"/>
            </a:br>
            <a:r>
              <a:rPr lang="en-US" sz="1600"/>
              <a:t>Use case – 04.02 Page to view saved content</a:t>
            </a:r>
            <a:br>
              <a:rPr lang="en-US" sz="1600"/>
            </a:br>
            <a:br>
              <a:rPr lang="en-US"/>
            </a:b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8" name="Google Shape;208;p5"/>
          <p:cNvSpPr/>
          <p:nvPr/>
        </p:nvSpPr>
        <p:spPr>
          <a:xfrm>
            <a:off x="2773924" y="963611"/>
            <a:ext cx="247261" cy="261257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5"/>
          <p:cNvCxnSpPr/>
          <p:nvPr/>
        </p:nvCxnSpPr>
        <p:spPr>
          <a:xfrm>
            <a:off x="2890157" y="1224868"/>
            <a:ext cx="0" cy="475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0" name="Google Shape;210;p5"/>
          <p:cNvCxnSpPr/>
          <p:nvPr/>
        </p:nvCxnSpPr>
        <p:spPr>
          <a:xfrm flipH="1">
            <a:off x="2621900" y="1700730"/>
            <a:ext cx="268257" cy="2612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" name="Google Shape;211;p5"/>
          <p:cNvCxnSpPr/>
          <p:nvPr/>
        </p:nvCxnSpPr>
        <p:spPr>
          <a:xfrm>
            <a:off x="2897554" y="1700729"/>
            <a:ext cx="268257" cy="2612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5"/>
          <p:cNvCxnSpPr/>
          <p:nvPr/>
        </p:nvCxnSpPr>
        <p:spPr>
          <a:xfrm>
            <a:off x="2629298" y="1343608"/>
            <a:ext cx="53651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5"/>
          <p:cNvSpPr/>
          <p:nvPr/>
        </p:nvSpPr>
        <p:spPr>
          <a:xfrm>
            <a:off x="2614503" y="1949774"/>
            <a:ext cx="591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4691015" y="1465149"/>
            <a:ext cx="1401874" cy="2355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7361855" y="1465149"/>
            <a:ext cx="2098252" cy="2355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Platform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2786544" y="2761860"/>
            <a:ext cx="111391" cy="317241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5336257" y="2867215"/>
            <a:ext cx="122152" cy="1406205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8493601" y="2761860"/>
            <a:ext cx="111391" cy="3289814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5"/>
          <p:cNvCxnSpPr/>
          <p:nvPr/>
        </p:nvCxnSpPr>
        <p:spPr>
          <a:xfrm>
            <a:off x="2841172" y="2230016"/>
            <a:ext cx="0" cy="5318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5"/>
          <p:cNvCxnSpPr/>
          <p:nvPr/>
        </p:nvCxnSpPr>
        <p:spPr>
          <a:xfrm>
            <a:off x="2841172" y="5934270"/>
            <a:ext cx="0" cy="5318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1" name="Google Shape;221;p5"/>
          <p:cNvCxnSpPr>
            <a:stCxn id="214" idx="2"/>
          </p:cNvCxnSpPr>
          <p:nvPr/>
        </p:nvCxnSpPr>
        <p:spPr>
          <a:xfrm>
            <a:off x="5391952" y="1700729"/>
            <a:ext cx="0" cy="115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2" name="Google Shape;222;p5"/>
          <p:cNvCxnSpPr>
            <a:stCxn id="217" idx="2"/>
          </p:cNvCxnSpPr>
          <p:nvPr/>
        </p:nvCxnSpPr>
        <p:spPr>
          <a:xfrm flipH="1">
            <a:off x="5391933" y="4273420"/>
            <a:ext cx="5400" cy="219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3" name="Google Shape;223;p5"/>
          <p:cNvCxnSpPr/>
          <p:nvPr/>
        </p:nvCxnSpPr>
        <p:spPr>
          <a:xfrm>
            <a:off x="8549296" y="1700729"/>
            <a:ext cx="1" cy="10611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4" name="Google Shape;224;p5"/>
          <p:cNvCxnSpPr/>
          <p:nvPr/>
        </p:nvCxnSpPr>
        <p:spPr>
          <a:xfrm>
            <a:off x="8549296" y="6051674"/>
            <a:ext cx="0" cy="5318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5" name="Google Shape;225;p5"/>
          <p:cNvSpPr/>
          <p:nvPr/>
        </p:nvSpPr>
        <p:spPr>
          <a:xfrm>
            <a:off x="3086470" y="2874264"/>
            <a:ext cx="1955546" cy="27058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login()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5"/>
          <p:cNvCxnSpPr/>
          <p:nvPr/>
        </p:nvCxnSpPr>
        <p:spPr>
          <a:xfrm flipH="1" rot="10800000">
            <a:off x="2910417" y="3215097"/>
            <a:ext cx="2443715" cy="364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7" name="Google Shape;227;p5"/>
          <p:cNvSpPr/>
          <p:nvPr/>
        </p:nvSpPr>
        <p:spPr>
          <a:xfrm>
            <a:off x="5691366" y="2867215"/>
            <a:ext cx="2439764" cy="31720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sendCredential(UID, info)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5"/>
          <p:cNvCxnSpPr/>
          <p:nvPr/>
        </p:nvCxnSpPr>
        <p:spPr>
          <a:xfrm flipH="1" rot="10800000">
            <a:off x="2925592" y="3215096"/>
            <a:ext cx="2428540" cy="190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p5"/>
          <p:cNvCxnSpPr/>
          <p:nvPr/>
        </p:nvCxnSpPr>
        <p:spPr>
          <a:xfrm>
            <a:off x="5447647" y="3222565"/>
            <a:ext cx="30459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0" name="Google Shape;230;p5"/>
          <p:cNvSpPr/>
          <p:nvPr/>
        </p:nvSpPr>
        <p:spPr>
          <a:xfrm>
            <a:off x="3192175" y="3544948"/>
            <a:ext cx="1828800" cy="2310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acknowledge()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5"/>
          <p:cNvCxnSpPr/>
          <p:nvPr/>
        </p:nvCxnSpPr>
        <p:spPr>
          <a:xfrm rot="10800000">
            <a:off x="2897554" y="3825533"/>
            <a:ext cx="55960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32" name="Google Shape;232;p5"/>
          <p:cNvCxnSpPr/>
          <p:nvPr/>
        </p:nvCxnSpPr>
        <p:spPr>
          <a:xfrm>
            <a:off x="2910417" y="4814596"/>
            <a:ext cx="5583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3" name="Google Shape;233;p5"/>
          <p:cNvSpPr/>
          <p:nvPr/>
        </p:nvSpPr>
        <p:spPr>
          <a:xfrm>
            <a:off x="4488024" y="4500348"/>
            <a:ext cx="1956562" cy="23846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Save_content()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5"/>
          <p:cNvCxnSpPr/>
          <p:nvPr/>
        </p:nvCxnSpPr>
        <p:spPr>
          <a:xfrm rot="10800000">
            <a:off x="2890157" y="5495730"/>
            <a:ext cx="56209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5" name="Google Shape;235;p5"/>
          <p:cNvSpPr/>
          <p:nvPr/>
        </p:nvSpPr>
        <p:spPr>
          <a:xfrm>
            <a:off x="5020975" y="5172709"/>
            <a:ext cx="801706" cy="2762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show()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2020-10-31T21:31:00Z</dcterms:created>
  <dc:creator>prajakta jathar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