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g32RzYMDuEQugPg93z3tGUwkYX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8CB071-BCD6-4D82-A750-1962B960D273}">
  <a:tblStyle styleId="{F18CB071-BCD6-4D82-A750-1962B960D27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339987" y="2857228"/>
            <a:ext cx="2084388" cy="933450"/>
          </a:xfrm>
          <a:prstGeom prst="roundRect">
            <a:avLst>
              <a:gd fmla="val 16667" name="adj"/>
            </a:avLst>
          </a:prstGeom>
          <a:solidFill>
            <a:srgbClr val="4472C4"/>
          </a:solidFill>
          <a:ln cap="flat" cmpd="sng" w="12700">
            <a:solidFill>
              <a:srgbClr val="1F37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Stream-feeder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8852055" y="2957139"/>
            <a:ext cx="1341437" cy="769938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 cap="flat" cmpd="sng" w="12700">
            <a:solidFill>
              <a:srgbClr val="1F37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Advertising Service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711461" y="4976589"/>
            <a:ext cx="1341437" cy="769938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 cap="flat" cmpd="sng" w="12700">
            <a:solidFill>
              <a:srgbClr val="1F37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 System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5711462" y="809941"/>
            <a:ext cx="1341300" cy="769800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 cap="flat" cmpd="sng" w="12700">
            <a:solidFill>
              <a:srgbClr val="1F37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Platform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4451985" y="215542"/>
            <a:ext cx="444984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Stream-feeder Context Diagram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3116295" y="2775950"/>
            <a:ext cx="338503" cy="333816"/>
          </a:xfrm>
          <a:prstGeom prst="ellipse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"/>
          <p:cNvCxnSpPr>
            <a:stCxn id="89" idx="4"/>
          </p:cNvCxnSpPr>
          <p:nvPr/>
        </p:nvCxnSpPr>
        <p:spPr>
          <a:xfrm>
            <a:off x="3285546" y="3109766"/>
            <a:ext cx="0" cy="417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"/>
          <p:cNvCxnSpPr/>
          <p:nvPr/>
        </p:nvCxnSpPr>
        <p:spPr>
          <a:xfrm flipH="1" rot="10800000">
            <a:off x="3285547" y="3186137"/>
            <a:ext cx="196405" cy="8068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"/>
          <p:cNvCxnSpPr/>
          <p:nvPr/>
        </p:nvCxnSpPr>
        <p:spPr>
          <a:xfrm rot="10800000">
            <a:off x="3116295" y="3167311"/>
            <a:ext cx="169252" cy="8337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"/>
          <p:cNvCxnSpPr/>
          <p:nvPr/>
        </p:nvCxnSpPr>
        <p:spPr>
          <a:xfrm>
            <a:off x="3285547" y="3527692"/>
            <a:ext cx="126480" cy="13716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" name="Google Shape;94;p1"/>
          <p:cNvCxnSpPr/>
          <p:nvPr/>
        </p:nvCxnSpPr>
        <p:spPr>
          <a:xfrm flipH="1">
            <a:off x="3143086" y="3527692"/>
            <a:ext cx="142461" cy="11564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1"/>
          <p:cNvSpPr txBox="1"/>
          <p:nvPr/>
        </p:nvSpPr>
        <p:spPr>
          <a:xfrm>
            <a:off x="2909481" y="2449307"/>
            <a:ext cx="75212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6442374" y="4021893"/>
            <a:ext cx="426964" cy="430887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7605876" y="2800879"/>
            <a:ext cx="426964" cy="430887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5779222" y="2364669"/>
            <a:ext cx="426964" cy="430887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 rot="5400000">
            <a:off x="5967206" y="2102971"/>
            <a:ext cx="13773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content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7774876" y="3403242"/>
            <a:ext cx="80983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Ads served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 rot="5400000">
            <a:off x="5491212" y="4247531"/>
            <a:ext cx="133882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payments</a:t>
            </a:r>
            <a:endParaRPr/>
          </a:p>
        </p:txBody>
      </p:sp>
      <p:cxnSp>
        <p:nvCxnSpPr>
          <p:cNvPr id="102" name="Google Shape;102;p1"/>
          <p:cNvCxnSpPr>
            <a:stCxn id="87" idx="2"/>
            <a:endCxn id="84" idx="0"/>
          </p:cNvCxnSpPr>
          <p:nvPr/>
        </p:nvCxnSpPr>
        <p:spPr>
          <a:xfrm>
            <a:off x="6382112" y="1579741"/>
            <a:ext cx="0" cy="1277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3" name="Google Shape;103;p1"/>
          <p:cNvCxnSpPr>
            <a:stCxn id="84" idx="2"/>
            <a:endCxn id="86" idx="0"/>
          </p:cNvCxnSpPr>
          <p:nvPr/>
        </p:nvCxnSpPr>
        <p:spPr>
          <a:xfrm>
            <a:off x="6382181" y="3790678"/>
            <a:ext cx="0" cy="118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4" name="Google Shape;104;p1"/>
          <p:cNvCxnSpPr/>
          <p:nvPr/>
        </p:nvCxnSpPr>
        <p:spPr>
          <a:xfrm>
            <a:off x="3623310" y="3191425"/>
            <a:ext cx="165735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" name="Google Shape;105;p1"/>
          <p:cNvCxnSpPr/>
          <p:nvPr/>
        </p:nvCxnSpPr>
        <p:spPr>
          <a:xfrm flipH="1">
            <a:off x="3589020" y="3428999"/>
            <a:ext cx="1624490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" name="Google Shape;106;p1"/>
          <p:cNvSpPr txBox="1"/>
          <p:nvPr/>
        </p:nvSpPr>
        <p:spPr>
          <a:xfrm>
            <a:off x="3517937" y="3465467"/>
            <a:ext cx="179247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social media stream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3649525" y="2871857"/>
            <a:ext cx="136127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favorites/likes</a:t>
            </a:r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3651896" y="2645145"/>
            <a:ext cx="164660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social media content</a:t>
            </a:r>
            <a:endParaRPr/>
          </a:p>
        </p:txBody>
      </p:sp>
      <p:cxnSp>
        <p:nvCxnSpPr>
          <p:cNvPr id="109" name="Google Shape;109;p1"/>
          <p:cNvCxnSpPr/>
          <p:nvPr/>
        </p:nvCxnSpPr>
        <p:spPr>
          <a:xfrm rot="10800000">
            <a:off x="7453947" y="3372220"/>
            <a:ext cx="139810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2"/>
          <p:cNvGraphicFramePr/>
          <p:nvPr/>
        </p:nvGraphicFramePr>
        <p:xfrm>
          <a:off x="1468868" y="113043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{F18CB071-BCD6-4D82-A750-1962B960D273}</a:tableStyleId>
              </a:tblPr>
              <a:tblGrid>
                <a:gridCol w="1903100"/>
                <a:gridCol w="1903100"/>
                <a:gridCol w="1903100"/>
                <a:gridCol w="1246675"/>
                <a:gridCol w="2559525"/>
              </a:tblGrid>
              <a:tr h="34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Description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Source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Target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Frequency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Validation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8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Social media content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Social media source provider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Social media websites/apps (Reddit, Facebook, etc.)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Real-time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Social media posts are taken from their respective websites/apps and delivered to the user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08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Advertising Service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Advertising </a:t>
                      </a:r>
                      <a:r>
                        <a:rPr lang="en-US"/>
                        <a:t>platform</a:t>
                      </a:r>
                      <a:r>
                        <a:rPr lang="en-US" sz="1400" u="none" cap="none" strike="noStrike"/>
                        <a:t> (i.e. AdSense)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Stream-feeder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Real-time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Ads are served in real-time to our user base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08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Process payments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Payment </a:t>
                      </a:r>
                      <a:r>
                        <a:rPr lang="en-US"/>
                        <a:t>system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Stream-feeder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Real-time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Allows users to upgrade to the premium service of Stream-feeder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15" name="Google Shape;115;p2"/>
          <p:cNvSpPr txBox="1"/>
          <p:nvPr/>
        </p:nvSpPr>
        <p:spPr>
          <a:xfrm>
            <a:off x="3617407" y="457201"/>
            <a:ext cx="448156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Interface Table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2020-09-22T17:27:53Z</dcterms:created>
  <dc:creator>Dan Terach</dc:creator>
</cp:coreProperties>
</file>