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vghU7t+usVY7wD2bWuPgICZr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R2 Final Presentation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R1: Application Demo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Stephen Cahill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Road Map (I3, I4)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Manisha Shinde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RCT – Planning I3, I4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Prajakta Jathar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Actors (ET Tab in RCT)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Prajakta Jathar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Use-Case Diagrams (I3, I4)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Dachao Zhong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Use-Case Specifications (with join points)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Daniel Terach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Functional Tests (I3, I4)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Sumant Watekar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Test Execution Log (I3, I4)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Sumant Watekar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R2: GitHub “R2 Documents”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Presented by: Stephen Cahill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2021-04-29T22:51:22Z</dcterms:created>
  <dc:creator>Dan Terach</dc:creator>
</cp:coreProperties>
</file>