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hillsf/streamfeed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00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33D9-0FF5-9D42-B4D6-0DDFF542F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Streamfeeder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8B1C5-FE65-AB49-835A-7E944A0C2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cahillsf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streamfeeder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8AF6-4C1C-BD4A-B970-5227A330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B7628-8D6D-4D41-8148-5AFFE3B35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383696"/>
            <a:ext cx="7490297" cy="5021586"/>
          </a:xfrm>
        </p:spPr>
      </p:pic>
    </p:spTree>
    <p:extLst>
      <p:ext uri="{BB962C8B-B14F-4D97-AF65-F5344CB8AC3E}">
        <p14:creationId xmlns:p14="http://schemas.microsoft.com/office/powerpoint/2010/main" val="397774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04.04 Intuitive landing page not requiring user login – HTML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61A24-C0B4-644D-AADA-E8AEEC3F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87" y="325876"/>
            <a:ext cx="6635819" cy="62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04.04 Intuitive landing page not requiring user login – SCSS styling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3FDC-ACF9-394A-BDD7-7644B20B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3502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sz="3600" dirty="0"/>
              <a:t>04.04 Intuitive landing page not requiring user login – Typescript functions pulling dynamic content via Reddit API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2C38D-8B8B-4443-A697-D61F1DA5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25" y="150351"/>
            <a:ext cx="6234584" cy="63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690-712F-514E-818C-C1F079E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Deploy In Dev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ED9-52CB-0F43-B977-A5D920D8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/>
              <a:t>Node.js is required (download LTS version here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r>
              <a:rPr lang="en-US" dirty="0"/>
              <a:t>)</a:t>
            </a:r>
          </a:p>
          <a:p>
            <a:r>
              <a:rPr lang="en-US" dirty="0"/>
              <a:t>Ionic is required (run this shell command “</a:t>
            </a:r>
            <a:r>
              <a:rPr lang="en-US" dirty="0" err="1"/>
              <a:t>npm</a:t>
            </a:r>
            <a:r>
              <a:rPr lang="en-US" dirty="0"/>
              <a:t> install -g @ionic/cli”)</a:t>
            </a:r>
          </a:p>
          <a:p>
            <a:r>
              <a:rPr lang="en-US" dirty="0"/>
              <a:t>Clone the project repository</a:t>
            </a:r>
          </a:p>
          <a:p>
            <a:r>
              <a:rPr lang="en-US" dirty="0"/>
              <a:t>cd into </a:t>
            </a:r>
            <a:r>
              <a:rPr lang="en-US" dirty="0" err="1"/>
              <a:t>ionicApp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Install required node packages (run shell command “</a:t>
            </a:r>
            <a:r>
              <a:rPr lang="en-US" dirty="0" err="1"/>
              <a:t>npm</a:t>
            </a:r>
            <a:r>
              <a:rPr lang="en-US" dirty="0"/>
              <a:t> install”)</a:t>
            </a:r>
          </a:p>
          <a:p>
            <a:pPr lvl="1"/>
            <a:r>
              <a:rPr lang="en-US" dirty="0"/>
              <a:t>Launch dev server -&gt; (run shell command ”ionic start”)</a:t>
            </a:r>
          </a:p>
          <a:p>
            <a:pPr lvl="1"/>
            <a:r>
              <a:rPr lang="en-US" dirty="0"/>
              <a:t>This command will open a tab in your default web browser to </a:t>
            </a:r>
            <a:r>
              <a:rPr lang="en-US" dirty="0">
                <a:hlinkClick r:id="rId3"/>
              </a:rPr>
              <a:t>http://localhost:8100</a:t>
            </a:r>
            <a:r>
              <a:rPr lang="en-US" dirty="0"/>
              <a:t> where the development server is running</a:t>
            </a:r>
          </a:p>
        </p:txBody>
      </p:sp>
    </p:spTree>
    <p:extLst>
      <p:ext uri="{BB962C8B-B14F-4D97-AF65-F5344CB8AC3E}">
        <p14:creationId xmlns:p14="http://schemas.microsoft.com/office/powerpoint/2010/main" val="205745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150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Streamfeeder</vt:lpstr>
      <vt:lpstr>Repository Structure </vt:lpstr>
      <vt:lpstr>04.04 Intuitive landing page not requiring user login – HTML template</vt:lpstr>
      <vt:lpstr>04.04 Intuitive landing page not requiring user login – SCSS styling</vt:lpstr>
      <vt:lpstr>04.04 Intuitive landing page not requiring user login – Typescript functions pulling dynamic content via Reddit API integration</vt:lpstr>
      <vt:lpstr>Build and Deploy In Dev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Streamfeeder</dc:title>
  <dc:creator>Stephen Cahill</dc:creator>
  <cp:lastModifiedBy>Stephen Cahill</cp:lastModifiedBy>
  <cp:revision>5</cp:revision>
  <dcterms:created xsi:type="dcterms:W3CDTF">2020-11-17T20:20:54Z</dcterms:created>
  <dcterms:modified xsi:type="dcterms:W3CDTF">2020-11-17T20:52:01Z</dcterms:modified>
</cp:coreProperties>
</file>