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ke5NN5UvwgH0eygSrtv+Qrik/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002462" y="224094"/>
            <a:ext cx="4238723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/>
              <a:t>Application: Streamfeeder</a:t>
            </a:r>
            <a:br>
              <a:rPr lang="en-US" sz="1800" b="1"/>
            </a:br>
            <a:r>
              <a:rPr lang="en-US" sz="1800" b="1"/>
              <a:t>Type: Application Architecture</a:t>
            </a:r>
            <a:br>
              <a:rPr lang="en-US" sz="1800" b="1"/>
            </a:br>
            <a:r>
              <a:rPr lang="en-US" sz="1800" b="1"/>
              <a:t>View: Logical View</a:t>
            </a:r>
            <a:br>
              <a:rPr lang="en-US" sz="1800" b="1"/>
            </a:br>
            <a:r>
              <a:rPr lang="en-US" sz="1800" b="1"/>
              <a:t>Style: Layered Architecture Pattern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20" y="5147873"/>
            <a:ext cx="486492" cy="9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72" y="3796695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872" y="2445519"/>
            <a:ext cx="489139" cy="97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642900" y="1513900"/>
            <a:ext cx="1965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/>
          </a:p>
        </p:txBody>
      </p:sp>
      <p:cxnSp>
        <p:nvCxnSpPr>
          <p:cNvPr id="93" name="Google Shape;93;p1"/>
          <p:cNvCxnSpPr/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4" name="Google Shape;94;p1"/>
          <p:cNvCxnSpPr/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5" name="Google Shape;95;p1"/>
          <p:cNvCxnSpPr/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7" name="Google Shape;97;p1"/>
          <p:cNvCxnSpPr/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8" name="Google Shape;98;p1"/>
          <p:cNvSpPr/>
          <p:nvPr/>
        </p:nvSpPr>
        <p:spPr>
          <a:xfrm>
            <a:off x="1618511" y="2536646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1602612" y="3769610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618511" y="5216328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Services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3998514" y="2371538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3998513" y="4414319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Saving Content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3998514" y="3392928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Posting New Content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4016792" y="5485703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Browsing Content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6669408" y="4510712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6698079" y="3487795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701029" y="2445519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Login Information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9465551" y="2297679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 Bus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9422951" y="3094756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Event Bus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9465552" y="4706908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E-Payment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9465553" y="5585016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3608913" y="2075567"/>
            <a:ext cx="2412830" cy="451677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326033" y="2113549"/>
            <a:ext cx="2412830" cy="451677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079576" y="2113549"/>
            <a:ext cx="2412830" cy="451677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"/>
          <p:cNvCxnSpPr/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7" name="Google Shape;117;p1"/>
          <p:cNvCxnSpPr/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8" name="Google Shape;118;p1"/>
          <p:cNvCxnSpPr/>
          <p:nvPr/>
        </p:nvCxnSpPr>
        <p:spPr>
          <a:xfrm>
            <a:off x="3317911" y="4119605"/>
            <a:ext cx="291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Google Shape;119;p1"/>
          <p:cNvCxnSpPr/>
          <p:nvPr/>
        </p:nvCxnSpPr>
        <p:spPr>
          <a:xfrm>
            <a:off x="3321366" y="5508946"/>
            <a:ext cx="291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0" name="Google Shape;120;p1"/>
          <p:cNvCxnSpPr>
            <a:stCxn id="87" idx="3"/>
            <a:endCxn id="98" idx="1"/>
          </p:cNvCxnSpPr>
          <p:nvPr/>
        </p:nvCxnSpPr>
        <p:spPr>
          <a:xfrm rot="10800000" flipH="1">
            <a:off x="1213011" y="2818538"/>
            <a:ext cx="405600" cy="11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1" name="Google Shape;121;p1"/>
          <p:cNvCxnSpPr/>
          <p:nvPr/>
        </p:nvCxnSpPr>
        <p:spPr>
          <a:xfrm rot="10800000" flipH="1">
            <a:off x="1229738" y="5534628"/>
            <a:ext cx="405500" cy="1131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Google Shape;122;p1"/>
          <p:cNvCxnSpPr/>
          <p:nvPr/>
        </p:nvCxnSpPr>
        <p:spPr>
          <a:xfrm rot="10800000" flipH="1">
            <a:off x="1158837" y="4119605"/>
            <a:ext cx="405500" cy="1131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3" name="Google Shape;123;p1"/>
          <p:cNvSpPr txBox="1"/>
          <p:nvPr/>
        </p:nvSpPr>
        <p:spPr>
          <a:xfrm>
            <a:off x="426944" y="3249938"/>
            <a:ext cx="11793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41120" y="4619391"/>
            <a:ext cx="1254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446886" y="5978673"/>
            <a:ext cx="10431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9465553" y="3876670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API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6666619" y="5551221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78F05-348F-4403-AF3B-A0613122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8" y="0"/>
            <a:ext cx="9324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Streamfeeder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Streamfeeder Type: Application Architecture View: Logical View Style: Layered Architecture Pattern</dc:title>
  <dc:creator>Microsoft Office User</dc:creator>
  <cp:lastModifiedBy>Shinde, Ms. Manisha Dagduji</cp:lastModifiedBy>
  <cp:revision>1</cp:revision>
  <dcterms:created xsi:type="dcterms:W3CDTF">2019-04-11T21:33:32Z</dcterms:created>
  <dcterms:modified xsi:type="dcterms:W3CDTF">2020-10-26T14:09:36Z</dcterms:modified>
</cp:coreProperties>
</file>