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23"/>
    <p:restoredTop sz="96405"/>
  </p:normalViewPr>
  <p:slideViewPr>
    <p:cSldViewPr snapToGrid="0" snapToObjects="1">
      <p:cViewPr>
        <p:scale>
          <a:sx n="90" d="100"/>
          <a:sy n="90" d="100"/>
        </p:scale>
        <p:origin x="72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A2F1-1FDC-D84C-AAE8-5A32EDC7B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B8575-4DDB-E04A-9A07-702085E36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DEA8B-947E-9042-8924-8F87C017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3FE8-6B63-A342-8ED2-7C0405E8846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0E646-2E83-DA4A-8B2A-616913A0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EE4C-9751-3E4A-A886-20EC5277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5952-15CC-0B42-8DDE-5D79A37FA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9F59-8856-3040-9C9C-C6F9D476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5FF1F-D9DC-E944-9F2A-CF231B3C3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2A6D-D1DF-574A-B860-E218137D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3FE8-6B63-A342-8ED2-7C0405E8846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C7502-AEEE-5A4E-81A9-B2959CE6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EE33E-1DBA-3A41-B5D1-DC978C41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5952-15CC-0B42-8DDE-5D79A37FA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0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4B740-FDE9-034D-B212-38C794464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55491-7CB4-B24A-A332-159F9B68F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CFF34-09D8-134F-ABD2-051E90A1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3FE8-6B63-A342-8ED2-7C0405E8846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322CD-76AB-8342-84C2-B0C8A71E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087E4-67B2-FF41-8823-702DE0EF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5952-15CC-0B42-8DDE-5D79A37FA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2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E685-1E45-594E-B6B0-FCAE3096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FCAA-79FE-A84A-9D32-BBEE30B51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CF6B-1302-B247-A570-D41BBC57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3FE8-6B63-A342-8ED2-7C0405E8846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EA19-7EC6-764C-86CF-D5A97520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0FC9-4136-B140-A195-C046A62E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5952-15CC-0B42-8DDE-5D79A37FA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5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1076-4FD6-E842-BFD1-A1C3C27B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ED5CC-3FCB-9341-8104-B4B7E08D0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19B8A-AE21-EF40-90C1-123B6AE2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3FE8-6B63-A342-8ED2-7C0405E8846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CDA3A-30FA-FD4D-9A07-904B0D46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0BA4-B036-F246-B4A9-87913B72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5952-15CC-0B42-8DDE-5D79A37FA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3D35-AF44-504E-BF59-F5A9B577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D410-FF46-E84F-8D11-B02A23A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5AB77-01A2-8445-A536-AC8691BE8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07258-FA11-F946-82C7-A1C5C01E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3FE8-6B63-A342-8ED2-7C0405E8846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8A786-EDA9-A348-A9C2-7143613F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A7E76-D12E-E24B-949C-009D04C8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5952-15CC-0B42-8DDE-5D79A37FA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2417-5C9A-EA4F-ACB7-13BC6F52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65911-226F-884A-B17D-349484EFB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3618B-58E4-1C4C-A2DA-0E66AF6B2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6B76-C37D-3141-B031-FF2345870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AC6F9-4593-C04F-B304-8A7B33874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42715-A8F8-134D-8C72-9454C91C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3FE8-6B63-A342-8ED2-7C0405E8846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A46A4-CBD6-014F-B628-CD4E2708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FB06C-9B99-154C-AF0B-60AE8FBD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5952-15CC-0B42-8DDE-5D79A37FA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4C32-1C11-1A43-9BFD-28A12B97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5687E-48C3-9249-BC68-5272821B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3FE8-6B63-A342-8ED2-7C0405E8846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5C781-A1CA-C646-A04C-53D37105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F6E3B-9F01-014B-9814-694F58AB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5952-15CC-0B42-8DDE-5D79A37FA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5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3EA3B-892F-1041-88CE-C995585D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3FE8-6B63-A342-8ED2-7C0405E8846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197CA-EEAA-AE45-B934-B105F732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E4800-C039-6D4A-ADDB-F5BF2291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5952-15CC-0B42-8DDE-5D79A37FA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3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D3DE-6247-AF49-8F54-1063D5FB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F403-07EA-7243-B264-1084CE9AE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BFCD2-A479-AB46-B83F-43F832B65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0BAC4-E291-584B-8B20-AEA23429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3FE8-6B63-A342-8ED2-7C0405E8846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7B941-7DD7-AD44-AF1E-1FFC9A07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52F9E-4A84-664C-A722-B4F02FFA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5952-15CC-0B42-8DDE-5D79A37FA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5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D28E-6480-9043-8F48-27EA9756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1FA21-2AD9-7648-858C-B59EA34A6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F80E4-D88D-A242-9E74-1DC421209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238B8-D726-3040-B89E-33CD532E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3FE8-6B63-A342-8ED2-7C0405E8846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46D0D-D6BD-DA4C-935F-EAE30D61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7C51A-C2D6-8D49-AB46-69FEE712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5952-15CC-0B42-8DDE-5D79A37FA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1E71-456B-0B4B-A781-418C1427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BEA8F-203B-F448-8083-B4ACEC987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126A-4D3E-D44E-A1EB-E8388E5C7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D3FE8-6B63-A342-8ED2-7C0405E8846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918BA-78A9-6146-A348-F40D2CD2A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B573E-514E-984F-937C-857CF5D2A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15952-15CC-0B42-8DDE-5D79A37FA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3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2DE2B6-6C47-47C1-AFFB-1331D888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52" y="4148614"/>
            <a:ext cx="656993" cy="6668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2DE2B6-6C47-47C1-AFFB-1331D888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701" y="1696824"/>
            <a:ext cx="1060333" cy="107619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C0BFC57-6AEA-F04E-9899-964EDAC0FA12}"/>
              </a:ext>
            </a:extLst>
          </p:cNvPr>
          <p:cNvSpPr/>
          <p:nvPr/>
        </p:nvSpPr>
        <p:spPr>
          <a:xfrm>
            <a:off x="4986779" y="1093508"/>
            <a:ext cx="1498861" cy="6033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1.01 One time login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738C30-3674-1747-97A5-A7D13A888F2D}"/>
              </a:ext>
            </a:extLst>
          </p:cNvPr>
          <p:cNvSpPr/>
          <p:nvPr/>
        </p:nvSpPr>
        <p:spPr>
          <a:xfrm>
            <a:off x="4986778" y="2484785"/>
            <a:ext cx="1498861" cy="9442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1.02 Ability to manage multiple social media accounts at once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182AA0-BAF7-7946-8397-F34A4F6CDF0C}"/>
              </a:ext>
            </a:extLst>
          </p:cNvPr>
          <p:cNvSpPr/>
          <p:nvPr/>
        </p:nvSpPr>
        <p:spPr>
          <a:xfrm>
            <a:off x="5030770" y="3995125"/>
            <a:ext cx="1498861" cy="7646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01.03 Easily upgrade to premium subscription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7149A8-0E46-EE42-9029-2F90EE8B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115" y="3745774"/>
            <a:ext cx="1060333" cy="10761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B59DDC-F8F2-0144-AD30-A787E769DC42}"/>
              </a:ext>
            </a:extLst>
          </p:cNvPr>
          <p:cNvSpPr txBox="1"/>
          <p:nvPr/>
        </p:nvSpPr>
        <p:spPr>
          <a:xfrm>
            <a:off x="1980885" y="4855542"/>
            <a:ext cx="162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Account/Subscription Manager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CE102-3FB1-6248-AB78-2130EE6ECFA8}"/>
              </a:ext>
            </a:extLst>
          </p:cNvPr>
          <p:cNvSpPr txBox="1"/>
          <p:nvPr/>
        </p:nvSpPr>
        <p:spPr>
          <a:xfrm>
            <a:off x="8264161" y="2894317"/>
            <a:ext cx="1621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Subscribed User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3E4C03-09B3-924B-A14D-CFD1CA82539F}"/>
              </a:ext>
            </a:extLst>
          </p:cNvPr>
          <p:cNvSpPr/>
          <p:nvPr/>
        </p:nvSpPr>
        <p:spPr>
          <a:xfrm>
            <a:off x="5030770" y="5462834"/>
            <a:ext cx="1498861" cy="6033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01.04 Create an account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ED03D-A81B-8F4C-8F4A-23C722EEE344}"/>
              </a:ext>
            </a:extLst>
          </p:cNvPr>
          <p:cNvSpPr txBox="1"/>
          <p:nvPr/>
        </p:nvSpPr>
        <p:spPr>
          <a:xfrm>
            <a:off x="8264160" y="4884177"/>
            <a:ext cx="162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Guest User</a:t>
            </a:r>
          </a:p>
          <a:p>
            <a:pPr algn="ctr"/>
            <a:endParaRPr 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064BDD-FB6C-6E4A-A360-2820C4930AA9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465999" y="1395723"/>
            <a:ext cx="2078702" cy="83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254FB4-AE15-CB49-A3C4-E9B905CE4127}"/>
              </a:ext>
            </a:extLst>
          </p:cNvPr>
          <p:cNvCxnSpPr>
            <a:cxnSpLocks/>
            <a:stCxn id="2" idx="3"/>
            <a:endCxn id="11" idx="2"/>
          </p:cNvCxnSpPr>
          <p:nvPr/>
        </p:nvCxnSpPr>
        <p:spPr>
          <a:xfrm>
            <a:off x="3082345" y="4482023"/>
            <a:ext cx="1948425" cy="128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0B57BE-4460-504F-AB93-7BCFA3500562}"/>
              </a:ext>
            </a:extLst>
          </p:cNvPr>
          <p:cNvCxnSpPr>
            <a:cxnSpLocks/>
            <a:stCxn id="3" idx="1"/>
            <a:endCxn id="5" idx="6"/>
          </p:cNvCxnSpPr>
          <p:nvPr/>
        </p:nvCxnSpPr>
        <p:spPr>
          <a:xfrm flipH="1">
            <a:off x="6485639" y="2234919"/>
            <a:ext cx="2059062" cy="7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440926-9D57-D94D-9DD2-219F227757EE}"/>
              </a:ext>
            </a:extLst>
          </p:cNvPr>
          <p:cNvCxnSpPr>
            <a:cxnSpLocks/>
            <a:stCxn id="3" idx="1"/>
            <a:endCxn id="6" idx="6"/>
          </p:cNvCxnSpPr>
          <p:nvPr/>
        </p:nvCxnSpPr>
        <p:spPr>
          <a:xfrm flipH="1">
            <a:off x="6529631" y="2234919"/>
            <a:ext cx="2015070" cy="214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0A38D4-FD3C-8345-9E7E-D4B54F9097B3}"/>
              </a:ext>
            </a:extLst>
          </p:cNvPr>
          <p:cNvCxnSpPr>
            <a:cxnSpLocks/>
          </p:cNvCxnSpPr>
          <p:nvPr/>
        </p:nvCxnSpPr>
        <p:spPr>
          <a:xfrm flipH="1">
            <a:off x="6533029" y="4303128"/>
            <a:ext cx="2011672" cy="11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D1DED8-179D-1F49-A91C-3271563D12EE}"/>
              </a:ext>
            </a:extLst>
          </p:cNvPr>
          <p:cNvCxnSpPr>
            <a:cxnSpLocks/>
            <a:stCxn id="8" idx="1"/>
            <a:endCxn id="11" idx="6"/>
          </p:cNvCxnSpPr>
          <p:nvPr/>
        </p:nvCxnSpPr>
        <p:spPr>
          <a:xfrm flipH="1">
            <a:off x="6529631" y="4283869"/>
            <a:ext cx="2022484" cy="148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AF4CE2-984A-234A-A071-94F836394223}"/>
              </a:ext>
            </a:extLst>
          </p:cNvPr>
          <p:cNvCxnSpPr>
            <a:cxnSpLocks/>
            <a:stCxn id="2" idx="3"/>
            <a:endCxn id="6" idx="2"/>
          </p:cNvCxnSpPr>
          <p:nvPr/>
        </p:nvCxnSpPr>
        <p:spPr>
          <a:xfrm flipV="1">
            <a:off x="3082345" y="4377438"/>
            <a:ext cx="1948425" cy="10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A3D671-A777-C849-90A5-E6416EEF8C2C}"/>
              </a:ext>
            </a:extLst>
          </p:cNvPr>
          <p:cNvCxnSpPr>
            <a:cxnSpLocks/>
            <a:stCxn id="2" idx="3"/>
            <a:endCxn id="4" idx="3"/>
          </p:cNvCxnSpPr>
          <p:nvPr/>
        </p:nvCxnSpPr>
        <p:spPr>
          <a:xfrm flipV="1">
            <a:off x="3082345" y="1608470"/>
            <a:ext cx="2123937" cy="287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640F771-DDEE-F54C-A724-E90CCEF8DCCB}"/>
              </a:ext>
            </a:extLst>
          </p:cNvPr>
          <p:cNvSpPr txBox="1"/>
          <p:nvPr/>
        </p:nvSpPr>
        <p:spPr>
          <a:xfrm>
            <a:off x="180405" y="155084"/>
            <a:ext cx="2941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Streamfeeder</a:t>
            </a:r>
            <a:endParaRPr lang="en-US" dirty="0"/>
          </a:p>
          <a:p>
            <a:r>
              <a:rPr lang="en-US" dirty="0"/>
              <a:t>Module 1: User Account</a:t>
            </a:r>
          </a:p>
          <a:p>
            <a:r>
              <a:rPr lang="en-US" dirty="0"/>
              <a:t>Use Case Diagram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BC16F8-820E-4240-B0B6-FAC4D82E2DBA}"/>
              </a:ext>
            </a:extLst>
          </p:cNvPr>
          <p:cNvSpPr txBox="1"/>
          <p:nvPr/>
        </p:nvSpPr>
        <p:spPr>
          <a:xfrm>
            <a:off x="113099" y="5007891"/>
            <a:ext cx="12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6DBE66F-C1A8-D842-9601-43A8CFB900B6}"/>
              </a:ext>
            </a:extLst>
          </p:cNvPr>
          <p:cNvSpPr/>
          <p:nvPr/>
        </p:nvSpPr>
        <p:spPr>
          <a:xfrm>
            <a:off x="104698" y="5832166"/>
            <a:ext cx="1743958" cy="7713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ModuleID.FeatureID</a:t>
            </a:r>
            <a:endParaRPr lang="en-US" sz="1000" dirty="0"/>
          </a:p>
          <a:p>
            <a:pPr algn="ctr"/>
            <a:r>
              <a:rPr lang="en-US" sz="1000" dirty="0"/>
              <a:t>EXAMPLE FEATURE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97E6B8-D052-3545-8249-08223EB6A39D}"/>
              </a:ext>
            </a:extLst>
          </p:cNvPr>
          <p:cNvSpPr txBox="1"/>
          <p:nvPr/>
        </p:nvSpPr>
        <p:spPr>
          <a:xfrm>
            <a:off x="223108" y="5434373"/>
            <a:ext cx="143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Implemented this semester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0D071C-C5B2-3640-AA39-668A5BE50873}"/>
              </a:ext>
            </a:extLst>
          </p:cNvPr>
          <p:cNvSpPr/>
          <p:nvPr/>
        </p:nvSpPr>
        <p:spPr>
          <a:xfrm>
            <a:off x="1867730" y="5810101"/>
            <a:ext cx="1772238" cy="771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ModuleID.FeatureID</a:t>
            </a:r>
            <a:endParaRPr lang="en-US" sz="1000" dirty="0"/>
          </a:p>
          <a:p>
            <a:pPr algn="ctr"/>
            <a:r>
              <a:rPr lang="en-US" sz="1000" dirty="0"/>
              <a:t>EXAMPLE FEATURE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B598B6-A2C8-1246-934F-B6FF62BEA58D}"/>
              </a:ext>
            </a:extLst>
          </p:cNvPr>
          <p:cNvSpPr txBox="1"/>
          <p:nvPr/>
        </p:nvSpPr>
        <p:spPr>
          <a:xfrm>
            <a:off x="2037411" y="5516746"/>
            <a:ext cx="1432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Future implementation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1E226F1-1012-D746-8D42-A1411C92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227" y="2128359"/>
            <a:ext cx="801017" cy="81299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F878EF5-8572-234B-B112-0703152E8F26}"/>
              </a:ext>
            </a:extLst>
          </p:cNvPr>
          <p:cNvSpPr txBox="1"/>
          <p:nvPr/>
        </p:nvSpPr>
        <p:spPr>
          <a:xfrm>
            <a:off x="1655982" y="3070854"/>
            <a:ext cx="1344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Finance Manager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763AA3-D4AF-6543-9B29-B7EDAAFADBB4}"/>
              </a:ext>
            </a:extLst>
          </p:cNvPr>
          <p:cNvCxnSpPr>
            <a:cxnSpLocks/>
            <a:stCxn id="33" idx="3"/>
            <a:endCxn id="4" idx="2"/>
          </p:cNvCxnSpPr>
          <p:nvPr/>
        </p:nvCxnSpPr>
        <p:spPr>
          <a:xfrm flipV="1">
            <a:off x="2743244" y="1395166"/>
            <a:ext cx="2243535" cy="113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13B579FC-A8F1-4642-A0E2-BE5316D42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41" y="278720"/>
            <a:ext cx="810498" cy="8226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AD3DC73-9EFF-1244-A43B-32AA8F65F4DB}"/>
              </a:ext>
            </a:extLst>
          </p:cNvPr>
          <p:cNvSpPr txBox="1"/>
          <p:nvPr/>
        </p:nvSpPr>
        <p:spPr>
          <a:xfrm>
            <a:off x="2254749" y="1171602"/>
            <a:ext cx="1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Daily Need Manager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C58B18-F809-6C41-8D98-1C8F3CF84915}"/>
              </a:ext>
            </a:extLst>
          </p:cNvPr>
          <p:cNvCxnSpPr>
            <a:cxnSpLocks/>
            <a:stCxn id="50" idx="3"/>
            <a:endCxn id="4" idx="1"/>
          </p:cNvCxnSpPr>
          <p:nvPr/>
        </p:nvCxnSpPr>
        <p:spPr>
          <a:xfrm>
            <a:off x="3386139" y="690030"/>
            <a:ext cx="1820143" cy="49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E4D5812-455E-264B-9E58-99C030D614CB}"/>
              </a:ext>
            </a:extLst>
          </p:cNvPr>
          <p:cNvCxnSpPr>
            <a:cxnSpLocks/>
            <a:stCxn id="2" idx="3"/>
            <a:endCxn id="5" idx="2"/>
          </p:cNvCxnSpPr>
          <p:nvPr/>
        </p:nvCxnSpPr>
        <p:spPr>
          <a:xfrm flipV="1">
            <a:off x="3082345" y="2956893"/>
            <a:ext cx="1904433" cy="152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A202B12-707B-A243-BC0C-65F5DE697274}"/>
              </a:ext>
            </a:extLst>
          </p:cNvPr>
          <p:cNvCxnSpPr>
            <a:stCxn id="33" idx="3"/>
            <a:endCxn id="6" idx="1"/>
          </p:cNvCxnSpPr>
          <p:nvPr/>
        </p:nvCxnSpPr>
        <p:spPr>
          <a:xfrm>
            <a:off x="2743244" y="2534857"/>
            <a:ext cx="2507029" cy="157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3479E3E-E7B9-3246-8DB5-E369FE02FAD5}"/>
              </a:ext>
            </a:extLst>
          </p:cNvPr>
          <p:cNvCxnSpPr>
            <a:stCxn id="33" idx="3"/>
            <a:endCxn id="11" idx="1"/>
          </p:cNvCxnSpPr>
          <p:nvPr/>
        </p:nvCxnSpPr>
        <p:spPr>
          <a:xfrm>
            <a:off x="2743244" y="2534857"/>
            <a:ext cx="2507029" cy="301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50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2DE2B6-6C47-47C1-AFFB-1331D888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819" y="1395166"/>
            <a:ext cx="1060333" cy="10761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2DE2B6-6C47-47C1-AFFB-1331D888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701" y="1696824"/>
            <a:ext cx="1060333" cy="107619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C0BFC57-6AEA-F04E-9899-964EDAC0FA12}"/>
              </a:ext>
            </a:extLst>
          </p:cNvPr>
          <p:cNvSpPr/>
          <p:nvPr/>
        </p:nvSpPr>
        <p:spPr>
          <a:xfrm>
            <a:off x="4986779" y="1093508"/>
            <a:ext cx="1498861" cy="6033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04.01 Infinite scrolling to browse channels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738C30-3674-1747-97A5-A7D13A888F2D}"/>
              </a:ext>
            </a:extLst>
          </p:cNvPr>
          <p:cNvSpPr/>
          <p:nvPr/>
        </p:nvSpPr>
        <p:spPr>
          <a:xfrm>
            <a:off x="4949289" y="2496966"/>
            <a:ext cx="1498861" cy="9442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04.02 Dedicated page to view content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182AA0-BAF7-7946-8397-F34A4F6CDF0C}"/>
              </a:ext>
            </a:extLst>
          </p:cNvPr>
          <p:cNvSpPr/>
          <p:nvPr/>
        </p:nvSpPr>
        <p:spPr>
          <a:xfrm>
            <a:off x="5030770" y="3995125"/>
            <a:ext cx="1498861" cy="7646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04.03 Easily copying link of desired post for sharing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7149A8-0E46-EE42-9029-2F90EE8B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115" y="3745774"/>
            <a:ext cx="1060333" cy="10761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B59DDC-F8F2-0144-AD30-A787E769DC42}"/>
              </a:ext>
            </a:extLst>
          </p:cNvPr>
          <p:cNvSpPr txBox="1"/>
          <p:nvPr/>
        </p:nvSpPr>
        <p:spPr>
          <a:xfrm>
            <a:off x="1956279" y="2593941"/>
            <a:ext cx="1621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Platform Admin Role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CE102-3FB1-6248-AB78-2130EE6ECFA8}"/>
              </a:ext>
            </a:extLst>
          </p:cNvPr>
          <p:cNvSpPr txBox="1"/>
          <p:nvPr/>
        </p:nvSpPr>
        <p:spPr>
          <a:xfrm>
            <a:off x="8264161" y="2894317"/>
            <a:ext cx="1621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Subscribed User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3E4C03-09B3-924B-A14D-CFD1CA82539F}"/>
              </a:ext>
            </a:extLst>
          </p:cNvPr>
          <p:cNvSpPr/>
          <p:nvPr/>
        </p:nvSpPr>
        <p:spPr>
          <a:xfrm>
            <a:off x="5030770" y="5381249"/>
            <a:ext cx="1498861" cy="68490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04.04 Intuitive landing page not requiring user account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ED03D-A81B-8F4C-8F4A-23C722EEE344}"/>
              </a:ext>
            </a:extLst>
          </p:cNvPr>
          <p:cNvSpPr txBox="1"/>
          <p:nvPr/>
        </p:nvSpPr>
        <p:spPr>
          <a:xfrm>
            <a:off x="8264160" y="4884177"/>
            <a:ext cx="162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Guest User</a:t>
            </a:r>
          </a:p>
          <a:p>
            <a:pPr algn="ctr"/>
            <a:endParaRPr 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064BDD-FB6C-6E4A-A360-2820C4930AA9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465999" y="1395723"/>
            <a:ext cx="2078702" cy="83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254FB4-AE15-CB49-A3C4-E9B905CE4127}"/>
              </a:ext>
            </a:extLst>
          </p:cNvPr>
          <p:cNvCxnSpPr>
            <a:cxnSpLocks/>
            <a:stCxn id="2" idx="3"/>
            <a:endCxn id="11" idx="2"/>
          </p:cNvCxnSpPr>
          <p:nvPr/>
        </p:nvCxnSpPr>
        <p:spPr>
          <a:xfrm>
            <a:off x="3297152" y="1933261"/>
            <a:ext cx="1733618" cy="379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0B57BE-4460-504F-AB93-7BCFA3500562}"/>
              </a:ext>
            </a:extLst>
          </p:cNvPr>
          <p:cNvCxnSpPr>
            <a:cxnSpLocks/>
            <a:stCxn id="3" idx="1"/>
            <a:endCxn id="5" idx="6"/>
          </p:cNvCxnSpPr>
          <p:nvPr/>
        </p:nvCxnSpPr>
        <p:spPr>
          <a:xfrm flipH="1">
            <a:off x="6448150" y="2234919"/>
            <a:ext cx="2096551" cy="73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440926-9D57-D94D-9DD2-219F227757EE}"/>
              </a:ext>
            </a:extLst>
          </p:cNvPr>
          <p:cNvCxnSpPr>
            <a:cxnSpLocks/>
            <a:stCxn id="3" idx="1"/>
            <a:endCxn id="6" idx="6"/>
          </p:cNvCxnSpPr>
          <p:nvPr/>
        </p:nvCxnSpPr>
        <p:spPr>
          <a:xfrm flipH="1">
            <a:off x="6529631" y="2234919"/>
            <a:ext cx="2015070" cy="214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0A38D4-FD3C-8345-9E7E-D4B54F9097B3}"/>
              </a:ext>
            </a:extLst>
          </p:cNvPr>
          <p:cNvCxnSpPr>
            <a:cxnSpLocks/>
          </p:cNvCxnSpPr>
          <p:nvPr/>
        </p:nvCxnSpPr>
        <p:spPr>
          <a:xfrm flipH="1">
            <a:off x="6533029" y="4303128"/>
            <a:ext cx="2011672" cy="11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29B1FE-9ABF-9347-B4B1-17E15F2E3EC0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6448150" y="2969074"/>
            <a:ext cx="2066476" cy="131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D1DED8-179D-1F49-A91C-3271563D12EE}"/>
              </a:ext>
            </a:extLst>
          </p:cNvPr>
          <p:cNvCxnSpPr>
            <a:cxnSpLocks/>
            <a:stCxn id="8" idx="1"/>
            <a:endCxn id="11" idx="6"/>
          </p:cNvCxnSpPr>
          <p:nvPr/>
        </p:nvCxnSpPr>
        <p:spPr>
          <a:xfrm flipH="1">
            <a:off x="6529631" y="4283869"/>
            <a:ext cx="2022484" cy="143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A3D671-A777-C849-90A5-E6416EEF8C2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312852" y="1395166"/>
            <a:ext cx="1673927" cy="51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640F771-DDEE-F54C-A724-E90CCEF8DCCB}"/>
              </a:ext>
            </a:extLst>
          </p:cNvPr>
          <p:cNvSpPr txBox="1"/>
          <p:nvPr/>
        </p:nvSpPr>
        <p:spPr>
          <a:xfrm>
            <a:off x="254524" y="262224"/>
            <a:ext cx="2941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Streamfeeder</a:t>
            </a:r>
            <a:endParaRPr lang="en-US" dirty="0"/>
          </a:p>
          <a:p>
            <a:r>
              <a:rPr lang="en-US" dirty="0"/>
              <a:t>Module 4: Browsing Content</a:t>
            </a:r>
          </a:p>
          <a:p>
            <a:r>
              <a:rPr lang="en-US" dirty="0"/>
              <a:t>Use Case Diagram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BC16F8-820E-4240-B0B6-FAC4D82E2DBA}"/>
              </a:ext>
            </a:extLst>
          </p:cNvPr>
          <p:cNvSpPr txBox="1"/>
          <p:nvPr/>
        </p:nvSpPr>
        <p:spPr>
          <a:xfrm>
            <a:off x="1461846" y="4976510"/>
            <a:ext cx="12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6DBE66F-C1A8-D842-9601-43A8CFB900B6}"/>
              </a:ext>
            </a:extLst>
          </p:cNvPr>
          <p:cNvSpPr/>
          <p:nvPr/>
        </p:nvSpPr>
        <p:spPr>
          <a:xfrm>
            <a:off x="226244" y="5832166"/>
            <a:ext cx="1772238" cy="7713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ModuleID.FeatureID</a:t>
            </a:r>
            <a:endParaRPr lang="en-US" sz="1000" dirty="0"/>
          </a:p>
          <a:p>
            <a:pPr algn="ctr"/>
            <a:r>
              <a:rPr lang="en-US" sz="1000" dirty="0"/>
              <a:t>EXAMPLE FEATURE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97E6B8-D052-3545-8249-08223EB6A39D}"/>
              </a:ext>
            </a:extLst>
          </p:cNvPr>
          <p:cNvSpPr txBox="1"/>
          <p:nvPr/>
        </p:nvSpPr>
        <p:spPr>
          <a:xfrm>
            <a:off x="395926" y="5388949"/>
            <a:ext cx="143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Implemented this semester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0D071C-C5B2-3640-AA39-668A5BE50873}"/>
              </a:ext>
            </a:extLst>
          </p:cNvPr>
          <p:cNvSpPr/>
          <p:nvPr/>
        </p:nvSpPr>
        <p:spPr>
          <a:xfrm>
            <a:off x="2172696" y="5824466"/>
            <a:ext cx="1772238" cy="771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ModuleID.FeatureID</a:t>
            </a:r>
            <a:endParaRPr lang="en-US" sz="1000" dirty="0"/>
          </a:p>
          <a:p>
            <a:pPr algn="ctr"/>
            <a:r>
              <a:rPr lang="en-US" sz="1000" dirty="0"/>
              <a:t>EXAMPLE FEATURE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B598B6-A2C8-1246-934F-B6FF62BEA58D}"/>
              </a:ext>
            </a:extLst>
          </p:cNvPr>
          <p:cNvSpPr txBox="1"/>
          <p:nvPr/>
        </p:nvSpPr>
        <p:spPr>
          <a:xfrm>
            <a:off x="2299263" y="5527862"/>
            <a:ext cx="1432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Future implementation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658C7F-7FE1-B544-BE69-D6B7EA5CA78F}"/>
              </a:ext>
            </a:extLst>
          </p:cNvPr>
          <p:cNvCxnSpPr>
            <a:cxnSpLocks/>
            <a:stCxn id="2" idx="3"/>
            <a:endCxn id="5" idx="2"/>
          </p:cNvCxnSpPr>
          <p:nvPr/>
        </p:nvCxnSpPr>
        <p:spPr>
          <a:xfrm>
            <a:off x="3297152" y="1933261"/>
            <a:ext cx="1652137" cy="103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9CDED8-2B90-7741-9842-FE66585BE524}"/>
              </a:ext>
            </a:extLst>
          </p:cNvPr>
          <p:cNvCxnSpPr>
            <a:cxnSpLocks/>
            <a:stCxn id="3" idx="1"/>
            <a:endCxn id="11" idx="6"/>
          </p:cNvCxnSpPr>
          <p:nvPr/>
        </p:nvCxnSpPr>
        <p:spPr>
          <a:xfrm flipH="1">
            <a:off x="6529631" y="2234919"/>
            <a:ext cx="2015070" cy="348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E36E75-6105-F146-8956-6343A9074443}"/>
              </a:ext>
            </a:extLst>
          </p:cNvPr>
          <p:cNvCxnSpPr>
            <a:cxnSpLocks/>
            <a:stCxn id="8" idx="1"/>
            <a:endCxn id="4" idx="6"/>
          </p:cNvCxnSpPr>
          <p:nvPr/>
        </p:nvCxnSpPr>
        <p:spPr>
          <a:xfrm flipH="1" flipV="1">
            <a:off x="6485640" y="1395166"/>
            <a:ext cx="2066475" cy="288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11304F4-FC62-8741-B401-8D164ECFF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13" y="3251464"/>
            <a:ext cx="1060333" cy="107619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D160B06-5041-1841-A269-9B0A3718F6AD}"/>
              </a:ext>
            </a:extLst>
          </p:cNvPr>
          <p:cNvSpPr txBox="1"/>
          <p:nvPr/>
        </p:nvSpPr>
        <p:spPr>
          <a:xfrm>
            <a:off x="1841873" y="4450239"/>
            <a:ext cx="162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Advertisement Sales Rep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45DF75-2042-904D-B45C-180B6838755D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182746" y="1590811"/>
            <a:ext cx="1848024" cy="219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758774-306B-944E-87CC-EF26CC3D09B1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182746" y="3086922"/>
            <a:ext cx="1804033" cy="70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3FFD88-4D86-0645-A32A-BC72C549EA9E}"/>
              </a:ext>
            </a:extLst>
          </p:cNvPr>
          <p:cNvCxnSpPr>
            <a:stCxn id="29" idx="3"/>
            <a:endCxn id="11" idx="2"/>
          </p:cNvCxnSpPr>
          <p:nvPr/>
        </p:nvCxnSpPr>
        <p:spPr>
          <a:xfrm>
            <a:off x="3182746" y="3789559"/>
            <a:ext cx="1848024" cy="193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95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126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Cahill</dc:creator>
  <cp:lastModifiedBy>Stephen Cahill</cp:lastModifiedBy>
  <cp:revision>8</cp:revision>
  <dcterms:created xsi:type="dcterms:W3CDTF">2020-10-03T15:23:41Z</dcterms:created>
  <dcterms:modified xsi:type="dcterms:W3CDTF">2020-10-13T02:12:43Z</dcterms:modified>
</cp:coreProperties>
</file>