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87" d="100"/>
          <a:sy n="87" d="100"/>
        </p:scale>
        <p:origin x="5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0F7-6FB4-D143-8B00-9F188D53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B3145-E4BC-C042-AED0-CF37D24F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70E3-AA42-4549-8836-01DD0526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7E2D-5E91-2A47-9AFD-1A08A6DD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DBFF-7009-9348-9D2D-5660152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B32-AEF4-3044-9AA7-D938FA6E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E6989-FA36-AE41-B020-84400AC7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DBE7-0C59-904B-8D8C-CAFA6C53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5D52-1303-DB42-BCEC-661E16AD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B096-07C6-7649-B9B4-CF2A05E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D834E-D49D-CE40-A2D2-272FEBC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1367-3152-CF42-8252-957D01F6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C800-C094-3547-9AE6-0344873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CF5F-A5A4-784D-BDEE-2EBE344D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B706-6F6D-194B-A06C-0DE1C3B5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536-0C45-F449-A140-F7A6EA3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5C92-CB18-804A-8F40-07ECC16E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24F3-EEEB-EC47-981B-81DC16F1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67B3-0907-354B-8D2D-209EFD04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8DF1-B921-2445-A0B4-1E1F7907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2AC0-FD57-F74E-ABC5-575F7215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BCBF-EF20-E44F-921C-27BF433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94F-EED6-8641-AD1B-7EB2A3F6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50AE-023A-5141-9CEA-FF2FA489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3C70-F7E0-E44B-8226-C42B8E75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8067-9194-F54D-A99F-CAFB12E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8392-A7E3-2440-B5BB-C05AB206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AC340-DCD8-614A-A88A-2363CC4F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B286-DEF3-4543-A7EE-A4A86BEE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77AF-7A45-A245-A906-31505A9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A3FE-2CF6-3848-AD03-863A45BB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0FD2-3735-F74A-9B2E-320E4AA1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00C3-4E6F-EC49-A39C-D3F9335F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6295C-0368-EC40-BC29-D7AB76B7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665AD-AFD9-9141-9F6A-949936F5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0CA55-4C2D-444F-B402-D42569226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ECBEA-BFF7-E24F-B650-E8FB014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7C939-6FCD-FC4A-85C8-70191FD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E0580-F607-8B4C-942A-87406F7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4BE9-7B3F-3B41-BB72-4CE92E5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E0D2-E628-EB45-8F1D-7D80FD0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08EF-C4CA-8042-93FA-EE9F711E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AC0A3-3AF6-D846-BE9E-F3D603B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7E6D-4841-0845-B696-C52D2FE3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B8CED-644E-7145-AC4C-BD2B568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9367-DDA1-0440-B143-3704AEB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C851-182C-E440-B289-89F12E5E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CA3E-794F-114A-B16D-8CBFD20E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456B8-D0CD-FD4F-9BC2-34BD412B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40652-74CA-9242-896E-D3AD2C9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058B-98D4-B34C-8F5B-DD1C536D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197D-CA5D-A347-B346-C0CA6B6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74C0-6EDF-B345-B47A-76021030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20AEC-3D24-904E-B517-2DF4DC807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9EBD-CA96-454B-ADF3-0C50949D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E9AF-61E4-674B-B8AD-A080BD60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C625-5902-DE48-A829-F2A7D7D1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2021-A5D4-2B47-A3C6-BD49B2D6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19B9F-F404-C34A-A822-75333C1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41E9-53B8-7C4E-ADA6-C1A3028F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A26F-288E-9C4B-9798-37626474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6A80-B7E6-D045-9C95-07C21DA18D0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D61-DACB-0E4D-A2F9-4F13DA97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EB1F-2CE6-104C-8ADE-1CB5D67C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558D-FBEB-AA43-9B1F-BE70A594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65125-27B6-8847-B02F-F19B19A3DE11}"/>
              </a:ext>
            </a:extLst>
          </p:cNvPr>
          <p:cNvSpPr txBox="1"/>
          <p:nvPr/>
        </p:nvSpPr>
        <p:spPr>
          <a:xfrm>
            <a:off x="2221054" y="359924"/>
            <a:ext cx="710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5: </a:t>
            </a:r>
            <a:r>
              <a:rPr lang="en-US" dirty="0" err="1"/>
              <a:t>Streamfeeder</a:t>
            </a:r>
            <a:r>
              <a:rPr lang="en-US" dirty="0"/>
              <a:t> Conceptual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BB3A1-496E-8B45-A9E5-142F713D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9" y="914921"/>
            <a:ext cx="8506163" cy="55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2D890-B8FF-44C4-909F-4594FA93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01" y="1194288"/>
            <a:ext cx="10374198" cy="4725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4694F-0BCF-4E32-BABA-5B197404D803}"/>
              </a:ext>
            </a:extLst>
          </p:cNvPr>
          <p:cNvSpPr txBox="1"/>
          <p:nvPr/>
        </p:nvSpPr>
        <p:spPr>
          <a:xfrm>
            <a:off x="3763303" y="329095"/>
            <a:ext cx="407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5: </a:t>
            </a:r>
            <a:r>
              <a:rPr lang="en-US" dirty="0" err="1"/>
              <a:t>Streamfeeder</a:t>
            </a:r>
            <a:r>
              <a:rPr lang="en-US" dirty="0"/>
              <a:t> Logical ER Diagram</a:t>
            </a:r>
          </a:p>
        </p:txBody>
      </p:sp>
    </p:spTree>
    <p:extLst>
      <p:ext uri="{BB962C8B-B14F-4D97-AF65-F5344CB8AC3E}">
        <p14:creationId xmlns:p14="http://schemas.microsoft.com/office/powerpoint/2010/main" val="409592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Cahill</dc:creator>
  <cp:lastModifiedBy>Dan Terach</cp:lastModifiedBy>
  <cp:revision>4</cp:revision>
  <dcterms:created xsi:type="dcterms:W3CDTF">2020-10-15T22:48:32Z</dcterms:created>
  <dcterms:modified xsi:type="dcterms:W3CDTF">2020-10-20T13:33:41Z</dcterms:modified>
</cp:coreProperties>
</file>