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0"/>
    <p:restoredTop sz="93646"/>
  </p:normalViewPr>
  <p:slideViewPr>
    <p:cSldViewPr snapToGrid="0" snapToObjects="1">
      <p:cViewPr varScale="1">
        <p:scale>
          <a:sx n="118" d="100"/>
          <a:sy n="118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118E-005C-F345-8424-3950B0F01DB3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F6D8B-4834-8441-9A09-61E89DAD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F6D8B-4834-8441-9A09-61E89DAD9B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F6D8B-4834-8441-9A09-61E89DAD9B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3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F6D8B-4834-8441-9A09-61E89DAD9B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BFAA4E-B9FC-1B44-812F-E78F2CB6BE42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F99E-18FA-2247-8C64-1719A6C4505B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4C3-4C08-7C45-BA46-CB0E20D20D73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B811-C36F-B340-A503-6F02B4B870CD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CD0-760F-BA45-832C-80D171C2A98C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6A7B-0906-3441-A68F-DC26187FD907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26FC-9BCE-F64C-A811-B53A94F9665D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BE5F-F1EC-704E-BAA7-63E21BA00E30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09B-2685-8A4C-ABD6-19790153D24D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92DD-9626-CE4D-8267-1C0DD17994B1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264-68FB-814D-A319-F2B79EFA502D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94A-4B4A-384E-A90C-592B86B1BBE5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A8E7-B62D-5E4D-B5FD-97A2FF315C01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23CB-FBCC-374F-AE52-3EE3D5094FCA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0AD0-68F5-E641-A2E5-A709B6C5511F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7867-52B9-BC4E-89C5-EEFFC52C8FB0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108-10B1-0042-AC02-6FFB87816CC9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061" y="618518"/>
            <a:ext cx="978534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472" y="2249487"/>
            <a:ext cx="978693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10BA-1EE5-9A4C-A265-1AB710BDD3BC}" type="datetime1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4124" y="5883275"/>
            <a:ext cx="61265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Spark: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Charity Hilton</a:t>
            </a:r>
          </a:p>
          <a:p>
            <a:r>
              <a:rPr lang="en-US" dirty="0" smtClean="0"/>
              <a:t>Developer University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2" y="5442858"/>
            <a:ext cx="1208314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5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source, Apache project</a:t>
            </a:r>
          </a:p>
          <a:p>
            <a:r>
              <a:rPr lang="en-US" dirty="0" smtClean="0"/>
              <a:t>Fast, in-memory distributed data processing platform</a:t>
            </a:r>
          </a:p>
          <a:p>
            <a:r>
              <a:rPr lang="en-US" dirty="0" smtClean="0"/>
              <a:t>Originated from </a:t>
            </a: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 at UC Berkeley’s </a:t>
            </a:r>
            <a:r>
              <a:rPr lang="en-US" dirty="0" err="1" smtClean="0"/>
              <a:t>AMPLab</a:t>
            </a:r>
            <a:endParaRPr lang="en-US" dirty="0" smtClean="0"/>
          </a:p>
          <a:p>
            <a:r>
              <a:rPr lang="en-US" dirty="0" smtClean="0"/>
              <a:t>Written in Scala, but also supports Java, Python, R</a:t>
            </a:r>
          </a:p>
          <a:p>
            <a:r>
              <a:rPr lang="en-US" dirty="0" smtClean="0"/>
              <a:t>Has outperformed Hadoop’s MapReduce by 100 times on specific processing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Zecevic</a:t>
            </a:r>
            <a:r>
              <a:rPr lang="en-US" dirty="0" smtClean="0"/>
              <a:t>, P., &amp; Bonaci, M. (2016). Spark in Action. Manning </a:t>
            </a:r>
            <a:r>
              <a:rPr lang="en-US" dirty="0" err="1" smtClean="0"/>
              <a:t>Pubns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81</Words>
  <Application>Microsoft Macintosh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Spark: The Basics</vt:lpstr>
      <vt:lpstr>What is Spark?</vt:lpstr>
      <vt:lpstr>Spark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Spark: The Basics</dc:title>
  <dc:creator>Charity Hilton</dc:creator>
  <cp:lastModifiedBy>Charity Hilton</cp:lastModifiedBy>
  <cp:revision>5</cp:revision>
  <dcterms:created xsi:type="dcterms:W3CDTF">2016-05-25T15:11:09Z</dcterms:created>
  <dcterms:modified xsi:type="dcterms:W3CDTF">2016-05-26T13:45:29Z</dcterms:modified>
</cp:coreProperties>
</file>