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2.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4" r:id="rId47"/>
    <p:sldId id="303" r:id="rId48"/>
    <p:sldId id="305" r:id="rId49"/>
    <p:sldId id="306" r:id="rId50"/>
    <p:sldId id="307" r:id="rId51"/>
    <p:sldId id="308" r:id="rId52"/>
    <p:sldId id="309" r:id="rId53"/>
    <p:sldId id="310" r:id="rId54"/>
    <p:sldId id="311" r:id="rId55"/>
    <p:sldId id="312" r:id="rId56"/>
    <p:sldId id="313" r:id="rId57"/>
    <p:sldId id="315" r:id="rId58"/>
    <p:sldId id="314" r:id="rId59"/>
    <p:sldId id="337"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94"/>
  </p:normalViewPr>
  <p:slideViewPr>
    <p:cSldViewPr snapToGrid="0">
      <p:cViewPr varScale="1">
        <p:scale>
          <a:sx n="121" d="100"/>
          <a:sy n="121" d="100"/>
        </p:scale>
        <p:origin x="3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ata7.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0.sv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11" Type="http://schemas.openxmlformats.org/officeDocument/2006/relationships/image" Target="../media/image69.png"/><Relationship Id="rId5" Type="http://schemas.openxmlformats.org/officeDocument/2006/relationships/image" Target="../media/image65.png"/><Relationship Id="rId10" Type="http://schemas.openxmlformats.org/officeDocument/2006/relationships/image" Target="../media/image12.svg"/><Relationship Id="rId4" Type="http://schemas.openxmlformats.org/officeDocument/2006/relationships/image" Target="../media/image64.svg"/><Relationship Id="rId9" Type="http://schemas.openxmlformats.org/officeDocument/2006/relationships/image" Target="../media/image11.png"/></Relationships>
</file>

<file path=ppt/diagrams/_rels/data8.xml.rels><?xml version="1.0" encoding="UTF-8" standalone="yes"?>
<Relationships xmlns="http://schemas.openxmlformats.org/package/2006/relationships"><Relationship Id="rId8" Type="http://schemas.openxmlformats.org/officeDocument/2006/relationships/image" Target="../media/image80.sv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svg"/><Relationship Id="rId1" Type="http://schemas.openxmlformats.org/officeDocument/2006/relationships/image" Target="../media/image73.png"/><Relationship Id="rId6" Type="http://schemas.openxmlformats.org/officeDocument/2006/relationships/image" Target="../media/image78.svg"/><Relationship Id="rId5" Type="http://schemas.openxmlformats.org/officeDocument/2006/relationships/image" Target="../media/image77.png"/><Relationship Id="rId10" Type="http://schemas.openxmlformats.org/officeDocument/2006/relationships/image" Target="../media/image82.svg"/><Relationship Id="rId4" Type="http://schemas.openxmlformats.org/officeDocument/2006/relationships/image" Target="../media/image76.svg"/><Relationship Id="rId9" Type="http://schemas.openxmlformats.org/officeDocument/2006/relationships/image" Target="../media/image81.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0.sv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11" Type="http://schemas.openxmlformats.org/officeDocument/2006/relationships/image" Target="../media/image69.png"/><Relationship Id="rId5" Type="http://schemas.openxmlformats.org/officeDocument/2006/relationships/image" Target="../media/image65.png"/><Relationship Id="rId10" Type="http://schemas.openxmlformats.org/officeDocument/2006/relationships/image" Target="../media/image12.svg"/><Relationship Id="rId4" Type="http://schemas.openxmlformats.org/officeDocument/2006/relationships/image" Target="../media/image64.svg"/><Relationship Id="rId9" Type="http://schemas.openxmlformats.org/officeDocument/2006/relationships/image" Target="../media/image11.png"/></Relationships>
</file>

<file path=ppt/diagrams/_rels/drawing8.xml.rels><?xml version="1.0" encoding="UTF-8" standalone="yes"?>
<Relationships xmlns="http://schemas.openxmlformats.org/package/2006/relationships"><Relationship Id="rId8" Type="http://schemas.openxmlformats.org/officeDocument/2006/relationships/image" Target="../media/image80.sv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svg"/><Relationship Id="rId1" Type="http://schemas.openxmlformats.org/officeDocument/2006/relationships/image" Target="../media/image73.png"/><Relationship Id="rId6" Type="http://schemas.openxmlformats.org/officeDocument/2006/relationships/image" Target="../media/image78.svg"/><Relationship Id="rId5" Type="http://schemas.openxmlformats.org/officeDocument/2006/relationships/image" Target="../media/image77.png"/><Relationship Id="rId10" Type="http://schemas.openxmlformats.org/officeDocument/2006/relationships/image" Target="../media/image82.svg"/><Relationship Id="rId4" Type="http://schemas.openxmlformats.org/officeDocument/2006/relationships/image" Target="../media/image76.svg"/><Relationship Id="rId9" Type="http://schemas.openxmlformats.org/officeDocument/2006/relationships/image" Target="../media/image8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926D1A-7CF1-44E6-95A6-E2C169FF08E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7627F9C-4ADE-4912-8E83-A77A7A3E07DA}">
      <dgm:prSet/>
      <dgm:spPr/>
      <dgm:t>
        <a:bodyPr/>
        <a:lstStyle/>
        <a:p>
          <a:r>
            <a:rPr lang="en-US" b="1" i="0" dirty="0"/>
            <a:t>`/bin`: </a:t>
          </a:r>
          <a:r>
            <a:rPr lang="en-US" b="0" i="0" dirty="0"/>
            <a:t>Bu </a:t>
          </a:r>
          <a:r>
            <a:rPr lang="en-US" b="0" i="0" dirty="0" err="1"/>
            <a:t>dizin</a:t>
          </a:r>
          <a:r>
            <a:rPr lang="en-US" b="0" i="0" dirty="0"/>
            <a:t>, `ls`, `cp`, `cd` </a:t>
          </a:r>
          <a:r>
            <a:rPr lang="en-US" b="0" i="0" dirty="0" err="1"/>
            <a:t>gibi</a:t>
          </a:r>
          <a:r>
            <a:rPr lang="en-US" b="0" i="0" dirty="0"/>
            <a:t> </a:t>
          </a:r>
          <a:r>
            <a:rPr lang="en-US" b="0" i="0" dirty="0" err="1"/>
            <a:t>birçok</a:t>
          </a:r>
          <a:r>
            <a:rPr lang="en-US" b="0" i="0" dirty="0"/>
            <a:t> </a:t>
          </a:r>
          <a:r>
            <a:rPr lang="en-US" b="0" i="0" dirty="0" err="1"/>
            <a:t>temel</a:t>
          </a:r>
          <a:r>
            <a:rPr lang="en-US" b="0" i="0" dirty="0"/>
            <a:t> </a:t>
          </a:r>
          <a:r>
            <a:rPr lang="en-US" b="0" i="0" dirty="0" err="1"/>
            <a:t>kabuk</a:t>
          </a:r>
          <a:r>
            <a:rPr lang="en-US" b="0" i="0" dirty="0"/>
            <a:t> </a:t>
          </a:r>
          <a:r>
            <a:rPr lang="en-US" b="0" i="0" dirty="0" err="1"/>
            <a:t>komutunun</a:t>
          </a:r>
          <a:r>
            <a:rPr lang="en-US" b="0" i="0" dirty="0"/>
            <a:t> </a:t>
          </a:r>
          <a:r>
            <a:rPr lang="en-US" b="0" i="0" dirty="0" err="1"/>
            <a:t>çalıştırılabilir</a:t>
          </a:r>
          <a:r>
            <a:rPr lang="en-US" b="0" i="0" dirty="0"/>
            <a:t> </a:t>
          </a:r>
          <a:r>
            <a:rPr lang="en-US" b="0" i="0" dirty="0" err="1"/>
            <a:t>dosyalarını</a:t>
          </a:r>
          <a:r>
            <a:rPr lang="en-US" b="0" i="0" dirty="0"/>
            <a:t> </a:t>
          </a:r>
          <a:r>
            <a:rPr lang="en-US" b="0" i="0" dirty="0" err="1"/>
            <a:t>içerir</a:t>
          </a:r>
          <a:r>
            <a:rPr lang="en-US" b="0" i="0" dirty="0"/>
            <a:t>. </a:t>
          </a:r>
          <a:r>
            <a:rPr lang="en-US" b="0" i="0" dirty="0" err="1"/>
            <a:t>Programlar</a:t>
          </a:r>
          <a:r>
            <a:rPr lang="en-US" b="0" i="0" dirty="0"/>
            <a:t> </a:t>
          </a:r>
          <a:r>
            <a:rPr lang="en-US" b="0" i="0" dirty="0" err="1"/>
            <a:t>genellikle</a:t>
          </a:r>
          <a:r>
            <a:rPr lang="en-US" b="0" i="0" dirty="0"/>
            <a:t> </a:t>
          </a:r>
          <a:r>
            <a:rPr lang="en-US" b="0" i="0" dirty="0" err="1"/>
            <a:t>ikili</a:t>
          </a:r>
          <a:r>
            <a:rPr lang="en-US" b="0" i="0" dirty="0"/>
            <a:t> </a:t>
          </a:r>
          <a:r>
            <a:rPr lang="en-US" b="0" i="0" dirty="0" err="1"/>
            <a:t>formatdadır</a:t>
          </a:r>
          <a:r>
            <a:rPr lang="en-US" b="0" i="0" dirty="0"/>
            <a:t> </a:t>
          </a:r>
          <a:r>
            <a:rPr lang="en-US" b="0" i="0" dirty="0" err="1"/>
            <a:t>ve</a:t>
          </a:r>
          <a:r>
            <a:rPr lang="en-US" b="0" i="0" dirty="0"/>
            <a:t> Linux </a:t>
          </a:r>
          <a:r>
            <a:rPr lang="en-US" b="0" i="0" dirty="0" err="1"/>
            <a:t>sistemindeki</a:t>
          </a:r>
          <a:r>
            <a:rPr lang="en-US" b="0" i="0" dirty="0"/>
            <a:t> </a:t>
          </a:r>
          <a:r>
            <a:rPr lang="en-US" b="0" i="0" dirty="0" err="1"/>
            <a:t>tüm</a:t>
          </a:r>
          <a:r>
            <a:rPr lang="en-US" b="0" i="0" dirty="0"/>
            <a:t> </a:t>
          </a:r>
          <a:r>
            <a:rPr lang="en-US" b="0" i="0" dirty="0" err="1"/>
            <a:t>kullanıcılar</a:t>
          </a:r>
          <a:r>
            <a:rPr lang="en-US" b="0" i="0" dirty="0"/>
            <a:t> </a:t>
          </a:r>
          <a:r>
            <a:rPr lang="en-US" b="0" i="0" dirty="0" err="1"/>
            <a:t>tarafından</a:t>
          </a:r>
          <a:r>
            <a:rPr lang="en-US" b="0" i="0" dirty="0"/>
            <a:t> </a:t>
          </a:r>
          <a:r>
            <a:rPr lang="en-US" b="0" i="0" dirty="0" err="1"/>
            <a:t>erişilebilir</a:t>
          </a:r>
          <a:r>
            <a:rPr lang="en-US" b="0" i="0" dirty="0"/>
            <a:t>. </a:t>
          </a:r>
          <a:endParaRPr lang="en-US" dirty="0"/>
        </a:p>
      </dgm:t>
    </dgm:pt>
    <dgm:pt modelId="{42FBBC61-79A7-43F0-9DB4-B12BC96DD766}" type="parTrans" cxnId="{A8DEF732-1F81-4B75-A864-DCAAB04C8F45}">
      <dgm:prSet/>
      <dgm:spPr/>
      <dgm:t>
        <a:bodyPr/>
        <a:lstStyle/>
        <a:p>
          <a:endParaRPr lang="en-US"/>
        </a:p>
      </dgm:t>
    </dgm:pt>
    <dgm:pt modelId="{625373AF-BA1D-4005-B03D-C8F542AFD54F}" type="sibTrans" cxnId="{A8DEF732-1F81-4B75-A864-DCAAB04C8F45}">
      <dgm:prSet/>
      <dgm:spPr/>
      <dgm:t>
        <a:bodyPr/>
        <a:lstStyle/>
        <a:p>
          <a:endParaRPr lang="en-US"/>
        </a:p>
      </dgm:t>
    </dgm:pt>
    <dgm:pt modelId="{01C9C877-6D12-4535-81A6-6A2F09AD3BCB}">
      <dgm:prSet/>
      <dgm:spPr/>
      <dgm:t>
        <a:bodyPr/>
        <a:lstStyle/>
        <a:p>
          <a:r>
            <a:rPr lang="en-US" b="1" i="0" dirty="0"/>
            <a:t>`/dev`: </a:t>
          </a:r>
          <a:r>
            <a:rPr lang="tr-TR" b="0" i="0" dirty="0"/>
            <a:t>Disk bölümlerinin bulunduğu dizindir. Sistem üzerinden bulunan ve Linux tarafından tanınan aygıt dosyaları bulunur. USB, CDROM vb.</a:t>
          </a:r>
        </a:p>
      </dgm:t>
    </dgm:pt>
    <dgm:pt modelId="{49F4DE69-3027-4BB1-9C2D-6ED86C9036B8}" type="parTrans" cxnId="{137CE7A4-9D71-4E32-AF21-7C674D68CBB6}">
      <dgm:prSet/>
      <dgm:spPr/>
      <dgm:t>
        <a:bodyPr/>
        <a:lstStyle/>
        <a:p>
          <a:endParaRPr lang="en-US"/>
        </a:p>
      </dgm:t>
    </dgm:pt>
    <dgm:pt modelId="{65FB3EFE-E603-4F27-8F75-2DC673DC3761}" type="sibTrans" cxnId="{137CE7A4-9D71-4E32-AF21-7C674D68CBB6}">
      <dgm:prSet/>
      <dgm:spPr/>
      <dgm:t>
        <a:bodyPr/>
        <a:lstStyle/>
        <a:p>
          <a:endParaRPr lang="en-US"/>
        </a:p>
      </dgm:t>
    </dgm:pt>
    <dgm:pt modelId="{C4F878B8-C7A9-424B-9E89-87EE0ED88528}">
      <dgm:prSet/>
      <dgm:spPr/>
      <dgm:t>
        <a:bodyPr/>
        <a:lstStyle/>
        <a:p>
          <a:r>
            <a:rPr lang="en-US" b="1" i="0" dirty="0"/>
            <a:t>`/</a:t>
          </a:r>
          <a:r>
            <a:rPr lang="en-US" b="1" i="0" dirty="0" err="1"/>
            <a:t>etc</a:t>
          </a:r>
          <a:r>
            <a:rPr lang="en-US" b="1" i="0" dirty="0"/>
            <a:t>`: </a:t>
          </a:r>
          <a:r>
            <a:rPr lang="en-US" b="0" i="0" dirty="0" err="1"/>
            <a:t>Sistem</a:t>
          </a:r>
          <a:r>
            <a:rPr lang="en-US" b="0" i="0" dirty="0"/>
            <a:t> </a:t>
          </a:r>
          <a:r>
            <a:rPr lang="en-US" b="0" i="0" dirty="0" err="1"/>
            <a:t>yapılandırma</a:t>
          </a:r>
          <a:r>
            <a:rPr lang="en-US" b="0" i="0" dirty="0"/>
            <a:t> </a:t>
          </a:r>
          <a:r>
            <a:rPr lang="en-US" b="0" i="0" dirty="0" err="1"/>
            <a:t>dosyalarının</a:t>
          </a:r>
          <a:r>
            <a:rPr lang="en-US" b="0" i="0" dirty="0"/>
            <a:t> </a:t>
          </a:r>
          <a:r>
            <a:rPr lang="en-US" b="0" i="0" dirty="0" err="1"/>
            <a:t>bulunduğu</a:t>
          </a:r>
          <a:r>
            <a:rPr lang="en-US" b="0" i="0" dirty="0"/>
            <a:t> </a:t>
          </a:r>
          <a:r>
            <a:rPr lang="en-US" b="0" i="0" dirty="0" err="1"/>
            <a:t>dizindir</a:t>
          </a:r>
          <a:r>
            <a:rPr lang="en-US" b="0" i="0" dirty="0"/>
            <a:t>. </a:t>
          </a:r>
          <a:r>
            <a:rPr lang="en-US" b="0" i="0" dirty="0" err="1"/>
            <a:t>Sistem</a:t>
          </a:r>
          <a:r>
            <a:rPr lang="en-US" b="0" i="0" dirty="0"/>
            <a:t> </a:t>
          </a:r>
          <a:r>
            <a:rPr lang="en-US" b="0" i="0" dirty="0" err="1"/>
            <a:t>genelindeki</a:t>
          </a:r>
          <a:r>
            <a:rPr lang="en-US" b="0" i="0" dirty="0"/>
            <a:t> </a:t>
          </a:r>
          <a:r>
            <a:rPr lang="en-US" b="0" i="0" dirty="0" err="1"/>
            <a:t>ayarlar</a:t>
          </a:r>
          <a:r>
            <a:rPr lang="en-US" b="0" i="0" dirty="0"/>
            <a:t> </a:t>
          </a:r>
          <a:r>
            <a:rPr lang="en-US" b="0" i="0" dirty="0" err="1"/>
            <a:t>ve</a:t>
          </a:r>
          <a:r>
            <a:rPr lang="en-US" b="0" i="0" dirty="0"/>
            <a:t> </a:t>
          </a:r>
          <a:r>
            <a:rPr lang="en-US" b="0" i="0" dirty="0" err="1"/>
            <a:t>yapılandırma</a:t>
          </a:r>
          <a:r>
            <a:rPr lang="en-US" b="0" i="0" dirty="0"/>
            <a:t> </a:t>
          </a:r>
          <a:r>
            <a:rPr lang="en-US" b="0" i="0" dirty="0" err="1"/>
            <a:t>dosyaları</a:t>
          </a:r>
          <a:r>
            <a:rPr lang="en-US" b="0" i="0" dirty="0"/>
            <a:t> </a:t>
          </a:r>
          <a:r>
            <a:rPr lang="en-US" b="0" i="0" dirty="0" err="1"/>
            <a:t>burada</a:t>
          </a:r>
          <a:r>
            <a:rPr lang="en-US" b="0" i="0" dirty="0"/>
            <a:t> </a:t>
          </a:r>
          <a:r>
            <a:rPr lang="en-US" b="0" i="0" dirty="0" err="1"/>
            <a:t>saklanır</a:t>
          </a:r>
          <a:r>
            <a:rPr lang="en-US" b="0" i="0" dirty="0"/>
            <a:t>. </a:t>
          </a:r>
          <a:endParaRPr lang="en-US" dirty="0"/>
        </a:p>
      </dgm:t>
    </dgm:pt>
    <dgm:pt modelId="{40453A59-9512-4C89-9F22-77618DA95EDA}" type="parTrans" cxnId="{75584AE6-BB53-4FF5-B815-4F2E1D0CAF32}">
      <dgm:prSet/>
      <dgm:spPr/>
      <dgm:t>
        <a:bodyPr/>
        <a:lstStyle/>
        <a:p>
          <a:endParaRPr lang="en-US"/>
        </a:p>
      </dgm:t>
    </dgm:pt>
    <dgm:pt modelId="{D835826C-68EE-4E8A-A195-DBD1E49D37C6}" type="sibTrans" cxnId="{75584AE6-BB53-4FF5-B815-4F2E1D0CAF32}">
      <dgm:prSet/>
      <dgm:spPr/>
      <dgm:t>
        <a:bodyPr/>
        <a:lstStyle/>
        <a:p>
          <a:endParaRPr lang="en-US"/>
        </a:p>
      </dgm:t>
    </dgm:pt>
    <dgm:pt modelId="{D6153BE7-2064-40DA-A736-236B6363BB66}">
      <dgm:prSet/>
      <dgm:spPr/>
      <dgm:t>
        <a:bodyPr/>
        <a:lstStyle/>
        <a:p>
          <a:r>
            <a:rPr lang="en-US" b="1" i="0"/>
            <a:t>`/home`: </a:t>
          </a:r>
          <a:r>
            <a:rPr lang="en-US" b="0" i="0"/>
            <a:t>Kullanıcıların kişisel dosya ve dizinlerinin bulunduğu yerdir. Her kullanıcının kendi adıyla bir dizini vardır. </a:t>
          </a:r>
          <a:endParaRPr lang="en-US"/>
        </a:p>
      </dgm:t>
    </dgm:pt>
    <dgm:pt modelId="{2ABE1A7C-9E96-4BE1-A753-C9422F944406}" type="parTrans" cxnId="{8B4905DD-C1A7-41CB-B552-620424BE55CF}">
      <dgm:prSet/>
      <dgm:spPr/>
      <dgm:t>
        <a:bodyPr/>
        <a:lstStyle/>
        <a:p>
          <a:endParaRPr lang="en-US"/>
        </a:p>
      </dgm:t>
    </dgm:pt>
    <dgm:pt modelId="{EF4280C0-247B-422B-A8B5-D406E700BD32}" type="sibTrans" cxnId="{8B4905DD-C1A7-41CB-B552-620424BE55CF}">
      <dgm:prSet/>
      <dgm:spPr/>
      <dgm:t>
        <a:bodyPr/>
        <a:lstStyle/>
        <a:p>
          <a:endParaRPr lang="en-US"/>
        </a:p>
      </dgm:t>
    </dgm:pt>
    <dgm:pt modelId="{A9430C4B-6449-4119-8352-2A13CE52CB81}">
      <dgm:prSet/>
      <dgm:spPr/>
      <dgm:t>
        <a:bodyPr/>
        <a:lstStyle/>
        <a:p>
          <a:r>
            <a:rPr lang="en-US" b="1" i="0"/>
            <a:t>`/lib`: </a:t>
          </a:r>
          <a:r>
            <a:rPr lang="en-US" b="0" i="0"/>
            <a:t>Çekirdek modülleri ve paylaşılan kütüphaneleri içeren dizindir. </a:t>
          </a:r>
          <a:endParaRPr lang="en-US"/>
        </a:p>
      </dgm:t>
    </dgm:pt>
    <dgm:pt modelId="{985CF31E-28B5-4092-853D-BE43E3178F6C}" type="parTrans" cxnId="{E53E9745-EC77-4511-BD67-5AB5B6E6E311}">
      <dgm:prSet/>
      <dgm:spPr/>
      <dgm:t>
        <a:bodyPr/>
        <a:lstStyle/>
        <a:p>
          <a:endParaRPr lang="en-US"/>
        </a:p>
      </dgm:t>
    </dgm:pt>
    <dgm:pt modelId="{E735BA4E-2A0F-4B81-B863-3528393290FA}" type="sibTrans" cxnId="{E53E9745-EC77-4511-BD67-5AB5B6E6E311}">
      <dgm:prSet/>
      <dgm:spPr/>
      <dgm:t>
        <a:bodyPr/>
        <a:lstStyle/>
        <a:p>
          <a:endParaRPr lang="en-US"/>
        </a:p>
      </dgm:t>
    </dgm:pt>
    <dgm:pt modelId="{44494FC2-8C31-467A-AE3D-150827BD1BCA}">
      <dgm:prSet/>
      <dgm:spPr/>
      <dgm:t>
        <a:bodyPr/>
        <a:lstStyle/>
        <a:p>
          <a:r>
            <a:rPr lang="en-US" b="1" i="0"/>
            <a:t>`/media`: </a:t>
          </a:r>
          <a:r>
            <a:rPr lang="en-US" b="0" i="0"/>
            <a:t>Çıkarılabilir medya cihazları (USB sürücüler, CD-ROMlar vb.) için bağlama noktası olarak kullanılır.</a:t>
          </a:r>
          <a:endParaRPr lang="en-US"/>
        </a:p>
      </dgm:t>
    </dgm:pt>
    <dgm:pt modelId="{1A45647A-19F7-4D49-B7B1-3300D8E8FC18}" type="parTrans" cxnId="{3543FD6D-1645-4870-841D-CFC5D71C9C7E}">
      <dgm:prSet/>
      <dgm:spPr/>
      <dgm:t>
        <a:bodyPr/>
        <a:lstStyle/>
        <a:p>
          <a:endParaRPr lang="en-US"/>
        </a:p>
      </dgm:t>
    </dgm:pt>
    <dgm:pt modelId="{380D7C1F-1CB7-469C-812C-AA7E98C2439F}" type="sibTrans" cxnId="{3543FD6D-1645-4870-841D-CFC5D71C9C7E}">
      <dgm:prSet/>
      <dgm:spPr/>
      <dgm:t>
        <a:bodyPr/>
        <a:lstStyle/>
        <a:p>
          <a:endParaRPr lang="en-US"/>
        </a:p>
      </dgm:t>
    </dgm:pt>
    <dgm:pt modelId="{661A6A1F-C1F3-426E-B21E-F94D3A119DEB}" type="pres">
      <dgm:prSet presAssocID="{E9926D1A-7CF1-44E6-95A6-E2C169FF08E8}" presName="vert0" presStyleCnt="0">
        <dgm:presLayoutVars>
          <dgm:dir/>
          <dgm:animOne val="branch"/>
          <dgm:animLvl val="lvl"/>
        </dgm:presLayoutVars>
      </dgm:prSet>
      <dgm:spPr/>
    </dgm:pt>
    <dgm:pt modelId="{BB9F0954-187C-46E6-9F2F-EF1617D45C84}" type="pres">
      <dgm:prSet presAssocID="{77627F9C-4ADE-4912-8E83-A77A7A3E07DA}" presName="thickLine" presStyleLbl="alignNode1" presStyleIdx="0" presStyleCnt="6"/>
      <dgm:spPr/>
    </dgm:pt>
    <dgm:pt modelId="{1672B739-D1EF-4B69-8425-BFD584D45AA2}" type="pres">
      <dgm:prSet presAssocID="{77627F9C-4ADE-4912-8E83-A77A7A3E07DA}" presName="horz1" presStyleCnt="0"/>
      <dgm:spPr/>
    </dgm:pt>
    <dgm:pt modelId="{57DD9F51-7DB5-4546-9355-1888D660DF62}" type="pres">
      <dgm:prSet presAssocID="{77627F9C-4ADE-4912-8E83-A77A7A3E07DA}" presName="tx1" presStyleLbl="revTx" presStyleIdx="0" presStyleCnt="6"/>
      <dgm:spPr/>
    </dgm:pt>
    <dgm:pt modelId="{EC9FE43F-A1E6-4932-9286-BA0AE902CE57}" type="pres">
      <dgm:prSet presAssocID="{77627F9C-4ADE-4912-8E83-A77A7A3E07DA}" presName="vert1" presStyleCnt="0"/>
      <dgm:spPr/>
    </dgm:pt>
    <dgm:pt modelId="{E872416F-276A-48F2-8561-E36E5DDC0618}" type="pres">
      <dgm:prSet presAssocID="{01C9C877-6D12-4535-81A6-6A2F09AD3BCB}" presName="thickLine" presStyleLbl="alignNode1" presStyleIdx="1" presStyleCnt="6"/>
      <dgm:spPr/>
    </dgm:pt>
    <dgm:pt modelId="{DF80229F-8CF5-44D3-B6F9-2970A4657D35}" type="pres">
      <dgm:prSet presAssocID="{01C9C877-6D12-4535-81A6-6A2F09AD3BCB}" presName="horz1" presStyleCnt="0"/>
      <dgm:spPr/>
    </dgm:pt>
    <dgm:pt modelId="{F0E005FC-BA18-41C9-A048-48A1DB39DD1D}" type="pres">
      <dgm:prSet presAssocID="{01C9C877-6D12-4535-81A6-6A2F09AD3BCB}" presName="tx1" presStyleLbl="revTx" presStyleIdx="1" presStyleCnt="6"/>
      <dgm:spPr/>
    </dgm:pt>
    <dgm:pt modelId="{BCB0B765-0DDE-495D-9317-DC961AE7C2CB}" type="pres">
      <dgm:prSet presAssocID="{01C9C877-6D12-4535-81A6-6A2F09AD3BCB}" presName="vert1" presStyleCnt="0"/>
      <dgm:spPr/>
    </dgm:pt>
    <dgm:pt modelId="{A6875771-2EAA-47F1-86EF-27DB6CDB2048}" type="pres">
      <dgm:prSet presAssocID="{C4F878B8-C7A9-424B-9E89-87EE0ED88528}" presName="thickLine" presStyleLbl="alignNode1" presStyleIdx="2" presStyleCnt="6"/>
      <dgm:spPr/>
    </dgm:pt>
    <dgm:pt modelId="{9C9B6E06-C50D-4B6D-A345-0789C2386C4C}" type="pres">
      <dgm:prSet presAssocID="{C4F878B8-C7A9-424B-9E89-87EE0ED88528}" presName="horz1" presStyleCnt="0"/>
      <dgm:spPr/>
    </dgm:pt>
    <dgm:pt modelId="{06A549AC-60DA-489D-8A37-E47DD3CDD4E4}" type="pres">
      <dgm:prSet presAssocID="{C4F878B8-C7A9-424B-9E89-87EE0ED88528}" presName="tx1" presStyleLbl="revTx" presStyleIdx="2" presStyleCnt="6"/>
      <dgm:spPr/>
    </dgm:pt>
    <dgm:pt modelId="{C05A12BC-AAF6-4F85-AF06-8D8FD981AFEC}" type="pres">
      <dgm:prSet presAssocID="{C4F878B8-C7A9-424B-9E89-87EE0ED88528}" presName="vert1" presStyleCnt="0"/>
      <dgm:spPr/>
    </dgm:pt>
    <dgm:pt modelId="{DE8441BD-FB0B-4D4F-AB2C-312FF08CD4AA}" type="pres">
      <dgm:prSet presAssocID="{D6153BE7-2064-40DA-A736-236B6363BB66}" presName="thickLine" presStyleLbl="alignNode1" presStyleIdx="3" presStyleCnt="6"/>
      <dgm:spPr/>
    </dgm:pt>
    <dgm:pt modelId="{A1314B6A-BEA3-448F-BC18-03D640BEE137}" type="pres">
      <dgm:prSet presAssocID="{D6153BE7-2064-40DA-A736-236B6363BB66}" presName="horz1" presStyleCnt="0"/>
      <dgm:spPr/>
    </dgm:pt>
    <dgm:pt modelId="{514A9C23-DF21-4179-BBB9-F283F90C19D1}" type="pres">
      <dgm:prSet presAssocID="{D6153BE7-2064-40DA-A736-236B6363BB66}" presName="tx1" presStyleLbl="revTx" presStyleIdx="3" presStyleCnt="6"/>
      <dgm:spPr/>
    </dgm:pt>
    <dgm:pt modelId="{9B8C796B-B6F8-4AAF-AFD9-12192571A973}" type="pres">
      <dgm:prSet presAssocID="{D6153BE7-2064-40DA-A736-236B6363BB66}" presName="vert1" presStyleCnt="0"/>
      <dgm:spPr/>
    </dgm:pt>
    <dgm:pt modelId="{5E2CFA61-A746-456B-A088-C206D2A96240}" type="pres">
      <dgm:prSet presAssocID="{A9430C4B-6449-4119-8352-2A13CE52CB81}" presName="thickLine" presStyleLbl="alignNode1" presStyleIdx="4" presStyleCnt="6"/>
      <dgm:spPr/>
    </dgm:pt>
    <dgm:pt modelId="{BDC1B83C-6DB1-48F8-B2F4-59FC182DEC2C}" type="pres">
      <dgm:prSet presAssocID="{A9430C4B-6449-4119-8352-2A13CE52CB81}" presName="horz1" presStyleCnt="0"/>
      <dgm:spPr/>
    </dgm:pt>
    <dgm:pt modelId="{D0F9E153-8F1D-4F20-8CAC-0A6CBC5BB4C4}" type="pres">
      <dgm:prSet presAssocID="{A9430C4B-6449-4119-8352-2A13CE52CB81}" presName="tx1" presStyleLbl="revTx" presStyleIdx="4" presStyleCnt="6"/>
      <dgm:spPr/>
    </dgm:pt>
    <dgm:pt modelId="{0321B311-16A1-4DC7-A28A-656A381BF9DA}" type="pres">
      <dgm:prSet presAssocID="{A9430C4B-6449-4119-8352-2A13CE52CB81}" presName="vert1" presStyleCnt="0"/>
      <dgm:spPr/>
    </dgm:pt>
    <dgm:pt modelId="{EC2FDEAC-6791-466B-B4D5-BB59C64236E2}" type="pres">
      <dgm:prSet presAssocID="{44494FC2-8C31-467A-AE3D-150827BD1BCA}" presName="thickLine" presStyleLbl="alignNode1" presStyleIdx="5" presStyleCnt="6"/>
      <dgm:spPr/>
    </dgm:pt>
    <dgm:pt modelId="{877E06A2-DA39-47E8-98AD-88D7E11136A5}" type="pres">
      <dgm:prSet presAssocID="{44494FC2-8C31-467A-AE3D-150827BD1BCA}" presName="horz1" presStyleCnt="0"/>
      <dgm:spPr/>
    </dgm:pt>
    <dgm:pt modelId="{F6F05EB9-F14A-4272-8814-04863FC17D15}" type="pres">
      <dgm:prSet presAssocID="{44494FC2-8C31-467A-AE3D-150827BD1BCA}" presName="tx1" presStyleLbl="revTx" presStyleIdx="5" presStyleCnt="6"/>
      <dgm:spPr/>
    </dgm:pt>
    <dgm:pt modelId="{AB13F3FF-CEE7-4733-8650-FB92F0DFBC67}" type="pres">
      <dgm:prSet presAssocID="{44494FC2-8C31-467A-AE3D-150827BD1BCA}" presName="vert1" presStyleCnt="0"/>
      <dgm:spPr/>
    </dgm:pt>
  </dgm:ptLst>
  <dgm:cxnLst>
    <dgm:cxn modelId="{CDFCB528-A0D9-42D5-A5D8-2CD76BC55053}" type="presOf" srcId="{A9430C4B-6449-4119-8352-2A13CE52CB81}" destId="{D0F9E153-8F1D-4F20-8CAC-0A6CBC5BB4C4}" srcOrd="0" destOrd="0" presId="urn:microsoft.com/office/officeart/2008/layout/LinedList"/>
    <dgm:cxn modelId="{A8DEF732-1F81-4B75-A864-DCAAB04C8F45}" srcId="{E9926D1A-7CF1-44E6-95A6-E2C169FF08E8}" destId="{77627F9C-4ADE-4912-8E83-A77A7A3E07DA}" srcOrd="0" destOrd="0" parTransId="{42FBBC61-79A7-43F0-9DB4-B12BC96DD766}" sibTransId="{625373AF-BA1D-4005-B03D-C8F542AFD54F}"/>
    <dgm:cxn modelId="{E53E9745-EC77-4511-BD67-5AB5B6E6E311}" srcId="{E9926D1A-7CF1-44E6-95A6-E2C169FF08E8}" destId="{A9430C4B-6449-4119-8352-2A13CE52CB81}" srcOrd="4" destOrd="0" parTransId="{985CF31E-28B5-4092-853D-BE43E3178F6C}" sibTransId="{E735BA4E-2A0F-4B81-B863-3528393290FA}"/>
    <dgm:cxn modelId="{29A5776C-89F6-4763-9B97-E5B5AA284729}" type="presOf" srcId="{44494FC2-8C31-467A-AE3D-150827BD1BCA}" destId="{F6F05EB9-F14A-4272-8814-04863FC17D15}" srcOrd="0" destOrd="0" presId="urn:microsoft.com/office/officeart/2008/layout/LinedList"/>
    <dgm:cxn modelId="{3543FD6D-1645-4870-841D-CFC5D71C9C7E}" srcId="{E9926D1A-7CF1-44E6-95A6-E2C169FF08E8}" destId="{44494FC2-8C31-467A-AE3D-150827BD1BCA}" srcOrd="5" destOrd="0" parTransId="{1A45647A-19F7-4D49-B7B1-3300D8E8FC18}" sibTransId="{380D7C1F-1CB7-469C-812C-AA7E98C2439F}"/>
    <dgm:cxn modelId="{E0D1418E-D245-424E-8581-D04AC70A7CD6}" type="presOf" srcId="{E9926D1A-7CF1-44E6-95A6-E2C169FF08E8}" destId="{661A6A1F-C1F3-426E-B21E-F94D3A119DEB}" srcOrd="0" destOrd="0" presId="urn:microsoft.com/office/officeart/2008/layout/LinedList"/>
    <dgm:cxn modelId="{062CB1A4-F4D1-4C3A-B0A2-DDBB40F55B90}" type="presOf" srcId="{77627F9C-4ADE-4912-8E83-A77A7A3E07DA}" destId="{57DD9F51-7DB5-4546-9355-1888D660DF62}" srcOrd="0" destOrd="0" presId="urn:microsoft.com/office/officeart/2008/layout/LinedList"/>
    <dgm:cxn modelId="{137CE7A4-9D71-4E32-AF21-7C674D68CBB6}" srcId="{E9926D1A-7CF1-44E6-95A6-E2C169FF08E8}" destId="{01C9C877-6D12-4535-81A6-6A2F09AD3BCB}" srcOrd="1" destOrd="0" parTransId="{49F4DE69-3027-4BB1-9C2D-6ED86C9036B8}" sibTransId="{65FB3EFE-E603-4F27-8F75-2DC673DC3761}"/>
    <dgm:cxn modelId="{15F142AC-7E7A-4A00-B6E2-D9C6A18E25C4}" type="presOf" srcId="{D6153BE7-2064-40DA-A736-236B6363BB66}" destId="{514A9C23-DF21-4179-BBB9-F283F90C19D1}" srcOrd="0" destOrd="0" presId="urn:microsoft.com/office/officeart/2008/layout/LinedList"/>
    <dgm:cxn modelId="{4798A6CD-D227-4F9D-81A5-829051AE6B7F}" type="presOf" srcId="{01C9C877-6D12-4535-81A6-6A2F09AD3BCB}" destId="{F0E005FC-BA18-41C9-A048-48A1DB39DD1D}" srcOrd="0" destOrd="0" presId="urn:microsoft.com/office/officeart/2008/layout/LinedList"/>
    <dgm:cxn modelId="{9678C7D0-CC58-492B-875B-C1768BEE61A8}" type="presOf" srcId="{C4F878B8-C7A9-424B-9E89-87EE0ED88528}" destId="{06A549AC-60DA-489D-8A37-E47DD3CDD4E4}" srcOrd="0" destOrd="0" presId="urn:microsoft.com/office/officeart/2008/layout/LinedList"/>
    <dgm:cxn modelId="{8B4905DD-C1A7-41CB-B552-620424BE55CF}" srcId="{E9926D1A-7CF1-44E6-95A6-E2C169FF08E8}" destId="{D6153BE7-2064-40DA-A736-236B6363BB66}" srcOrd="3" destOrd="0" parTransId="{2ABE1A7C-9E96-4BE1-A753-C9422F944406}" sibTransId="{EF4280C0-247B-422B-A8B5-D406E700BD32}"/>
    <dgm:cxn modelId="{75584AE6-BB53-4FF5-B815-4F2E1D0CAF32}" srcId="{E9926D1A-7CF1-44E6-95A6-E2C169FF08E8}" destId="{C4F878B8-C7A9-424B-9E89-87EE0ED88528}" srcOrd="2" destOrd="0" parTransId="{40453A59-9512-4C89-9F22-77618DA95EDA}" sibTransId="{D835826C-68EE-4E8A-A195-DBD1E49D37C6}"/>
    <dgm:cxn modelId="{CE741B4B-5B7D-4225-9B34-8AF8710FEBE1}" type="presParOf" srcId="{661A6A1F-C1F3-426E-B21E-F94D3A119DEB}" destId="{BB9F0954-187C-46E6-9F2F-EF1617D45C84}" srcOrd="0" destOrd="0" presId="urn:microsoft.com/office/officeart/2008/layout/LinedList"/>
    <dgm:cxn modelId="{01D1EC8D-0258-4E20-B060-C612E569EB2F}" type="presParOf" srcId="{661A6A1F-C1F3-426E-B21E-F94D3A119DEB}" destId="{1672B739-D1EF-4B69-8425-BFD584D45AA2}" srcOrd="1" destOrd="0" presId="urn:microsoft.com/office/officeart/2008/layout/LinedList"/>
    <dgm:cxn modelId="{03BE7087-25F2-4C63-B718-25F49E3FCB37}" type="presParOf" srcId="{1672B739-D1EF-4B69-8425-BFD584D45AA2}" destId="{57DD9F51-7DB5-4546-9355-1888D660DF62}" srcOrd="0" destOrd="0" presId="urn:microsoft.com/office/officeart/2008/layout/LinedList"/>
    <dgm:cxn modelId="{0DE8DBE3-DF77-43FE-B08B-D68F7CB5984D}" type="presParOf" srcId="{1672B739-D1EF-4B69-8425-BFD584D45AA2}" destId="{EC9FE43F-A1E6-4932-9286-BA0AE902CE57}" srcOrd="1" destOrd="0" presId="urn:microsoft.com/office/officeart/2008/layout/LinedList"/>
    <dgm:cxn modelId="{B9118005-4E82-4474-BCEE-DD76FAC9DC1C}" type="presParOf" srcId="{661A6A1F-C1F3-426E-B21E-F94D3A119DEB}" destId="{E872416F-276A-48F2-8561-E36E5DDC0618}" srcOrd="2" destOrd="0" presId="urn:microsoft.com/office/officeart/2008/layout/LinedList"/>
    <dgm:cxn modelId="{4C1ABC28-ACC3-4F52-9499-8D07D009AE17}" type="presParOf" srcId="{661A6A1F-C1F3-426E-B21E-F94D3A119DEB}" destId="{DF80229F-8CF5-44D3-B6F9-2970A4657D35}" srcOrd="3" destOrd="0" presId="urn:microsoft.com/office/officeart/2008/layout/LinedList"/>
    <dgm:cxn modelId="{15342C51-82ED-442E-A16A-95F5DE7731DB}" type="presParOf" srcId="{DF80229F-8CF5-44D3-B6F9-2970A4657D35}" destId="{F0E005FC-BA18-41C9-A048-48A1DB39DD1D}" srcOrd="0" destOrd="0" presId="urn:microsoft.com/office/officeart/2008/layout/LinedList"/>
    <dgm:cxn modelId="{28040731-C18A-41A0-9370-66174E420967}" type="presParOf" srcId="{DF80229F-8CF5-44D3-B6F9-2970A4657D35}" destId="{BCB0B765-0DDE-495D-9317-DC961AE7C2CB}" srcOrd="1" destOrd="0" presId="urn:microsoft.com/office/officeart/2008/layout/LinedList"/>
    <dgm:cxn modelId="{0FDE50B9-C292-48BA-A866-0E38D88C584D}" type="presParOf" srcId="{661A6A1F-C1F3-426E-B21E-F94D3A119DEB}" destId="{A6875771-2EAA-47F1-86EF-27DB6CDB2048}" srcOrd="4" destOrd="0" presId="urn:microsoft.com/office/officeart/2008/layout/LinedList"/>
    <dgm:cxn modelId="{20A70C83-A87C-455D-A2E7-CAACE02EC0AD}" type="presParOf" srcId="{661A6A1F-C1F3-426E-B21E-F94D3A119DEB}" destId="{9C9B6E06-C50D-4B6D-A345-0789C2386C4C}" srcOrd="5" destOrd="0" presId="urn:microsoft.com/office/officeart/2008/layout/LinedList"/>
    <dgm:cxn modelId="{72FD7552-38A8-4620-8CC3-3653434FB3C3}" type="presParOf" srcId="{9C9B6E06-C50D-4B6D-A345-0789C2386C4C}" destId="{06A549AC-60DA-489D-8A37-E47DD3CDD4E4}" srcOrd="0" destOrd="0" presId="urn:microsoft.com/office/officeart/2008/layout/LinedList"/>
    <dgm:cxn modelId="{2FAC1D16-9474-4815-8AD3-6D86DDD19F4A}" type="presParOf" srcId="{9C9B6E06-C50D-4B6D-A345-0789C2386C4C}" destId="{C05A12BC-AAF6-4F85-AF06-8D8FD981AFEC}" srcOrd="1" destOrd="0" presId="urn:microsoft.com/office/officeart/2008/layout/LinedList"/>
    <dgm:cxn modelId="{6CE0874D-19B0-4A38-A4D2-C3C1FD77DFAA}" type="presParOf" srcId="{661A6A1F-C1F3-426E-B21E-F94D3A119DEB}" destId="{DE8441BD-FB0B-4D4F-AB2C-312FF08CD4AA}" srcOrd="6" destOrd="0" presId="urn:microsoft.com/office/officeart/2008/layout/LinedList"/>
    <dgm:cxn modelId="{01F1F29A-68E5-47F4-AE23-EB955AFA9C40}" type="presParOf" srcId="{661A6A1F-C1F3-426E-B21E-F94D3A119DEB}" destId="{A1314B6A-BEA3-448F-BC18-03D640BEE137}" srcOrd="7" destOrd="0" presId="urn:microsoft.com/office/officeart/2008/layout/LinedList"/>
    <dgm:cxn modelId="{40151DA1-525C-4C4E-BF8C-9FC666D41CD3}" type="presParOf" srcId="{A1314B6A-BEA3-448F-BC18-03D640BEE137}" destId="{514A9C23-DF21-4179-BBB9-F283F90C19D1}" srcOrd="0" destOrd="0" presId="urn:microsoft.com/office/officeart/2008/layout/LinedList"/>
    <dgm:cxn modelId="{D1516215-C510-4B4B-92EA-DEB0C844220B}" type="presParOf" srcId="{A1314B6A-BEA3-448F-BC18-03D640BEE137}" destId="{9B8C796B-B6F8-4AAF-AFD9-12192571A973}" srcOrd="1" destOrd="0" presId="urn:microsoft.com/office/officeart/2008/layout/LinedList"/>
    <dgm:cxn modelId="{BAC59221-7B02-466B-95C5-B4BFDFB4FD28}" type="presParOf" srcId="{661A6A1F-C1F3-426E-B21E-F94D3A119DEB}" destId="{5E2CFA61-A746-456B-A088-C206D2A96240}" srcOrd="8" destOrd="0" presId="urn:microsoft.com/office/officeart/2008/layout/LinedList"/>
    <dgm:cxn modelId="{50D8AF92-AC8B-47F1-81EA-9F311A7648B7}" type="presParOf" srcId="{661A6A1F-C1F3-426E-B21E-F94D3A119DEB}" destId="{BDC1B83C-6DB1-48F8-B2F4-59FC182DEC2C}" srcOrd="9" destOrd="0" presId="urn:microsoft.com/office/officeart/2008/layout/LinedList"/>
    <dgm:cxn modelId="{F84AD57B-EC38-4C5A-9CF9-0758E52D2A5F}" type="presParOf" srcId="{BDC1B83C-6DB1-48F8-B2F4-59FC182DEC2C}" destId="{D0F9E153-8F1D-4F20-8CAC-0A6CBC5BB4C4}" srcOrd="0" destOrd="0" presId="urn:microsoft.com/office/officeart/2008/layout/LinedList"/>
    <dgm:cxn modelId="{934DB4A4-E4D0-4640-B795-D0B38A683D01}" type="presParOf" srcId="{BDC1B83C-6DB1-48F8-B2F4-59FC182DEC2C}" destId="{0321B311-16A1-4DC7-A28A-656A381BF9DA}" srcOrd="1" destOrd="0" presId="urn:microsoft.com/office/officeart/2008/layout/LinedList"/>
    <dgm:cxn modelId="{E04154E4-3CBF-40A1-8A64-FB079E716C49}" type="presParOf" srcId="{661A6A1F-C1F3-426E-B21E-F94D3A119DEB}" destId="{EC2FDEAC-6791-466B-B4D5-BB59C64236E2}" srcOrd="10" destOrd="0" presId="urn:microsoft.com/office/officeart/2008/layout/LinedList"/>
    <dgm:cxn modelId="{007A5BA3-B277-4BFF-AF8C-FCBA3E3D227A}" type="presParOf" srcId="{661A6A1F-C1F3-426E-B21E-F94D3A119DEB}" destId="{877E06A2-DA39-47E8-98AD-88D7E11136A5}" srcOrd="11" destOrd="0" presId="urn:microsoft.com/office/officeart/2008/layout/LinedList"/>
    <dgm:cxn modelId="{13D7917A-C113-4D50-81DA-08D793C6A715}" type="presParOf" srcId="{877E06A2-DA39-47E8-98AD-88D7E11136A5}" destId="{F6F05EB9-F14A-4272-8814-04863FC17D15}" srcOrd="0" destOrd="0" presId="urn:microsoft.com/office/officeart/2008/layout/LinedList"/>
    <dgm:cxn modelId="{BEB151F8-D066-492E-A20F-073EC1EA0CD0}" type="presParOf" srcId="{877E06A2-DA39-47E8-98AD-88D7E11136A5}" destId="{AB13F3FF-CEE7-4733-8650-FB92F0DFBC6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926D1A-7CF1-44E6-95A6-E2C169FF08E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7627F9C-4ADE-4912-8E83-A77A7A3E07DA}">
      <dgm:prSet custT="1"/>
      <dgm:spPr/>
      <dgm:t>
        <a:bodyPr/>
        <a:lstStyle/>
        <a:p>
          <a:r>
            <a:rPr lang="en-US" sz="2000" b="1" dirty="0"/>
            <a:t>`/</a:t>
          </a:r>
          <a:r>
            <a:rPr lang="en-US" sz="2000" b="1" dirty="0" err="1"/>
            <a:t>mnt</a:t>
          </a:r>
          <a:r>
            <a:rPr lang="en-US" sz="2000" b="1" dirty="0"/>
            <a:t>`: </a:t>
          </a:r>
          <a:r>
            <a:rPr lang="en-US" sz="2000" dirty="0" err="1"/>
            <a:t>Geçici</a:t>
          </a:r>
          <a:r>
            <a:rPr lang="en-US" sz="2000" dirty="0"/>
            <a:t> </a:t>
          </a:r>
          <a:r>
            <a:rPr lang="en-US" sz="2000" dirty="0" err="1"/>
            <a:t>olarak</a:t>
          </a:r>
          <a:r>
            <a:rPr lang="en-US" sz="2000" dirty="0"/>
            <a:t> </a:t>
          </a:r>
          <a:r>
            <a:rPr lang="en-US" sz="2000" dirty="0" err="1"/>
            <a:t>bağlanan</a:t>
          </a:r>
          <a:r>
            <a:rPr lang="en-US" sz="2000" dirty="0"/>
            <a:t> </a:t>
          </a:r>
          <a:r>
            <a:rPr lang="en-US" sz="2000" dirty="0" err="1"/>
            <a:t>dosya</a:t>
          </a:r>
          <a:r>
            <a:rPr lang="en-US" sz="2000" dirty="0"/>
            <a:t> </a:t>
          </a:r>
          <a:r>
            <a:rPr lang="en-US" sz="2000" dirty="0" err="1"/>
            <a:t>sistemlerinin</a:t>
          </a:r>
          <a:r>
            <a:rPr lang="en-US" sz="2000" dirty="0"/>
            <a:t> (</a:t>
          </a:r>
          <a:r>
            <a:rPr lang="en-US" sz="2000" dirty="0" err="1"/>
            <a:t>örneğin</a:t>
          </a:r>
          <a:r>
            <a:rPr lang="en-US" sz="2000" dirty="0"/>
            <a:t>, disk </a:t>
          </a:r>
          <a:r>
            <a:rPr lang="en-US" sz="2000" dirty="0" err="1"/>
            <a:t>bölümleri</a:t>
          </a:r>
          <a:r>
            <a:rPr lang="en-US" sz="2000" dirty="0"/>
            <a:t>, </a:t>
          </a:r>
          <a:r>
            <a:rPr lang="en-US" sz="2000" dirty="0" err="1"/>
            <a:t>ağ</a:t>
          </a:r>
          <a:r>
            <a:rPr lang="en-US" sz="2000" dirty="0"/>
            <a:t> </a:t>
          </a:r>
          <a:r>
            <a:rPr lang="en-US" sz="2000" dirty="0" err="1"/>
            <a:t>üzerinden</a:t>
          </a:r>
          <a:r>
            <a:rPr lang="en-US" sz="2000" dirty="0"/>
            <a:t> </a:t>
          </a:r>
          <a:r>
            <a:rPr lang="en-US" sz="2000" dirty="0" err="1"/>
            <a:t>bağlanan</a:t>
          </a:r>
          <a:r>
            <a:rPr lang="en-US" sz="2000" dirty="0"/>
            <a:t> </a:t>
          </a:r>
          <a:r>
            <a:rPr lang="en-US" sz="2000" dirty="0" err="1"/>
            <a:t>dosya</a:t>
          </a:r>
          <a:r>
            <a:rPr lang="en-US" sz="2000" dirty="0"/>
            <a:t> </a:t>
          </a:r>
          <a:r>
            <a:rPr lang="en-US" sz="2000" dirty="0" err="1"/>
            <a:t>sistemleri</a:t>
          </a:r>
          <a:r>
            <a:rPr lang="en-US" sz="2000" dirty="0"/>
            <a:t>) </a:t>
          </a:r>
          <a:r>
            <a:rPr lang="en-US" sz="2000" dirty="0" err="1"/>
            <a:t>bağlama</a:t>
          </a:r>
          <a:r>
            <a:rPr lang="en-US" sz="2000" dirty="0"/>
            <a:t> </a:t>
          </a:r>
          <a:r>
            <a:rPr lang="en-US" sz="2000" dirty="0" err="1"/>
            <a:t>noktasıdır</a:t>
          </a:r>
          <a:r>
            <a:rPr lang="en-US" sz="2000" dirty="0"/>
            <a:t>.</a:t>
          </a:r>
        </a:p>
      </dgm:t>
    </dgm:pt>
    <dgm:pt modelId="{42FBBC61-79A7-43F0-9DB4-B12BC96DD766}" type="parTrans" cxnId="{A8DEF732-1F81-4B75-A864-DCAAB04C8F45}">
      <dgm:prSet/>
      <dgm:spPr/>
      <dgm:t>
        <a:bodyPr/>
        <a:lstStyle/>
        <a:p>
          <a:endParaRPr lang="en-US"/>
        </a:p>
      </dgm:t>
    </dgm:pt>
    <dgm:pt modelId="{625373AF-BA1D-4005-B03D-C8F542AFD54F}" type="sibTrans" cxnId="{A8DEF732-1F81-4B75-A864-DCAAB04C8F45}">
      <dgm:prSet/>
      <dgm:spPr/>
      <dgm:t>
        <a:bodyPr/>
        <a:lstStyle/>
        <a:p>
          <a:endParaRPr lang="en-US"/>
        </a:p>
      </dgm:t>
    </dgm:pt>
    <dgm:pt modelId="{01C9C877-6D12-4535-81A6-6A2F09AD3BCB}">
      <dgm:prSet custT="1"/>
      <dgm:spPr/>
      <dgm:t>
        <a:bodyPr/>
        <a:lstStyle/>
        <a:p>
          <a:r>
            <a:rPr lang="en-US" sz="2000" b="1" dirty="0"/>
            <a:t>`/opt`: </a:t>
          </a:r>
          <a:r>
            <a:rPr lang="en-US" sz="2000" dirty="0" err="1"/>
            <a:t>İsteğe</a:t>
          </a:r>
          <a:r>
            <a:rPr lang="en-US" sz="2000" dirty="0"/>
            <a:t> </a:t>
          </a:r>
          <a:r>
            <a:rPr lang="en-US" sz="2000" dirty="0" err="1"/>
            <a:t>bağlı</a:t>
          </a:r>
          <a:r>
            <a:rPr lang="en-US" sz="2000" dirty="0"/>
            <a:t> </a:t>
          </a:r>
          <a:r>
            <a:rPr lang="en-US" sz="2000" dirty="0" err="1"/>
            <a:t>uygulamaların</a:t>
          </a:r>
          <a:r>
            <a:rPr lang="en-US" sz="2000" dirty="0"/>
            <a:t> </a:t>
          </a:r>
          <a:r>
            <a:rPr lang="en-US" sz="2000" dirty="0" err="1"/>
            <a:t>kurulduğu</a:t>
          </a:r>
          <a:r>
            <a:rPr lang="en-US" sz="2000" dirty="0"/>
            <a:t> </a:t>
          </a:r>
          <a:r>
            <a:rPr lang="en-US" sz="2000" dirty="0" err="1"/>
            <a:t>dizindir</a:t>
          </a:r>
          <a:r>
            <a:rPr lang="en-US" sz="2000" dirty="0"/>
            <a:t>. </a:t>
          </a:r>
          <a:r>
            <a:rPr lang="en-US" sz="2000" dirty="0" err="1"/>
            <a:t>Genellikle</a:t>
          </a:r>
          <a:r>
            <a:rPr lang="en-US" sz="2000" dirty="0"/>
            <a:t> </a:t>
          </a:r>
          <a:r>
            <a:rPr lang="en-US" sz="2000" dirty="0" err="1"/>
            <a:t>üçüncü</a:t>
          </a:r>
          <a:r>
            <a:rPr lang="en-US" sz="2000" dirty="0"/>
            <a:t> parti </a:t>
          </a:r>
          <a:r>
            <a:rPr lang="en-US" sz="2000" dirty="0" err="1"/>
            <a:t>yazılımlar</a:t>
          </a:r>
          <a:r>
            <a:rPr lang="en-US" sz="2000" dirty="0"/>
            <a:t> </a:t>
          </a:r>
          <a:r>
            <a:rPr lang="en-US" sz="2000" dirty="0" err="1"/>
            <a:t>için</a:t>
          </a:r>
          <a:r>
            <a:rPr lang="en-US" sz="2000" dirty="0"/>
            <a:t> </a:t>
          </a:r>
          <a:r>
            <a:rPr lang="en-US" sz="2000" dirty="0" err="1"/>
            <a:t>kullanılır</a:t>
          </a:r>
          <a:r>
            <a:rPr lang="en-US" sz="2000" dirty="0"/>
            <a:t>.</a:t>
          </a:r>
        </a:p>
      </dgm:t>
    </dgm:pt>
    <dgm:pt modelId="{49F4DE69-3027-4BB1-9C2D-6ED86C9036B8}" type="parTrans" cxnId="{137CE7A4-9D71-4E32-AF21-7C674D68CBB6}">
      <dgm:prSet/>
      <dgm:spPr/>
      <dgm:t>
        <a:bodyPr/>
        <a:lstStyle/>
        <a:p>
          <a:endParaRPr lang="en-US"/>
        </a:p>
      </dgm:t>
    </dgm:pt>
    <dgm:pt modelId="{65FB3EFE-E603-4F27-8F75-2DC673DC3761}" type="sibTrans" cxnId="{137CE7A4-9D71-4E32-AF21-7C674D68CBB6}">
      <dgm:prSet/>
      <dgm:spPr/>
      <dgm:t>
        <a:bodyPr/>
        <a:lstStyle/>
        <a:p>
          <a:endParaRPr lang="en-US"/>
        </a:p>
      </dgm:t>
    </dgm:pt>
    <dgm:pt modelId="{C4F878B8-C7A9-424B-9E89-87EE0ED88528}">
      <dgm:prSet custT="1"/>
      <dgm:spPr/>
      <dgm:t>
        <a:bodyPr/>
        <a:lstStyle/>
        <a:p>
          <a:r>
            <a:rPr lang="en-US" sz="2000" b="1" dirty="0"/>
            <a:t>`/proc`: </a:t>
          </a:r>
          <a:r>
            <a:rPr lang="en-US" sz="2000" dirty="0" err="1"/>
            <a:t>Gerçek</a:t>
          </a:r>
          <a:r>
            <a:rPr lang="en-US" sz="2000" dirty="0"/>
            <a:t> </a:t>
          </a:r>
          <a:r>
            <a:rPr lang="en-US" sz="2000" dirty="0" err="1"/>
            <a:t>dosyalar</a:t>
          </a:r>
          <a:r>
            <a:rPr lang="en-US" sz="2000" dirty="0"/>
            <a:t> </a:t>
          </a:r>
          <a:r>
            <a:rPr lang="en-US" sz="2000" dirty="0" err="1"/>
            <a:t>yerine</a:t>
          </a:r>
          <a:r>
            <a:rPr lang="en-US" sz="2000" dirty="0"/>
            <a:t>, </a:t>
          </a:r>
          <a:r>
            <a:rPr lang="en-US" sz="2000" dirty="0" err="1"/>
            <a:t>sistem</a:t>
          </a:r>
          <a:r>
            <a:rPr lang="en-US" sz="2000" dirty="0"/>
            <a:t> </a:t>
          </a:r>
          <a:r>
            <a:rPr lang="en-US" sz="2000" dirty="0" err="1"/>
            <a:t>ve</a:t>
          </a:r>
          <a:r>
            <a:rPr lang="en-US" sz="2000" dirty="0"/>
            <a:t> </a:t>
          </a:r>
          <a:r>
            <a:rPr lang="en-US" sz="2000" dirty="0" err="1"/>
            <a:t>işlem</a:t>
          </a:r>
          <a:r>
            <a:rPr lang="en-US" sz="2000" dirty="0"/>
            <a:t> </a:t>
          </a:r>
          <a:r>
            <a:rPr lang="en-US" sz="2000" dirty="0" err="1"/>
            <a:t>bilgilerini</a:t>
          </a:r>
          <a:r>
            <a:rPr lang="en-US" sz="2000" dirty="0"/>
            <a:t> </a:t>
          </a:r>
          <a:r>
            <a:rPr lang="en-US" sz="2000" dirty="0" err="1"/>
            <a:t>temsil</a:t>
          </a:r>
          <a:r>
            <a:rPr lang="en-US" sz="2000" dirty="0"/>
            <a:t> </a:t>
          </a:r>
          <a:r>
            <a:rPr lang="en-US" sz="2000" dirty="0" err="1"/>
            <a:t>eden</a:t>
          </a:r>
          <a:r>
            <a:rPr lang="en-US" sz="2000" dirty="0"/>
            <a:t> </a:t>
          </a:r>
          <a:r>
            <a:rPr lang="en-US" sz="2000" dirty="0" err="1"/>
            <a:t>özel</a:t>
          </a:r>
          <a:r>
            <a:rPr lang="en-US" sz="2000" dirty="0"/>
            <a:t> </a:t>
          </a:r>
          <a:r>
            <a:rPr lang="en-US" sz="2000" dirty="0" err="1"/>
            <a:t>dosyaları</a:t>
          </a:r>
          <a:r>
            <a:rPr lang="en-US" sz="2000" dirty="0"/>
            <a:t> </a:t>
          </a:r>
          <a:r>
            <a:rPr lang="en-US" sz="2000" dirty="0" err="1"/>
            <a:t>içeren</a:t>
          </a:r>
          <a:r>
            <a:rPr lang="en-US" sz="2000" dirty="0"/>
            <a:t> </a:t>
          </a:r>
          <a:r>
            <a:rPr lang="en-US" sz="2000" dirty="0" err="1"/>
            <a:t>bir</a:t>
          </a:r>
          <a:r>
            <a:rPr lang="en-US" sz="2000" dirty="0"/>
            <a:t> pseudo-</a:t>
          </a:r>
          <a:r>
            <a:rPr lang="en-US" sz="2000" dirty="0" err="1"/>
            <a:t>filesystemdir</a:t>
          </a:r>
          <a:r>
            <a:rPr lang="en-US" sz="2000" dirty="0"/>
            <a:t>.</a:t>
          </a:r>
        </a:p>
      </dgm:t>
    </dgm:pt>
    <dgm:pt modelId="{40453A59-9512-4C89-9F22-77618DA95EDA}" type="parTrans" cxnId="{75584AE6-BB53-4FF5-B815-4F2E1D0CAF32}">
      <dgm:prSet/>
      <dgm:spPr/>
      <dgm:t>
        <a:bodyPr/>
        <a:lstStyle/>
        <a:p>
          <a:endParaRPr lang="en-US"/>
        </a:p>
      </dgm:t>
    </dgm:pt>
    <dgm:pt modelId="{D835826C-68EE-4E8A-A195-DBD1E49D37C6}" type="sibTrans" cxnId="{75584AE6-BB53-4FF5-B815-4F2E1D0CAF32}">
      <dgm:prSet/>
      <dgm:spPr/>
      <dgm:t>
        <a:bodyPr/>
        <a:lstStyle/>
        <a:p>
          <a:endParaRPr lang="en-US"/>
        </a:p>
      </dgm:t>
    </dgm:pt>
    <dgm:pt modelId="{D6153BE7-2064-40DA-A736-236B6363BB66}">
      <dgm:prSet custT="1"/>
      <dgm:spPr/>
      <dgm:t>
        <a:bodyPr/>
        <a:lstStyle/>
        <a:p>
          <a:r>
            <a:rPr lang="en-US" sz="2000" b="1" dirty="0"/>
            <a:t>`/root`: </a:t>
          </a:r>
          <a:r>
            <a:rPr lang="en-US" sz="2000" dirty="0" err="1"/>
            <a:t>Sistem</a:t>
          </a:r>
          <a:r>
            <a:rPr lang="en-US" sz="2000" dirty="0"/>
            <a:t> </a:t>
          </a:r>
          <a:r>
            <a:rPr lang="en-US" sz="2000" dirty="0" err="1"/>
            <a:t>yöneticisi</a:t>
          </a:r>
          <a:r>
            <a:rPr lang="en-US" sz="2000" dirty="0"/>
            <a:t> </a:t>
          </a:r>
          <a:r>
            <a:rPr lang="en-US" sz="2000" dirty="0" err="1"/>
            <a:t>olan</a:t>
          </a:r>
          <a:r>
            <a:rPr lang="en-US" sz="2000" dirty="0"/>
            <a:t> root </a:t>
          </a:r>
          <a:r>
            <a:rPr lang="en-US" sz="2000" dirty="0" err="1"/>
            <a:t>kullanıcısının</a:t>
          </a:r>
          <a:r>
            <a:rPr lang="en-US" sz="2000" dirty="0"/>
            <a:t> </a:t>
          </a:r>
          <a:r>
            <a:rPr lang="en-US" sz="2000" dirty="0" err="1"/>
            <a:t>ev</a:t>
          </a:r>
          <a:r>
            <a:rPr lang="en-US" sz="2000" dirty="0"/>
            <a:t> </a:t>
          </a:r>
          <a:r>
            <a:rPr lang="en-US" sz="2000" dirty="0" err="1"/>
            <a:t>dizinidir</a:t>
          </a:r>
          <a:r>
            <a:rPr lang="en-US" sz="2000" dirty="0"/>
            <a:t>.</a:t>
          </a:r>
        </a:p>
      </dgm:t>
    </dgm:pt>
    <dgm:pt modelId="{2ABE1A7C-9E96-4BE1-A753-C9422F944406}" type="parTrans" cxnId="{8B4905DD-C1A7-41CB-B552-620424BE55CF}">
      <dgm:prSet/>
      <dgm:spPr/>
      <dgm:t>
        <a:bodyPr/>
        <a:lstStyle/>
        <a:p>
          <a:endParaRPr lang="en-US"/>
        </a:p>
      </dgm:t>
    </dgm:pt>
    <dgm:pt modelId="{EF4280C0-247B-422B-A8B5-D406E700BD32}" type="sibTrans" cxnId="{8B4905DD-C1A7-41CB-B552-620424BE55CF}">
      <dgm:prSet/>
      <dgm:spPr/>
      <dgm:t>
        <a:bodyPr/>
        <a:lstStyle/>
        <a:p>
          <a:endParaRPr lang="en-US"/>
        </a:p>
      </dgm:t>
    </dgm:pt>
    <dgm:pt modelId="{A9430C4B-6449-4119-8352-2A13CE52CB81}">
      <dgm:prSet custT="1"/>
      <dgm:spPr/>
      <dgm:t>
        <a:bodyPr/>
        <a:lstStyle/>
        <a:p>
          <a:r>
            <a:rPr lang="en-US" sz="2000" b="1" dirty="0"/>
            <a:t>`/run`: </a:t>
          </a:r>
          <a:r>
            <a:rPr lang="en-US" sz="2000" dirty="0" err="1"/>
            <a:t>Sistem</a:t>
          </a:r>
          <a:r>
            <a:rPr lang="en-US" sz="2000" dirty="0"/>
            <a:t> </a:t>
          </a:r>
          <a:r>
            <a:rPr lang="en-US" sz="2000" dirty="0" err="1"/>
            <a:t>başladığından</a:t>
          </a:r>
          <a:r>
            <a:rPr lang="en-US" sz="2000" dirty="0"/>
            <a:t> </a:t>
          </a:r>
          <a:r>
            <a:rPr lang="en-US" sz="2000" dirty="0" err="1"/>
            <a:t>itibaren</a:t>
          </a:r>
          <a:r>
            <a:rPr lang="en-US" sz="2000" dirty="0"/>
            <a:t> </a:t>
          </a:r>
          <a:r>
            <a:rPr lang="en-US" sz="2000" dirty="0" err="1"/>
            <a:t>çalışan</a:t>
          </a:r>
          <a:r>
            <a:rPr lang="en-US" sz="2000" dirty="0"/>
            <a:t> </a:t>
          </a:r>
          <a:r>
            <a:rPr lang="en-US" sz="2000" dirty="0" err="1"/>
            <a:t>işlemler</a:t>
          </a:r>
          <a:r>
            <a:rPr lang="en-US" sz="2000" dirty="0"/>
            <a:t> </a:t>
          </a:r>
          <a:r>
            <a:rPr lang="en-US" sz="2000" dirty="0" err="1"/>
            <a:t>ve</a:t>
          </a:r>
          <a:r>
            <a:rPr lang="en-US" sz="2000" dirty="0"/>
            <a:t> </a:t>
          </a:r>
          <a:r>
            <a:rPr lang="en-US" sz="2000" dirty="0" err="1"/>
            <a:t>servisler</a:t>
          </a:r>
          <a:r>
            <a:rPr lang="en-US" sz="2000" dirty="0"/>
            <a:t> </a:t>
          </a:r>
          <a:r>
            <a:rPr lang="en-US" sz="2000" dirty="0" err="1"/>
            <a:t>hakkında</a:t>
          </a:r>
          <a:r>
            <a:rPr lang="en-US" sz="2000" dirty="0"/>
            <a:t> </a:t>
          </a:r>
          <a:r>
            <a:rPr lang="en-US" sz="2000" dirty="0" err="1"/>
            <a:t>bilgi</a:t>
          </a:r>
          <a:r>
            <a:rPr lang="en-US" sz="2000" dirty="0"/>
            <a:t> </a:t>
          </a:r>
          <a:r>
            <a:rPr lang="en-US" sz="2000" dirty="0" err="1"/>
            <a:t>içeren</a:t>
          </a:r>
          <a:r>
            <a:rPr lang="en-US" sz="2000" dirty="0"/>
            <a:t> </a:t>
          </a:r>
          <a:r>
            <a:rPr lang="en-US" sz="2000" dirty="0" err="1"/>
            <a:t>geçici</a:t>
          </a:r>
          <a:r>
            <a:rPr lang="en-US" sz="2000" dirty="0"/>
            <a:t> </a:t>
          </a:r>
          <a:r>
            <a:rPr lang="en-US" sz="2000" dirty="0" err="1"/>
            <a:t>bir</a:t>
          </a:r>
          <a:r>
            <a:rPr lang="en-US" sz="2000" dirty="0"/>
            <a:t> </a:t>
          </a:r>
          <a:r>
            <a:rPr lang="en-US" sz="2000" dirty="0" err="1"/>
            <a:t>dosya</a:t>
          </a:r>
          <a:r>
            <a:rPr lang="en-US" sz="2000" dirty="0"/>
            <a:t> </a:t>
          </a:r>
          <a:r>
            <a:rPr lang="en-US" sz="2000" dirty="0" err="1"/>
            <a:t>sistemi</a:t>
          </a:r>
          <a:r>
            <a:rPr lang="en-US" sz="2000" dirty="0"/>
            <a:t> </a:t>
          </a:r>
          <a:r>
            <a:rPr lang="en-US" sz="2000" dirty="0" err="1"/>
            <a:t>dizinidir</a:t>
          </a:r>
          <a:r>
            <a:rPr lang="en-US" sz="2300" dirty="0"/>
            <a:t>.</a:t>
          </a:r>
        </a:p>
      </dgm:t>
    </dgm:pt>
    <dgm:pt modelId="{985CF31E-28B5-4092-853D-BE43E3178F6C}" type="parTrans" cxnId="{E53E9745-EC77-4511-BD67-5AB5B6E6E311}">
      <dgm:prSet/>
      <dgm:spPr/>
      <dgm:t>
        <a:bodyPr/>
        <a:lstStyle/>
        <a:p>
          <a:endParaRPr lang="en-US"/>
        </a:p>
      </dgm:t>
    </dgm:pt>
    <dgm:pt modelId="{E735BA4E-2A0F-4B81-B863-3528393290FA}" type="sibTrans" cxnId="{E53E9745-EC77-4511-BD67-5AB5B6E6E311}">
      <dgm:prSet/>
      <dgm:spPr/>
      <dgm:t>
        <a:bodyPr/>
        <a:lstStyle/>
        <a:p>
          <a:endParaRPr lang="en-US"/>
        </a:p>
      </dgm:t>
    </dgm:pt>
    <dgm:pt modelId="{44494FC2-8C31-467A-AE3D-150827BD1BCA}">
      <dgm:prSet custT="1"/>
      <dgm:spPr/>
      <dgm:t>
        <a:bodyPr/>
        <a:lstStyle/>
        <a:p>
          <a:r>
            <a:rPr lang="en-US" sz="2000" b="1" dirty="0"/>
            <a:t>`/</a:t>
          </a:r>
          <a:r>
            <a:rPr lang="en-US" sz="2000" b="1" dirty="0" err="1"/>
            <a:t>sbin</a:t>
          </a:r>
          <a:r>
            <a:rPr lang="en-US" sz="2000" b="1" dirty="0"/>
            <a:t>`: </a:t>
          </a:r>
          <a:r>
            <a:rPr lang="en-US" sz="2000" dirty="0"/>
            <a:t>`</a:t>
          </a:r>
          <a:r>
            <a:rPr lang="en-US" sz="2000" dirty="0" err="1"/>
            <a:t>fdisk</a:t>
          </a:r>
          <a:r>
            <a:rPr lang="en-US" sz="2000" dirty="0"/>
            <a:t>`, `route`, `reboot` </a:t>
          </a:r>
          <a:r>
            <a:rPr lang="en-US" sz="2000" dirty="0" err="1"/>
            <a:t>gibi</a:t>
          </a:r>
          <a:r>
            <a:rPr lang="en-US" sz="2000" dirty="0"/>
            <a:t> </a:t>
          </a:r>
          <a:r>
            <a:rPr lang="en-US" sz="2000" dirty="0" err="1"/>
            <a:t>sistem</a:t>
          </a:r>
          <a:r>
            <a:rPr lang="en-US" sz="2000" dirty="0"/>
            <a:t> </a:t>
          </a:r>
          <a:r>
            <a:rPr lang="en-US" sz="2000" dirty="0" err="1"/>
            <a:t>yönetimi</a:t>
          </a:r>
          <a:r>
            <a:rPr lang="en-US" sz="2000" dirty="0"/>
            <a:t> </a:t>
          </a:r>
          <a:r>
            <a:rPr lang="en-US" sz="2000" dirty="0" err="1"/>
            <a:t>için</a:t>
          </a:r>
          <a:r>
            <a:rPr lang="en-US" sz="2000" dirty="0"/>
            <a:t> </a:t>
          </a:r>
          <a:r>
            <a:rPr lang="en-US" sz="2000" dirty="0" err="1"/>
            <a:t>kullanılan</a:t>
          </a:r>
          <a:r>
            <a:rPr lang="en-US" sz="2000" dirty="0"/>
            <a:t> </a:t>
          </a:r>
          <a:r>
            <a:rPr lang="en-US" sz="2000" dirty="0" err="1"/>
            <a:t>ayrıcalıklı</a:t>
          </a:r>
          <a:r>
            <a:rPr lang="en-US" sz="2000" dirty="0"/>
            <a:t> </a:t>
          </a:r>
          <a:r>
            <a:rPr lang="en-US" sz="2000" dirty="0" err="1"/>
            <a:t>komutların</a:t>
          </a:r>
          <a:r>
            <a:rPr lang="en-US" sz="2000" dirty="0"/>
            <a:t> </a:t>
          </a:r>
          <a:r>
            <a:rPr lang="en-US" sz="2000" dirty="0" err="1"/>
            <a:t>bulunduğu</a:t>
          </a:r>
          <a:r>
            <a:rPr lang="en-US" sz="2000" dirty="0"/>
            <a:t> </a:t>
          </a:r>
          <a:r>
            <a:rPr lang="en-US" sz="2000" dirty="0" err="1"/>
            <a:t>dizindir</a:t>
          </a:r>
          <a:r>
            <a:rPr lang="en-US" sz="2000" dirty="0"/>
            <a:t> </a:t>
          </a:r>
          <a:r>
            <a:rPr lang="en-US" sz="2000" dirty="0" err="1"/>
            <a:t>ve</a:t>
          </a:r>
          <a:r>
            <a:rPr lang="en-US" sz="2000" dirty="0"/>
            <a:t> </a:t>
          </a:r>
          <a:r>
            <a:rPr lang="en-US" sz="2000" dirty="0" err="1"/>
            <a:t>genellikle</a:t>
          </a:r>
          <a:r>
            <a:rPr lang="en-US" sz="2000" dirty="0"/>
            <a:t> </a:t>
          </a:r>
          <a:r>
            <a:rPr lang="en-US" sz="2000" dirty="0" err="1"/>
            <a:t>yalnızca</a:t>
          </a:r>
          <a:r>
            <a:rPr lang="en-US" sz="2000" dirty="0"/>
            <a:t> root </a:t>
          </a:r>
          <a:r>
            <a:rPr lang="en-US" sz="2000" dirty="0" err="1"/>
            <a:t>kullanıcısı</a:t>
          </a:r>
          <a:r>
            <a:rPr lang="en-US" sz="2000" dirty="0"/>
            <a:t> </a:t>
          </a:r>
          <a:r>
            <a:rPr lang="en-US" sz="2000" dirty="0" err="1"/>
            <a:t>tarafından</a:t>
          </a:r>
          <a:r>
            <a:rPr lang="en-US" sz="2000" dirty="0"/>
            <a:t> </a:t>
          </a:r>
          <a:r>
            <a:rPr lang="en-US" sz="2000" dirty="0" err="1"/>
            <a:t>erişilebilir</a:t>
          </a:r>
          <a:r>
            <a:rPr lang="en-US" sz="2000" dirty="0"/>
            <a:t>.</a:t>
          </a:r>
        </a:p>
      </dgm:t>
    </dgm:pt>
    <dgm:pt modelId="{1A45647A-19F7-4D49-B7B1-3300D8E8FC18}" type="parTrans" cxnId="{3543FD6D-1645-4870-841D-CFC5D71C9C7E}">
      <dgm:prSet/>
      <dgm:spPr/>
      <dgm:t>
        <a:bodyPr/>
        <a:lstStyle/>
        <a:p>
          <a:endParaRPr lang="en-US"/>
        </a:p>
      </dgm:t>
    </dgm:pt>
    <dgm:pt modelId="{380D7C1F-1CB7-469C-812C-AA7E98C2439F}" type="sibTrans" cxnId="{3543FD6D-1645-4870-841D-CFC5D71C9C7E}">
      <dgm:prSet/>
      <dgm:spPr/>
      <dgm:t>
        <a:bodyPr/>
        <a:lstStyle/>
        <a:p>
          <a:endParaRPr lang="en-US"/>
        </a:p>
      </dgm:t>
    </dgm:pt>
    <dgm:pt modelId="{661A6A1F-C1F3-426E-B21E-F94D3A119DEB}" type="pres">
      <dgm:prSet presAssocID="{E9926D1A-7CF1-44E6-95A6-E2C169FF08E8}" presName="vert0" presStyleCnt="0">
        <dgm:presLayoutVars>
          <dgm:dir/>
          <dgm:animOne val="branch"/>
          <dgm:animLvl val="lvl"/>
        </dgm:presLayoutVars>
      </dgm:prSet>
      <dgm:spPr/>
    </dgm:pt>
    <dgm:pt modelId="{BB9F0954-187C-46E6-9F2F-EF1617D45C84}" type="pres">
      <dgm:prSet presAssocID="{77627F9C-4ADE-4912-8E83-A77A7A3E07DA}" presName="thickLine" presStyleLbl="alignNode1" presStyleIdx="0" presStyleCnt="6"/>
      <dgm:spPr/>
    </dgm:pt>
    <dgm:pt modelId="{1672B739-D1EF-4B69-8425-BFD584D45AA2}" type="pres">
      <dgm:prSet presAssocID="{77627F9C-4ADE-4912-8E83-A77A7A3E07DA}" presName="horz1" presStyleCnt="0"/>
      <dgm:spPr/>
    </dgm:pt>
    <dgm:pt modelId="{57DD9F51-7DB5-4546-9355-1888D660DF62}" type="pres">
      <dgm:prSet presAssocID="{77627F9C-4ADE-4912-8E83-A77A7A3E07DA}" presName="tx1" presStyleLbl="revTx" presStyleIdx="0" presStyleCnt="6"/>
      <dgm:spPr/>
    </dgm:pt>
    <dgm:pt modelId="{EC9FE43F-A1E6-4932-9286-BA0AE902CE57}" type="pres">
      <dgm:prSet presAssocID="{77627F9C-4ADE-4912-8E83-A77A7A3E07DA}" presName="vert1" presStyleCnt="0"/>
      <dgm:spPr/>
    </dgm:pt>
    <dgm:pt modelId="{E872416F-276A-48F2-8561-E36E5DDC0618}" type="pres">
      <dgm:prSet presAssocID="{01C9C877-6D12-4535-81A6-6A2F09AD3BCB}" presName="thickLine" presStyleLbl="alignNode1" presStyleIdx="1" presStyleCnt="6"/>
      <dgm:spPr/>
    </dgm:pt>
    <dgm:pt modelId="{DF80229F-8CF5-44D3-B6F9-2970A4657D35}" type="pres">
      <dgm:prSet presAssocID="{01C9C877-6D12-4535-81A6-6A2F09AD3BCB}" presName="horz1" presStyleCnt="0"/>
      <dgm:spPr/>
    </dgm:pt>
    <dgm:pt modelId="{F0E005FC-BA18-41C9-A048-48A1DB39DD1D}" type="pres">
      <dgm:prSet presAssocID="{01C9C877-6D12-4535-81A6-6A2F09AD3BCB}" presName="tx1" presStyleLbl="revTx" presStyleIdx="1" presStyleCnt="6"/>
      <dgm:spPr/>
    </dgm:pt>
    <dgm:pt modelId="{BCB0B765-0DDE-495D-9317-DC961AE7C2CB}" type="pres">
      <dgm:prSet presAssocID="{01C9C877-6D12-4535-81A6-6A2F09AD3BCB}" presName="vert1" presStyleCnt="0"/>
      <dgm:spPr/>
    </dgm:pt>
    <dgm:pt modelId="{A6875771-2EAA-47F1-86EF-27DB6CDB2048}" type="pres">
      <dgm:prSet presAssocID="{C4F878B8-C7A9-424B-9E89-87EE0ED88528}" presName="thickLine" presStyleLbl="alignNode1" presStyleIdx="2" presStyleCnt="6"/>
      <dgm:spPr/>
    </dgm:pt>
    <dgm:pt modelId="{9C9B6E06-C50D-4B6D-A345-0789C2386C4C}" type="pres">
      <dgm:prSet presAssocID="{C4F878B8-C7A9-424B-9E89-87EE0ED88528}" presName="horz1" presStyleCnt="0"/>
      <dgm:spPr/>
    </dgm:pt>
    <dgm:pt modelId="{06A549AC-60DA-489D-8A37-E47DD3CDD4E4}" type="pres">
      <dgm:prSet presAssocID="{C4F878B8-C7A9-424B-9E89-87EE0ED88528}" presName="tx1" presStyleLbl="revTx" presStyleIdx="2" presStyleCnt="6"/>
      <dgm:spPr/>
    </dgm:pt>
    <dgm:pt modelId="{C05A12BC-AAF6-4F85-AF06-8D8FD981AFEC}" type="pres">
      <dgm:prSet presAssocID="{C4F878B8-C7A9-424B-9E89-87EE0ED88528}" presName="vert1" presStyleCnt="0"/>
      <dgm:spPr/>
    </dgm:pt>
    <dgm:pt modelId="{DE8441BD-FB0B-4D4F-AB2C-312FF08CD4AA}" type="pres">
      <dgm:prSet presAssocID="{D6153BE7-2064-40DA-A736-236B6363BB66}" presName="thickLine" presStyleLbl="alignNode1" presStyleIdx="3" presStyleCnt="6"/>
      <dgm:spPr/>
    </dgm:pt>
    <dgm:pt modelId="{A1314B6A-BEA3-448F-BC18-03D640BEE137}" type="pres">
      <dgm:prSet presAssocID="{D6153BE7-2064-40DA-A736-236B6363BB66}" presName="horz1" presStyleCnt="0"/>
      <dgm:spPr/>
    </dgm:pt>
    <dgm:pt modelId="{514A9C23-DF21-4179-BBB9-F283F90C19D1}" type="pres">
      <dgm:prSet presAssocID="{D6153BE7-2064-40DA-A736-236B6363BB66}" presName="tx1" presStyleLbl="revTx" presStyleIdx="3" presStyleCnt="6"/>
      <dgm:spPr/>
    </dgm:pt>
    <dgm:pt modelId="{9B8C796B-B6F8-4AAF-AFD9-12192571A973}" type="pres">
      <dgm:prSet presAssocID="{D6153BE7-2064-40DA-A736-236B6363BB66}" presName="vert1" presStyleCnt="0"/>
      <dgm:spPr/>
    </dgm:pt>
    <dgm:pt modelId="{5E2CFA61-A746-456B-A088-C206D2A96240}" type="pres">
      <dgm:prSet presAssocID="{A9430C4B-6449-4119-8352-2A13CE52CB81}" presName="thickLine" presStyleLbl="alignNode1" presStyleIdx="4" presStyleCnt="6"/>
      <dgm:spPr/>
    </dgm:pt>
    <dgm:pt modelId="{BDC1B83C-6DB1-48F8-B2F4-59FC182DEC2C}" type="pres">
      <dgm:prSet presAssocID="{A9430C4B-6449-4119-8352-2A13CE52CB81}" presName="horz1" presStyleCnt="0"/>
      <dgm:spPr/>
    </dgm:pt>
    <dgm:pt modelId="{D0F9E153-8F1D-4F20-8CAC-0A6CBC5BB4C4}" type="pres">
      <dgm:prSet presAssocID="{A9430C4B-6449-4119-8352-2A13CE52CB81}" presName="tx1" presStyleLbl="revTx" presStyleIdx="4" presStyleCnt="6"/>
      <dgm:spPr/>
    </dgm:pt>
    <dgm:pt modelId="{0321B311-16A1-4DC7-A28A-656A381BF9DA}" type="pres">
      <dgm:prSet presAssocID="{A9430C4B-6449-4119-8352-2A13CE52CB81}" presName="vert1" presStyleCnt="0"/>
      <dgm:spPr/>
    </dgm:pt>
    <dgm:pt modelId="{EC2FDEAC-6791-466B-B4D5-BB59C64236E2}" type="pres">
      <dgm:prSet presAssocID="{44494FC2-8C31-467A-AE3D-150827BD1BCA}" presName="thickLine" presStyleLbl="alignNode1" presStyleIdx="5" presStyleCnt="6"/>
      <dgm:spPr/>
    </dgm:pt>
    <dgm:pt modelId="{877E06A2-DA39-47E8-98AD-88D7E11136A5}" type="pres">
      <dgm:prSet presAssocID="{44494FC2-8C31-467A-AE3D-150827BD1BCA}" presName="horz1" presStyleCnt="0"/>
      <dgm:spPr/>
    </dgm:pt>
    <dgm:pt modelId="{F6F05EB9-F14A-4272-8814-04863FC17D15}" type="pres">
      <dgm:prSet presAssocID="{44494FC2-8C31-467A-AE3D-150827BD1BCA}" presName="tx1" presStyleLbl="revTx" presStyleIdx="5" presStyleCnt="6"/>
      <dgm:spPr/>
    </dgm:pt>
    <dgm:pt modelId="{AB13F3FF-CEE7-4733-8650-FB92F0DFBC67}" type="pres">
      <dgm:prSet presAssocID="{44494FC2-8C31-467A-AE3D-150827BD1BCA}" presName="vert1" presStyleCnt="0"/>
      <dgm:spPr/>
    </dgm:pt>
  </dgm:ptLst>
  <dgm:cxnLst>
    <dgm:cxn modelId="{CDFCB528-A0D9-42D5-A5D8-2CD76BC55053}" type="presOf" srcId="{A9430C4B-6449-4119-8352-2A13CE52CB81}" destId="{D0F9E153-8F1D-4F20-8CAC-0A6CBC5BB4C4}" srcOrd="0" destOrd="0" presId="urn:microsoft.com/office/officeart/2008/layout/LinedList"/>
    <dgm:cxn modelId="{A8DEF732-1F81-4B75-A864-DCAAB04C8F45}" srcId="{E9926D1A-7CF1-44E6-95A6-E2C169FF08E8}" destId="{77627F9C-4ADE-4912-8E83-A77A7A3E07DA}" srcOrd="0" destOrd="0" parTransId="{42FBBC61-79A7-43F0-9DB4-B12BC96DD766}" sibTransId="{625373AF-BA1D-4005-B03D-C8F542AFD54F}"/>
    <dgm:cxn modelId="{E53E9745-EC77-4511-BD67-5AB5B6E6E311}" srcId="{E9926D1A-7CF1-44E6-95A6-E2C169FF08E8}" destId="{A9430C4B-6449-4119-8352-2A13CE52CB81}" srcOrd="4" destOrd="0" parTransId="{985CF31E-28B5-4092-853D-BE43E3178F6C}" sibTransId="{E735BA4E-2A0F-4B81-B863-3528393290FA}"/>
    <dgm:cxn modelId="{29A5776C-89F6-4763-9B97-E5B5AA284729}" type="presOf" srcId="{44494FC2-8C31-467A-AE3D-150827BD1BCA}" destId="{F6F05EB9-F14A-4272-8814-04863FC17D15}" srcOrd="0" destOrd="0" presId="urn:microsoft.com/office/officeart/2008/layout/LinedList"/>
    <dgm:cxn modelId="{3543FD6D-1645-4870-841D-CFC5D71C9C7E}" srcId="{E9926D1A-7CF1-44E6-95A6-E2C169FF08E8}" destId="{44494FC2-8C31-467A-AE3D-150827BD1BCA}" srcOrd="5" destOrd="0" parTransId="{1A45647A-19F7-4D49-B7B1-3300D8E8FC18}" sibTransId="{380D7C1F-1CB7-469C-812C-AA7E98C2439F}"/>
    <dgm:cxn modelId="{E0D1418E-D245-424E-8581-D04AC70A7CD6}" type="presOf" srcId="{E9926D1A-7CF1-44E6-95A6-E2C169FF08E8}" destId="{661A6A1F-C1F3-426E-B21E-F94D3A119DEB}" srcOrd="0" destOrd="0" presId="urn:microsoft.com/office/officeart/2008/layout/LinedList"/>
    <dgm:cxn modelId="{062CB1A4-F4D1-4C3A-B0A2-DDBB40F55B90}" type="presOf" srcId="{77627F9C-4ADE-4912-8E83-A77A7A3E07DA}" destId="{57DD9F51-7DB5-4546-9355-1888D660DF62}" srcOrd="0" destOrd="0" presId="urn:microsoft.com/office/officeart/2008/layout/LinedList"/>
    <dgm:cxn modelId="{137CE7A4-9D71-4E32-AF21-7C674D68CBB6}" srcId="{E9926D1A-7CF1-44E6-95A6-E2C169FF08E8}" destId="{01C9C877-6D12-4535-81A6-6A2F09AD3BCB}" srcOrd="1" destOrd="0" parTransId="{49F4DE69-3027-4BB1-9C2D-6ED86C9036B8}" sibTransId="{65FB3EFE-E603-4F27-8F75-2DC673DC3761}"/>
    <dgm:cxn modelId="{15F142AC-7E7A-4A00-B6E2-D9C6A18E25C4}" type="presOf" srcId="{D6153BE7-2064-40DA-A736-236B6363BB66}" destId="{514A9C23-DF21-4179-BBB9-F283F90C19D1}" srcOrd="0" destOrd="0" presId="urn:microsoft.com/office/officeart/2008/layout/LinedList"/>
    <dgm:cxn modelId="{4798A6CD-D227-4F9D-81A5-829051AE6B7F}" type="presOf" srcId="{01C9C877-6D12-4535-81A6-6A2F09AD3BCB}" destId="{F0E005FC-BA18-41C9-A048-48A1DB39DD1D}" srcOrd="0" destOrd="0" presId="urn:microsoft.com/office/officeart/2008/layout/LinedList"/>
    <dgm:cxn modelId="{9678C7D0-CC58-492B-875B-C1768BEE61A8}" type="presOf" srcId="{C4F878B8-C7A9-424B-9E89-87EE0ED88528}" destId="{06A549AC-60DA-489D-8A37-E47DD3CDD4E4}" srcOrd="0" destOrd="0" presId="urn:microsoft.com/office/officeart/2008/layout/LinedList"/>
    <dgm:cxn modelId="{8B4905DD-C1A7-41CB-B552-620424BE55CF}" srcId="{E9926D1A-7CF1-44E6-95A6-E2C169FF08E8}" destId="{D6153BE7-2064-40DA-A736-236B6363BB66}" srcOrd="3" destOrd="0" parTransId="{2ABE1A7C-9E96-4BE1-A753-C9422F944406}" sibTransId="{EF4280C0-247B-422B-A8B5-D406E700BD32}"/>
    <dgm:cxn modelId="{75584AE6-BB53-4FF5-B815-4F2E1D0CAF32}" srcId="{E9926D1A-7CF1-44E6-95A6-E2C169FF08E8}" destId="{C4F878B8-C7A9-424B-9E89-87EE0ED88528}" srcOrd="2" destOrd="0" parTransId="{40453A59-9512-4C89-9F22-77618DA95EDA}" sibTransId="{D835826C-68EE-4E8A-A195-DBD1E49D37C6}"/>
    <dgm:cxn modelId="{CE741B4B-5B7D-4225-9B34-8AF8710FEBE1}" type="presParOf" srcId="{661A6A1F-C1F3-426E-B21E-F94D3A119DEB}" destId="{BB9F0954-187C-46E6-9F2F-EF1617D45C84}" srcOrd="0" destOrd="0" presId="urn:microsoft.com/office/officeart/2008/layout/LinedList"/>
    <dgm:cxn modelId="{01D1EC8D-0258-4E20-B060-C612E569EB2F}" type="presParOf" srcId="{661A6A1F-C1F3-426E-B21E-F94D3A119DEB}" destId="{1672B739-D1EF-4B69-8425-BFD584D45AA2}" srcOrd="1" destOrd="0" presId="urn:microsoft.com/office/officeart/2008/layout/LinedList"/>
    <dgm:cxn modelId="{03BE7087-25F2-4C63-B718-25F49E3FCB37}" type="presParOf" srcId="{1672B739-D1EF-4B69-8425-BFD584D45AA2}" destId="{57DD9F51-7DB5-4546-9355-1888D660DF62}" srcOrd="0" destOrd="0" presId="urn:microsoft.com/office/officeart/2008/layout/LinedList"/>
    <dgm:cxn modelId="{0DE8DBE3-DF77-43FE-B08B-D68F7CB5984D}" type="presParOf" srcId="{1672B739-D1EF-4B69-8425-BFD584D45AA2}" destId="{EC9FE43F-A1E6-4932-9286-BA0AE902CE57}" srcOrd="1" destOrd="0" presId="urn:microsoft.com/office/officeart/2008/layout/LinedList"/>
    <dgm:cxn modelId="{B9118005-4E82-4474-BCEE-DD76FAC9DC1C}" type="presParOf" srcId="{661A6A1F-C1F3-426E-B21E-F94D3A119DEB}" destId="{E872416F-276A-48F2-8561-E36E5DDC0618}" srcOrd="2" destOrd="0" presId="urn:microsoft.com/office/officeart/2008/layout/LinedList"/>
    <dgm:cxn modelId="{4C1ABC28-ACC3-4F52-9499-8D07D009AE17}" type="presParOf" srcId="{661A6A1F-C1F3-426E-B21E-F94D3A119DEB}" destId="{DF80229F-8CF5-44D3-B6F9-2970A4657D35}" srcOrd="3" destOrd="0" presId="urn:microsoft.com/office/officeart/2008/layout/LinedList"/>
    <dgm:cxn modelId="{15342C51-82ED-442E-A16A-95F5DE7731DB}" type="presParOf" srcId="{DF80229F-8CF5-44D3-B6F9-2970A4657D35}" destId="{F0E005FC-BA18-41C9-A048-48A1DB39DD1D}" srcOrd="0" destOrd="0" presId="urn:microsoft.com/office/officeart/2008/layout/LinedList"/>
    <dgm:cxn modelId="{28040731-C18A-41A0-9370-66174E420967}" type="presParOf" srcId="{DF80229F-8CF5-44D3-B6F9-2970A4657D35}" destId="{BCB0B765-0DDE-495D-9317-DC961AE7C2CB}" srcOrd="1" destOrd="0" presId="urn:microsoft.com/office/officeart/2008/layout/LinedList"/>
    <dgm:cxn modelId="{0FDE50B9-C292-48BA-A866-0E38D88C584D}" type="presParOf" srcId="{661A6A1F-C1F3-426E-B21E-F94D3A119DEB}" destId="{A6875771-2EAA-47F1-86EF-27DB6CDB2048}" srcOrd="4" destOrd="0" presId="urn:microsoft.com/office/officeart/2008/layout/LinedList"/>
    <dgm:cxn modelId="{20A70C83-A87C-455D-A2E7-CAACE02EC0AD}" type="presParOf" srcId="{661A6A1F-C1F3-426E-B21E-F94D3A119DEB}" destId="{9C9B6E06-C50D-4B6D-A345-0789C2386C4C}" srcOrd="5" destOrd="0" presId="urn:microsoft.com/office/officeart/2008/layout/LinedList"/>
    <dgm:cxn modelId="{72FD7552-38A8-4620-8CC3-3653434FB3C3}" type="presParOf" srcId="{9C9B6E06-C50D-4B6D-A345-0789C2386C4C}" destId="{06A549AC-60DA-489D-8A37-E47DD3CDD4E4}" srcOrd="0" destOrd="0" presId="urn:microsoft.com/office/officeart/2008/layout/LinedList"/>
    <dgm:cxn modelId="{2FAC1D16-9474-4815-8AD3-6D86DDD19F4A}" type="presParOf" srcId="{9C9B6E06-C50D-4B6D-A345-0789C2386C4C}" destId="{C05A12BC-AAF6-4F85-AF06-8D8FD981AFEC}" srcOrd="1" destOrd="0" presId="urn:microsoft.com/office/officeart/2008/layout/LinedList"/>
    <dgm:cxn modelId="{6CE0874D-19B0-4A38-A4D2-C3C1FD77DFAA}" type="presParOf" srcId="{661A6A1F-C1F3-426E-B21E-F94D3A119DEB}" destId="{DE8441BD-FB0B-4D4F-AB2C-312FF08CD4AA}" srcOrd="6" destOrd="0" presId="urn:microsoft.com/office/officeart/2008/layout/LinedList"/>
    <dgm:cxn modelId="{01F1F29A-68E5-47F4-AE23-EB955AFA9C40}" type="presParOf" srcId="{661A6A1F-C1F3-426E-B21E-F94D3A119DEB}" destId="{A1314B6A-BEA3-448F-BC18-03D640BEE137}" srcOrd="7" destOrd="0" presId="urn:microsoft.com/office/officeart/2008/layout/LinedList"/>
    <dgm:cxn modelId="{40151DA1-525C-4C4E-BF8C-9FC666D41CD3}" type="presParOf" srcId="{A1314B6A-BEA3-448F-BC18-03D640BEE137}" destId="{514A9C23-DF21-4179-BBB9-F283F90C19D1}" srcOrd="0" destOrd="0" presId="urn:microsoft.com/office/officeart/2008/layout/LinedList"/>
    <dgm:cxn modelId="{D1516215-C510-4B4B-92EA-DEB0C844220B}" type="presParOf" srcId="{A1314B6A-BEA3-448F-BC18-03D640BEE137}" destId="{9B8C796B-B6F8-4AAF-AFD9-12192571A973}" srcOrd="1" destOrd="0" presId="urn:microsoft.com/office/officeart/2008/layout/LinedList"/>
    <dgm:cxn modelId="{BAC59221-7B02-466B-95C5-B4BFDFB4FD28}" type="presParOf" srcId="{661A6A1F-C1F3-426E-B21E-F94D3A119DEB}" destId="{5E2CFA61-A746-456B-A088-C206D2A96240}" srcOrd="8" destOrd="0" presId="urn:microsoft.com/office/officeart/2008/layout/LinedList"/>
    <dgm:cxn modelId="{50D8AF92-AC8B-47F1-81EA-9F311A7648B7}" type="presParOf" srcId="{661A6A1F-C1F3-426E-B21E-F94D3A119DEB}" destId="{BDC1B83C-6DB1-48F8-B2F4-59FC182DEC2C}" srcOrd="9" destOrd="0" presId="urn:microsoft.com/office/officeart/2008/layout/LinedList"/>
    <dgm:cxn modelId="{F84AD57B-EC38-4C5A-9CF9-0758E52D2A5F}" type="presParOf" srcId="{BDC1B83C-6DB1-48F8-B2F4-59FC182DEC2C}" destId="{D0F9E153-8F1D-4F20-8CAC-0A6CBC5BB4C4}" srcOrd="0" destOrd="0" presId="urn:microsoft.com/office/officeart/2008/layout/LinedList"/>
    <dgm:cxn modelId="{934DB4A4-E4D0-4640-B795-D0B38A683D01}" type="presParOf" srcId="{BDC1B83C-6DB1-48F8-B2F4-59FC182DEC2C}" destId="{0321B311-16A1-4DC7-A28A-656A381BF9DA}" srcOrd="1" destOrd="0" presId="urn:microsoft.com/office/officeart/2008/layout/LinedList"/>
    <dgm:cxn modelId="{E04154E4-3CBF-40A1-8A64-FB079E716C49}" type="presParOf" srcId="{661A6A1F-C1F3-426E-B21E-F94D3A119DEB}" destId="{EC2FDEAC-6791-466B-B4D5-BB59C64236E2}" srcOrd="10" destOrd="0" presId="urn:microsoft.com/office/officeart/2008/layout/LinedList"/>
    <dgm:cxn modelId="{007A5BA3-B277-4BFF-AF8C-FCBA3E3D227A}" type="presParOf" srcId="{661A6A1F-C1F3-426E-B21E-F94D3A119DEB}" destId="{877E06A2-DA39-47E8-98AD-88D7E11136A5}" srcOrd="11" destOrd="0" presId="urn:microsoft.com/office/officeart/2008/layout/LinedList"/>
    <dgm:cxn modelId="{13D7917A-C113-4D50-81DA-08D793C6A715}" type="presParOf" srcId="{877E06A2-DA39-47E8-98AD-88D7E11136A5}" destId="{F6F05EB9-F14A-4272-8814-04863FC17D15}" srcOrd="0" destOrd="0" presId="urn:microsoft.com/office/officeart/2008/layout/LinedList"/>
    <dgm:cxn modelId="{BEB151F8-D066-492E-A20F-073EC1EA0CD0}" type="presParOf" srcId="{877E06A2-DA39-47E8-98AD-88D7E11136A5}" destId="{AB13F3FF-CEE7-4733-8650-FB92F0DFBC6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926D1A-7CF1-44E6-95A6-E2C169FF08E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7627F9C-4ADE-4912-8E83-A77A7A3E07DA}">
      <dgm:prSet custT="1"/>
      <dgm:spPr/>
      <dgm:t>
        <a:bodyPr/>
        <a:lstStyle/>
        <a:p>
          <a:r>
            <a:rPr lang="en-US" sz="2000" b="1" i="0" dirty="0"/>
            <a:t>`/</a:t>
          </a:r>
          <a:r>
            <a:rPr lang="en-US" sz="2000" b="1" i="0" dirty="0" err="1"/>
            <a:t>srv</a:t>
          </a:r>
          <a:r>
            <a:rPr lang="en-US" sz="2000" b="1" i="0" dirty="0"/>
            <a:t>`: </a:t>
          </a:r>
          <a:r>
            <a:rPr lang="en-US" sz="2000" b="0" i="0" dirty="0" err="1"/>
            <a:t>Sunucu</a:t>
          </a:r>
          <a:r>
            <a:rPr lang="en-US" sz="2000" b="0" i="0" dirty="0"/>
            <a:t> </a:t>
          </a:r>
          <a:r>
            <a:rPr lang="en-US" sz="2000" b="0" i="0" dirty="0" err="1"/>
            <a:t>tarafından</a:t>
          </a:r>
          <a:r>
            <a:rPr lang="en-US" sz="2000" b="0" i="0" dirty="0"/>
            <a:t> </a:t>
          </a:r>
          <a:r>
            <a:rPr lang="en-US" sz="2000" b="0" i="0" dirty="0" err="1"/>
            <a:t>sağlanan</a:t>
          </a:r>
          <a:r>
            <a:rPr lang="en-US" sz="2000" b="0" i="0" dirty="0"/>
            <a:t> </a:t>
          </a:r>
          <a:r>
            <a:rPr lang="en-US" sz="2000" b="0" i="0" dirty="0" err="1"/>
            <a:t>hizmetlerle</a:t>
          </a:r>
          <a:r>
            <a:rPr lang="en-US" sz="2000" b="0" i="0" dirty="0"/>
            <a:t> </a:t>
          </a:r>
          <a:r>
            <a:rPr lang="en-US" sz="2000" b="0" i="0" dirty="0" err="1"/>
            <a:t>ilişkili</a:t>
          </a:r>
          <a:r>
            <a:rPr lang="en-US" sz="2000" b="0" i="0" dirty="0"/>
            <a:t> </a:t>
          </a:r>
          <a:r>
            <a:rPr lang="en-US" sz="2000" b="0" i="0" dirty="0" err="1"/>
            <a:t>verilerin</a:t>
          </a:r>
          <a:r>
            <a:rPr lang="en-US" sz="2000" b="0" i="0" dirty="0"/>
            <a:t> </a:t>
          </a:r>
          <a:r>
            <a:rPr lang="en-US" sz="2000" b="0" i="0" dirty="0" err="1"/>
            <a:t>saklandığı</a:t>
          </a:r>
          <a:r>
            <a:rPr lang="en-US" sz="2000" b="0" i="0" dirty="0"/>
            <a:t> </a:t>
          </a:r>
          <a:r>
            <a:rPr lang="en-US" sz="2000" b="0" i="0" dirty="0" err="1"/>
            <a:t>dizindir</a:t>
          </a:r>
          <a:r>
            <a:rPr lang="en-US" sz="2000" b="0" i="0" dirty="0"/>
            <a:t>.</a:t>
          </a:r>
          <a:endParaRPr lang="en-US" sz="2000" dirty="0"/>
        </a:p>
      </dgm:t>
    </dgm:pt>
    <dgm:pt modelId="{42FBBC61-79A7-43F0-9DB4-B12BC96DD766}" type="parTrans" cxnId="{A8DEF732-1F81-4B75-A864-DCAAB04C8F45}">
      <dgm:prSet/>
      <dgm:spPr/>
      <dgm:t>
        <a:bodyPr/>
        <a:lstStyle/>
        <a:p>
          <a:endParaRPr lang="en-US"/>
        </a:p>
      </dgm:t>
    </dgm:pt>
    <dgm:pt modelId="{625373AF-BA1D-4005-B03D-C8F542AFD54F}" type="sibTrans" cxnId="{A8DEF732-1F81-4B75-A864-DCAAB04C8F45}">
      <dgm:prSet/>
      <dgm:spPr/>
      <dgm:t>
        <a:bodyPr/>
        <a:lstStyle/>
        <a:p>
          <a:endParaRPr lang="en-US"/>
        </a:p>
      </dgm:t>
    </dgm:pt>
    <dgm:pt modelId="{01C9C877-6D12-4535-81A6-6A2F09AD3BCB}">
      <dgm:prSet custT="1"/>
      <dgm:spPr/>
      <dgm:t>
        <a:bodyPr/>
        <a:lstStyle/>
        <a:p>
          <a:r>
            <a:rPr lang="en-US" sz="2000" b="1" i="0" dirty="0"/>
            <a:t>`/sys`: </a:t>
          </a:r>
          <a:r>
            <a:rPr lang="en-US" sz="2000" b="0" i="0" dirty="0" err="1"/>
            <a:t>Sistem</a:t>
          </a:r>
          <a:r>
            <a:rPr lang="en-US" sz="2000" b="0" i="0" dirty="0"/>
            <a:t> </a:t>
          </a:r>
          <a:r>
            <a:rPr lang="en-US" sz="2000" b="0" i="0" dirty="0" err="1"/>
            <a:t>hakkında</a:t>
          </a:r>
          <a:r>
            <a:rPr lang="en-US" sz="2000" b="0" i="0" dirty="0"/>
            <a:t> </a:t>
          </a:r>
          <a:r>
            <a:rPr lang="en-US" sz="2000" b="0" i="0" dirty="0" err="1"/>
            <a:t>bilgi</a:t>
          </a:r>
          <a:r>
            <a:rPr lang="en-US" sz="2000" b="0" i="0" dirty="0"/>
            <a:t> </a:t>
          </a:r>
          <a:r>
            <a:rPr lang="en-US" sz="2000" b="0" i="0" dirty="0" err="1"/>
            <a:t>içeren</a:t>
          </a:r>
          <a:r>
            <a:rPr lang="en-US" sz="2000" b="0" i="0" dirty="0"/>
            <a:t> </a:t>
          </a:r>
          <a:r>
            <a:rPr lang="en-US" sz="2000" b="0" i="0" dirty="0" err="1"/>
            <a:t>ve</a:t>
          </a:r>
          <a:r>
            <a:rPr lang="en-US" sz="2000" b="0" i="0" dirty="0"/>
            <a:t> </a:t>
          </a:r>
          <a:r>
            <a:rPr lang="en-US" sz="2000" b="0" i="0" dirty="0" err="1"/>
            <a:t>çekirdek</a:t>
          </a:r>
          <a:r>
            <a:rPr lang="en-US" sz="2000" b="0" i="0" dirty="0"/>
            <a:t> </a:t>
          </a:r>
          <a:r>
            <a:rPr lang="en-US" sz="2000" b="0" i="0" dirty="0" err="1"/>
            <a:t>tarafından</a:t>
          </a:r>
          <a:r>
            <a:rPr lang="en-US" sz="2000" b="0" i="0" dirty="0"/>
            <a:t> </a:t>
          </a:r>
          <a:r>
            <a:rPr lang="en-US" sz="2000" b="0" i="0" dirty="0" err="1"/>
            <a:t>sanal</a:t>
          </a:r>
          <a:r>
            <a:rPr lang="en-US" sz="2000" b="0" i="0" dirty="0"/>
            <a:t> </a:t>
          </a:r>
          <a:r>
            <a:rPr lang="en-US" sz="2000" b="0" i="0" dirty="0" err="1"/>
            <a:t>bir</a:t>
          </a:r>
          <a:r>
            <a:rPr lang="en-US" sz="2000" b="0" i="0" dirty="0"/>
            <a:t> </a:t>
          </a:r>
          <a:r>
            <a:rPr lang="en-US" sz="2000" b="0" i="0" dirty="0" err="1"/>
            <a:t>dosya</a:t>
          </a:r>
          <a:r>
            <a:rPr lang="en-US" sz="2000" b="0" i="0" dirty="0"/>
            <a:t> </a:t>
          </a:r>
          <a:r>
            <a:rPr lang="en-US" sz="2000" b="0" i="0" dirty="0" err="1"/>
            <a:t>sistemi</a:t>
          </a:r>
          <a:r>
            <a:rPr lang="en-US" sz="2000" b="0" i="0" dirty="0"/>
            <a:t> </a:t>
          </a:r>
          <a:r>
            <a:rPr lang="en-US" sz="2000" b="0" i="0" dirty="0" err="1"/>
            <a:t>olarak</a:t>
          </a:r>
          <a:r>
            <a:rPr lang="en-US" sz="2000" b="0" i="0" dirty="0"/>
            <a:t> </a:t>
          </a:r>
          <a:r>
            <a:rPr lang="en-US" sz="2000" b="0" i="0" dirty="0" err="1"/>
            <a:t>kullanılan</a:t>
          </a:r>
          <a:r>
            <a:rPr lang="en-US" sz="2000" b="0" i="0" dirty="0"/>
            <a:t> </a:t>
          </a:r>
          <a:r>
            <a:rPr lang="en-US" sz="2000" b="0" i="0" dirty="0" err="1"/>
            <a:t>bir</a:t>
          </a:r>
          <a:r>
            <a:rPr lang="en-US" sz="2000" b="0" i="0" dirty="0"/>
            <a:t> </a:t>
          </a:r>
          <a:r>
            <a:rPr lang="en-US" sz="2000" b="0" i="0" dirty="0" err="1"/>
            <a:t>dizindir</a:t>
          </a:r>
          <a:r>
            <a:rPr lang="en-US" sz="2000" b="0" i="0" dirty="0"/>
            <a:t>.</a:t>
          </a:r>
          <a:endParaRPr lang="en-US" sz="2000" dirty="0"/>
        </a:p>
      </dgm:t>
    </dgm:pt>
    <dgm:pt modelId="{49F4DE69-3027-4BB1-9C2D-6ED86C9036B8}" type="parTrans" cxnId="{137CE7A4-9D71-4E32-AF21-7C674D68CBB6}">
      <dgm:prSet/>
      <dgm:spPr/>
      <dgm:t>
        <a:bodyPr/>
        <a:lstStyle/>
        <a:p>
          <a:endParaRPr lang="en-US"/>
        </a:p>
      </dgm:t>
    </dgm:pt>
    <dgm:pt modelId="{65FB3EFE-E603-4F27-8F75-2DC673DC3761}" type="sibTrans" cxnId="{137CE7A4-9D71-4E32-AF21-7C674D68CBB6}">
      <dgm:prSet/>
      <dgm:spPr/>
      <dgm:t>
        <a:bodyPr/>
        <a:lstStyle/>
        <a:p>
          <a:endParaRPr lang="en-US"/>
        </a:p>
      </dgm:t>
    </dgm:pt>
    <dgm:pt modelId="{C4F878B8-C7A9-424B-9E89-87EE0ED88528}">
      <dgm:prSet custT="1"/>
      <dgm:spPr/>
      <dgm:t>
        <a:bodyPr/>
        <a:lstStyle/>
        <a:p>
          <a:r>
            <a:rPr lang="en-US" sz="2000" b="1" i="0" dirty="0"/>
            <a:t>`/</a:t>
          </a:r>
          <a:r>
            <a:rPr lang="en-US" sz="2000" b="1" i="0" dirty="0" err="1"/>
            <a:t>tmp</a:t>
          </a:r>
          <a:r>
            <a:rPr lang="en-US" sz="2000" b="1" i="0" dirty="0"/>
            <a:t>`: </a:t>
          </a:r>
          <a:r>
            <a:rPr lang="en-US" sz="2000" b="0" i="0" dirty="0" err="1"/>
            <a:t>Geçici</a:t>
          </a:r>
          <a:r>
            <a:rPr lang="en-US" sz="2000" b="0" i="0" dirty="0"/>
            <a:t> </a:t>
          </a:r>
          <a:r>
            <a:rPr lang="en-US" sz="2000" b="0" i="0" dirty="0" err="1"/>
            <a:t>dosyaların</a:t>
          </a:r>
          <a:r>
            <a:rPr lang="en-US" sz="2000" b="0" i="0" dirty="0"/>
            <a:t> </a:t>
          </a:r>
          <a:r>
            <a:rPr lang="en-US" sz="2000" b="0" i="0" dirty="0" err="1"/>
            <a:t>saklandığı</a:t>
          </a:r>
          <a:r>
            <a:rPr lang="en-US" sz="2000" b="0" i="0" dirty="0"/>
            <a:t> </a:t>
          </a:r>
          <a:r>
            <a:rPr lang="en-US" sz="2000" b="0" i="0" dirty="0" err="1"/>
            <a:t>dizindir</a:t>
          </a:r>
          <a:r>
            <a:rPr lang="en-US" sz="2000" b="0" i="0" dirty="0"/>
            <a:t>. </a:t>
          </a:r>
          <a:r>
            <a:rPr lang="en-US" sz="2000" b="0" i="0" dirty="0" err="1"/>
            <a:t>Sistem</a:t>
          </a:r>
          <a:r>
            <a:rPr lang="en-US" sz="2000" b="0" i="0" dirty="0"/>
            <a:t> </a:t>
          </a:r>
          <a:r>
            <a:rPr lang="en-US" sz="2000" b="0" i="0" dirty="0" err="1"/>
            <a:t>yeniden</a:t>
          </a:r>
          <a:r>
            <a:rPr lang="en-US" sz="2000" b="0" i="0" dirty="0"/>
            <a:t> </a:t>
          </a:r>
          <a:r>
            <a:rPr lang="en-US" sz="2000" b="0" i="0" dirty="0" err="1"/>
            <a:t>başlatıldığında</a:t>
          </a:r>
          <a:r>
            <a:rPr lang="en-US" sz="2000" b="0" i="0" dirty="0"/>
            <a:t> </a:t>
          </a:r>
          <a:r>
            <a:rPr lang="en-US" sz="2000" b="0" i="0" dirty="0" err="1"/>
            <a:t>içeriği</a:t>
          </a:r>
          <a:r>
            <a:rPr lang="en-US" sz="2000" b="0" i="0" dirty="0"/>
            <a:t> </a:t>
          </a:r>
          <a:r>
            <a:rPr lang="en-US" sz="2000" b="0" i="0" dirty="0" err="1"/>
            <a:t>genellikle</a:t>
          </a:r>
          <a:r>
            <a:rPr lang="en-US" sz="2000" b="0" i="0" dirty="0"/>
            <a:t> </a:t>
          </a:r>
          <a:r>
            <a:rPr lang="en-US" sz="2000" b="0" i="0" dirty="0" err="1"/>
            <a:t>temizlenir</a:t>
          </a:r>
          <a:r>
            <a:rPr lang="en-US" sz="2000" b="0" i="0" dirty="0"/>
            <a:t>.</a:t>
          </a:r>
          <a:endParaRPr lang="en-US" sz="2000" dirty="0"/>
        </a:p>
      </dgm:t>
    </dgm:pt>
    <dgm:pt modelId="{40453A59-9512-4C89-9F22-77618DA95EDA}" type="parTrans" cxnId="{75584AE6-BB53-4FF5-B815-4F2E1D0CAF32}">
      <dgm:prSet/>
      <dgm:spPr/>
      <dgm:t>
        <a:bodyPr/>
        <a:lstStyle/>
        <a:p>
          <a:endParaRPr lang="en-US"/>
        </a:p>
      </dgm:t>
    </dgm:pt>
    <dgm:pt modelId="{D835826C-68EE-4E8A-A195-DBD1E49D37C6}" type="sibTrans" cxnId="{75584AE6-BB53-4FF5-B815-4F2E1D0CAF32}">
      <dgm:prSet/>
      <dgm:spPr/>
      <dgm:t>
        <a:bodyPr/>
        <a:lstStyle/>
        <a:p>
          <a:endParaRPr lang="en-US"/>
        </a:p>
      </dgm:t>
    </dgm:pt>
    <dgm:pt modelId="{D6153BE7-2064-40DA-A736-236B6363BB66}">
      <dgm:prSet custT="1"/>
      <dgm:spPr/>
      <dgm:t>
        <a:bodyPr/>
        <a:lstStyle/>
        <a:p>
          <a:r>
            <a:rPr lang="en-US" sz="2000" b="1" i="0" dirty="0"/>
            <a:t>`/</a:t>
          </a:r>
          <a:r>
            <a:rPr lang="en-US" sz="2000" b="1" i="0" dirty="0" err="1"/>
            <a:t>usr</a:t>
          </a:r>
          <a:r>
            <a:rPr lang="en-US" sz="2000" b="1" i="0" dirty="0"/>
            <a:t>`: </a:t>
          </a:r>
          <a:r>
            <a:rPr lang="en-US" sz="2000" b="0" i="0" dirty="0" err="1"/>
            <a:t>Kullanıcı</a:t>
          </a:r>
          <a:r>
            <a:rPr lang="en-US" sz="2000" b="0" i="0" dirty="0"/>
            <a:t> </a:t>
          </a:r>
          <a:r>
            <a:rPr lang="en-US" sz="2000" b="0" i="0" dirty="0" err="1"/>
            <a:t>programlarının</a:t>
          </a:r>
          <a:r>
            <a:rPr lang="en-US" sz="2000" b="0" i="0" dirty="0"/>
            <a:t>, </a:t>
          </a:r>
          <a:r>
            <a:rPr lang="en-US" sz="2000" b="0" i="0" dirty="0" err="1"/>
            <a:t>kütüphanelerin</a:t>
          </a:r>
          <a:r>
            <a:rPr lang="en-US" sz="2000" b="0" i="0" dirty="0"/>
            <a:t> </a:t>
          </a:r>
          <a:r>
            <a:rPr lang="en-US" sz="2000" b="0" i="0" dirty="0" err="1"/>
            <a:t>ve</a:t>
          </a:r>
          <a:r>
            <a:rPr lang="en-US" sz="2000" b="0" i="0" dirty="0"/>
            <a:t> </a:t>
          </a:r>
          <a:r>
            <a:rPr lang="en-US" sz="2000" b="0" i="0" dirty="0" err="1"/>
            <a:t>veri</a:t>
          </a:r>
          <a:r>
            <a:rPr lang="en-US" sz="2000" b="0" i="0" dirty="0"/>
            <a:t> </a:t>
          </a:r>
          <a:r>
            <a:rPr lang="en-US" sz="2000" b="0" i="0" dirty="0" err="1"/>
            <a:t>dosyalarının</a:t>
          </a:r>
          <a:r>
            <a:rPr lang="en-US" sz="2000" b="0" i="0" dirty="0"/>
            <a:t> </a:t>
          </a:r>
          <a:r>
            <a:rPr lang="en-US" sz="2000" b="0" i="0" dirty="0" err="1"/>
            <a:t>saklandığı</a:t>
          </a:r>
          <a:r>
            <a:rPr lang="en-US" sz="2000" b="0" i="0" dirty="0"/>
            <a:t> ana </a:t>
          </a:r>
          <a:r>
            <a:rPr lang="en-US" sz="2000" b="0" i="0" dirty="0" err="1"/>
            <a:t>dizindir</a:t>
          </a:r>
          <a:r>
            <a:rPr lang="en-US" sz="2000" b="0" i="0" dirty="0"/>
            <a:t>. `/</a:t>
          </a:r>
          <a:r>
            <a:rPr lang="en-US" sz="2000" b="0" i="0" dirty="0" err="1"/>
            <a:t>usr</a:t>
          </a:r>
          <a:r>
            <a:rPr lang="en-US" sz="2000" b="0" i="0" dirty="0"/>
            <a:t>/bin`, `/</a:t>
          </a:r>
          <a:r>
            <a:rPr lang="en-US" sz="2000" b="0" i="0" dirty="0" err="1"/>
            <a:t>usr</a:t>
          </a:r>
          <a:r>
            <a:rPr lang="en-US" sz="2000" b="0" i="0" dirty="0"/>
            <a:t>/lib`, `/</a:t>
          </a:r>
          <a:r>
            <a:rPr lang="en-US" sz="2000" b="0" i="0" dirty="0" err="1"/>
            <a:t>usr</a:t>
          </a:r>
          <a:r>
            <a:rPr lang="en-US" sz="2000" b="0" i="0" dirty="0"/>
            <a:t>/share` </a:t>
          </a:r>
          <a:r>
            <a:rPr lang="en-US" sz="2000" b="0" i="0" dirty="0" err="1"/>
            <a:t>gibi</a:t>
          </a:r>
          <a:r>
            <a:rPr lang="en-US" sz="2000" b="0" i="0" dirty="0"/>
            <a:t> alt </a:t>
          </a:r>
          <a:r>
            <a:rPr lang="en-US" sz="2000" b="0" i="0" dirty="0" err="1"/>
            <a:t>dizinleri</a:t>
          </a:r>
          <a:r>
            <a:rPr lang="en-US" sz="2000" b="0" i="0" dirty="0"/>
            <a:t> </a:t>
          </a:r>
          <a:r>
            <a:rPr lang="en-US" sz="2000" b="0" i="0" dirty="0" err="1"/>
            <a:t>içerir</a:t>
          </a:r>
          <a:r>
            <a:rPr lang="en-US" sz="2000" b="0" i="0" dirty="0"/>
            <a:t>.</a:t>
          </a:r>
          <a:endParaRPr lang="en-US" sz="2000" dirty="0"/>
        </a:p>
      </dgm:t>
    </dgm:pt>
    <dgm:pt modelId="{2ABE1A7C-9E96-4BE1-A753-C9422F944406}" type="parTrans" cxnId="{8B4905DD-C1A7-41CB-B552-620424BE55CF}">
      <dgm:prSet/>
      <dgm:spPr/>
      <dgm:t>
        <a:bodyPr/>
        <a:lstStyle/>
        <a:p>
          <a:endParaRPr lang="en-US"/>
        </a:p>
      </dgm:t>
    </dgm:pt>
    <dgm:pt modelId="{EF4280C0-247B-422B-A8B5-D406E700BD32}" type="sibTrans" cxnId="{8B4905DD-C1A7-41CB-B552-620424BE55CF}">
      <dgm:prSet/>
      <dgm:spPr/>
      <dgm:t>
        <a:bodyPr/>
        <a:lstStyle/>
        <a:p>
          <a:endParaRPr lang="en-US"/>
        </a:p>
      </dgm:t>
    </dgm:pt>
    <dgm:pt modelId="{A9430C4B-6449-4119-8352-2A13CE52CB81}">
      <dgm:prSet custT="1"/>
      <dgm:spPr/>
      <dgm:t>
        <a:bodyPr/>
        <a:lstStyle/>
        <a:p>
          <a:r>
            <a:rPr lang="en-US" sz="2000" b="1" i="0" dirty="0"/>
            <a:t>`/var`: </a:t>
          </a:r>
          <a:r>
            <a:rPr lang="en-US" sz="2000" b="0" i="0" dirty="0" err="1"/>
            <a:t>Değişken</a:t>
          </a:r>
          <a:r>
            <a:rPr lang="en-US" sz="2000" b="0" i="0" dirty="0"/>
            <a:t> </a:t>
          </a:r>
          <a:r>
            <a:rPr lang="en-US" sz="2000" b="0" i="0" dirty="0" err="1"/>
            <a:t>verilerin</a:t>
          </a:r>
          <a:r>
            <a:rPr lang="en-US" sz="2000" b="0" i="0" dirty="0"/>
            <a:t> (log </a:t>
          </a:r>
          <a:r>
            <a:rPr lang="en-US" sz="2000" b="0" i="0" dirty="0" err="1"/>
            <a:t>dosyaları</a:t>
          </a:r>
          <a:r>
            <a:rPr lang="en-US" sz="2000" b="0" i="0" dirty="0"/>
            <a:t>, e-</a:t>
          </a:r>
          <a:r>
            <a:rPr lang="en-US" sz="2000" b="0" i="0" dirty="0" err="1"/>
            <a:t>posta</a:t>
          </a:r>
          <a:r>
            <a:rPr lang="en-US" sz="2000" b="0" i="0" dirty="0"/>
            <a:t> </a:t>
          </a:r>
          <a:r>
            <a:rPr lang="en-US" sz="2000" b="0" i="0" dirty="0" err="1"/>
            <a:t>kutuları</a:t>
          </a:r>
          <a:r>
            <a:rPr lang="en-US" sz="2000" b="0" i="0" dirty="0"/>
            <a:t>, </a:t>
          </a:r>
          <a:r>
            <a:rPr lang="en-US" sz="2000" b="0" i="0" dirty="0" err="1"/>
            <a:t>veritabanları</a:t>
          </a:r>
          <a:r>
            <a:rPr lang="en-US" sz="2000" b="0" i="0" dirty="0"/>
            <a:t> vb.) </a:t>
          </a:r>
          <a:r>
            <a:rPr lang="en-US" sz="2000" b="0" i="0" dirty="0" err="1"/>
            <a:t>saklandığı</a:t>
          </a:r>
          <a:r>
            <a:rPr lang="en-US" sz="2000" b="0" i="0" dirty="0"/>
            <a:t> </a:t>
          </a:r>
          <a:r>
            <a:rPr lang="en-US" sz="2000" b="0" i="0" dirty="0" err="1"/>
            <a:t>dizindir</a:t>
          </a:r>
          <a:r>
            <a:rPr lang="en-US" sz="2000" b="0" i="0" dirty="0"/>
            <a:t>.</a:t>
          </a:r>
          <a:endParaRPr lang="en-US" sz="2300" dirty="0"/>
        </a:p>
      </dgm:t>
    </dgm:pt>
    <dgm:pt modelId="{985CF31E-28B5-4092-853D-BE43E3178F6C}" type="parTrans" cxnId="{E53E9745-EC77-4511-BD67-5AB5B6E6E311}">
      <dgm:prSet/>
      <dgm:spPr/>
      <dgm:t>
        <a:bodyPr/>
        <a:lstStyle/>
        <a:p>
          <a:endParaRPr lang="en-US"/>
        </a:p>
      </dgm:t>
    </dgm:pt>
    <dgm:pt modelId="{E735BA4E-2A0F-4B81-B863-3528393290FA}" type="sibTrans" cxnId="{E53E9745-EC77-4511-BD67-5AB5B6E6E311}">
      <dgm:prSet/>
      <dgm:spPr/>
      <dgm:t>
        <a:bodyPr/>
        <a:lstStyle/>
        <a:p>
          <a:endParaRPr lang="en-US"/>
        </a:p>
      </dgm:t>
    </dgm:pt>
    <dgm:pt modelId="{44494FC2-8C31-467A-AE3D-150827BD1BCA}">
      <dgm:prSet custT="1"/>
      <dgm:spPr/>
      <dgm:t>
        <a:bodyPr/>
        <a:lstStyle/>
        <a:p>
          <a:endParaRPr lang="en-US" sz="2000" dirty="0"/>
        </a:p>
      </dgm:t>
    </dgm:pt>
    <dgm:pt modelId="{1A45647A-19F7-4D49-B7B1-3300D8E8FC18}" type="parTrans" cxnId="{3543FD6D-1645-4870-841D-CFC5D71C9C7E}">
      <dgm:prSet/>
      <dgm:spPr/>
      <dgm:t>
        <a:bodyPr/>
        <a:lstStyle/>
        <a:p>
          <a:endParaRPr lang="en-US"/>
        </a:p>
      </dgm:t>
    </dgm:pt>
    <dgm:pt modelId="{380D7C1F-1CB7-469C-812C-AA7E98C2439F}" type="sibTrans" cxnId="{3543FD6D-1645-4870-841D-CFC5D71C9C7E}">
      <dgm:prSet/>
      <dgm:spPr/>
      <dgm:t>
        <a:bodyPr/>
        <a:lstStyle/>
        <a:p>
          <a:endParaRPr lang="en-US"/>
        </a:p>
      </dgm:t>
    </dgm:pt>
    <dgm:pt modelId="{661A6A1F-C1F3-426E-B21E-F94D3A119DEB}" type="pres">
      <dgm:prSet presAssocID="{E9926D1A-7CF1-44E6-95A6-E2C169FF08E8}" presName="vert0" presStyleCnt="0">
        <dgm:presLayoutVars>
          <dgm:dir/>
          <dgm:animOne val="branch"/>
          <dgm:animLvl val="lvl"/>
        </dgm:presLayoutVars>
      </dgm:prSet>
      <dgm:spPr/>
    </dgm:pt>
    <dgm:pt modelId="{BB9F0954-187C-46E6-9F2F-EF1617D45C84}" type="pres">
      <dgm:prSet presAssocID="{77627F9C-4ADE-4912-8E83-A77A7A3E07DA}" presName="thickLine" presStyleLbl="alignNode1" presStyleIdx="0" presStyleCnt="6"/>
      <dgm:spPr/>
    </dgm:pt>
    <dgm:pt modelId="{1672B739-D1EF-4B69-8425-BFD584D45AA2}" type="pres">
      <dgm:prSet presAssocID="{77627F9C-4ADE-4912-8E83-A77A7A3E07DA}" presName="horz1" presStyleCnt="0"/>
      <dgm:spPr/>
    </dgm:pt>
    <dgm:pt modelId="{57DD9F51-7DB5-4546-9355-1888D660DF62}" type="pres">
      <dgm:prSet presAssocID="{77627F9C-4ADE-4912-8E83-A77A7A3E07DA}" presName="tx1" presStyleLbl="revTx" presStyleIdx="0" presStyleCnt="6"/>
      <dgm:spPr/>
    </dgm:pt>
    <dgm:pt modelId="{EC9FE43F-A1E6-4932-9286-BA0AE902CE57}" type="pres">
      <dgm:prSet presAssocID="{77627F9C-4ADE-4912-8E83-A77A7A3E07DA}" presName="vert1" presStyleCnt="0"/>
      <dgm:spPr/>
    </dgm:pt>
    <dgm:pt modelId="{E872416F-276A-48F2-8561-E36E5DDC0618}" type="pres">
      <dgm:prSet presAssocID="{01C9C877-6D12-4535-81A6-6A2F09AD3BCB}" presName="thickLine" presStyleLbl="alignNode1" presStyleIdx="1" presStyleCnt="6"/>
      <dgm:spPr/>
    </dgm:pt>
    <dgm:pt modelId="{DF80229F-8CF5-44D3-B6F9-2970A4657D35}" type="pres">
      <dgm:prSet presAssocID="{01C9C877-6D12-4535-81A6-6A2F09AD3BCB}" presName="horz1" presStyleCnt="0"/>
      <dgm:spPr/>
    </dgm:pt>
    <dgm:pt modelId="{F0E005FC-BA18-41C9-A048-48A1DB39DD1D}" type="pres">
      <dgm:prSet presAssocID="{01C9C877-6D12-4535-81A6-6A2F09AD3BCB}" presName="tx1" presStyleLbl="revTx" presStyleIdx="1" presStyleCnt="6"/>
      <dgm:spPr/>
    </dgm:pt>
    <dgm:pt modelId="{BCB0B765-0DDE-495D-9317-DC961AE7C2CB}" type="pres">
      <dgm:prSet presAssocID="{01C9C877-6D12-4535-81A6-6A2F09AD3BCB}" presName="vert1" presStyleCnt="0"/>
      <dgm:spPr/>
    </dgm:pt>
    <dgm:pt modelId="{A6875771-2EAA-47F1-86EF-27DB6CDB2048}" type="pres">
      <dgm:prSet presAssocID="{C4F878B8-C7A9-424B-9E89-87EE0ED88528}" presName="thickLine" presStyleLbl="alignNode1" presStyleIdx="2" presStyleCnt="6"/>
      <dgm:spPr/>
    </dgm:pt>
    <dgm:pt modelId="{9C9B6E06-C50D-4B6D-A345-0789C2386C4C}" type="pres">
      <dgm:prSet presAssocID="{C4F878B8-C7A9-424B-9E89-87EE0ED88528}" presName="horz1" presStyleCnt="0"/>
      <dgm:spPr/>
    </dgm:pt>
    <dgm:pt modelId="{06A549AC-60DA-489D-8A37-E47DD3CDD4E4}" type="pres">
      <dgm:prSet presAssocID="{C4F878B8-C7A9-424B-9E89-87EE0ED88528}" presName="tx1" presStyleLbl="revTx" presStyleIdx="2" presStyleCnt="6"/>
      <dgm:spPr/>
    </dgm:pt>
    <dgm:pt modelId="{C05A12BC-AAF6-4F85-AF06-8D8FD981AFEC}" type="pres">
      <dgm:prSet presAssocID="{C4F878B8-C7A9-424B-9E89-87EE0ED88528}" presName="vert1" presStyleCnt="0"/>
      <dgm:spPr/>
    </dgm:pt>
    <dgm:pt modelId="{DE8441BD-FB0B-4D4F-AB2C-312FF08CD4AA}" type="pres">
      <dgm:prSet presAssocID="{D6153BE7-2064-40DA-A736-236B6363BB66}" presName="thickLine" presStyleLbl="alignNode1" presStyleIdx="3" presStyleCnt="6"/>
      <dgm:spPr/>
    </dgm:pt>
    <dgm:pt modelId="{A1314B6A-BEA3-448F-BC18-03D640BEE137}" type="pres">
      <dgm:prSet presAssocID="{D6153BE7-2064-40DA-A736-236B6363BB66}" presName="horz1" presStyleCnt="0"/>
      <dgm:spPr/>
    </dgm:pt>
    <dgm:pt modelId="{514A9C23-DF21-4179-BBB9-F283F90C19D1}" type="pres">
      <dgm:prSet presAssocID="{D6153BE7-2064-40DA-A736-236B6363BB66}" presName="tx1" presStyleLbl="revTx" presStyleIdx="3" presStyleCnt="6"/>
      <dgm:spPr/>
    </dgm:pt>
    <dgm:pt modelId="{9B8C796B-B6F8-4AAF-AFD9-12192571A973}" type="pres">
      <dgm:prSet presAssocID="{D6153BE7-2064-40DA-A736-236B6363BB66}" presName="vert1" presStyleCnt="0"/>
      <dgm:spPr/>
    </dgm:pt>
    <dgm:pt modelId="{5E2CFA61-A746-456B-A088-C206D2A96240}" type="pres">
      <dgm:prSet presAssocID="{A9430C4B-6449-4119-8352-2A13CE52CB81}" presName="thickLine" presStyleLbl="alignNode1" presStyleIdx="4" presStyleCnt="6"/>
      <dgm:spPr/>
    </dgm:pt>
    <dgm:pt modelId="{BDC1B83C-6DB1-48F8-B2F4-59FC182DEC2C}" type="pres">
      <dgm:prSet presAssocID="{A9430C4B-6449-4119-8352-2A13CE52CB81}" presName="horz1" presStyleCnt="0"/>
      <dgm:spPr/>
    </dgm:pt>
    <dgm:pt modelId="{D0F9E153-8F1D-4F20-8CAC-0A6CBC5BB4C4}" type="pres">
      <dgm:prSet presAssocID="{A9430C4B-6449-4119-8352-2A13CE52CB81}" presName="tx1" presStyleLbl="revTx" presStyleIdx="4" presStyleCnt="6"/>
      <dgm:spPr/>
    </dgm:pt>
    <dgm:pt modelId="{0321B311-16A1-4DC7-A28A-656A381BF9DA}" type="pres">
      <dgm:prSet presAssocID="{A9430C4B-6449-4119-8352-2A13CE52CB81}" presName="vert1" presStyleCnt="0"/>
      <dgm:spPr/>
    </dgm:pt>
    <dgm:pt modelId="{EC2FDEAC-6791-466B-B4D5-BB59C64236E2}" type="pres">
      <dgm:prSet presAssocID="{44494FC2-8C31-467A-AE3D-150827BD1BCA}" presName="thickLine" presStyleLbl="alignNode1" presStyleIdx="5" presStyleCnt="6"/>
      <dgm:spPr/>
    </dgm:pt>
    <dgm:pt modelId="{877E06A2-DA39-47E8-98AD-88D7E11136A5}" type="pres">
      <dgm:prSet presAssocID="{44494FC2-8C31-467A-AE3D-150827BD1BCA}" presName="horz1" presStyleCnt="0"/>
      <dgm:spPr/>
    </dgm:pt>
    <dgm:pt modelId="{F6F05EB9-F14A-4272-8814-04863FC17D15}" type="pres">
      <dgm:prSet presAssocID="{44494FC2-8C31-467A-AE3D-150827BD1BCA}" presName="tx1" presStyleLbl="revTx" presStyleIdx="5" presStyleCnt="6"/>
      <dgm:spPr/>
    </dgm:pt>
    <dgm:pt modelId="{AB13F3FF-CEE7-4733-8650-FB92F0DFBC67}" type="pres">
      <dgm:prSet presAssocID="{44494FC2-8C31-467A-AE3D-150827BD1BCA}" presName="vert1" presStyleCnt="0"/>
      <dgm:spPr/>
    </dgm:pt>
  </dgm:ptLst>
  <dgm:cxnLst>
    <dgm:cxn modelId="{CDFCB528-A0D9-42D5-A5D8-2CD76BC55053}" type="presOf" srcId="{A9430C4B-6449-4119-8352-2A13CE52CB81}" destId="{D0F9E153-8F1D-4F20-8CAC-0A6CBC5BB4C4}" srcOrd="0" destOrd="0" presId="urn:microsoft.com/office/officeart/2008/layout/LinedList"/>
    <dgm:cxn modelId="{A8DEF732-1F81-4B75-A864-DCAAB04C8F45}" srcId="{E9926D1A-7CF1-44E6-95A6-E2C169FF08E8}" destId="{77627F9C-4ADE-4912-8E83-A77A7A3E07DA}" srcOrd="0" destOrd="0" parTransId="{42FBBC61-79A7-43F0-9DB4-B12BC96DD766}" sibTransId="{625373AF-BA1D-4005-B03D-C8F542AFD54F}"/>
    <dgm:cxn modelId="{E53E9745-EC77-4511-BD67-5AB5B6E6E311}" srcId="{E9926D1A-7CF1-44E6-95A6-E2C169FF08E8}" destId="{A9430C4B-6449-4119-8352-2A13CE52CB81}" srcOrd="4" destOrd="0" parTransId="{985CF31E-28B5-4092-853D-BE43E3178F6C}" sibTransId="{E735BA4E-2A0F-4B81-B863-3528393290FA}"/>
    <dgm:cxn modelId="{29A5776C-89F6-4763-9B97-E5B5AA284729}" type="presOf" srcId="{44494FC2-8C31-467A-AE3D-150827BD1BCA}" destId="{F6F05EB9-F14A-4272-8814-04863FC17D15}" srcOrd="0" destOrd="0" presId="urn:microsoft.com/office/officeart/2008/layout/LinedList"/>
    <dgm:cxn modelId="{3543FD6D-1645-4870-841D-CFC5D71C9C7E}" srcId="{E9926D1A-7CF1-44E6-95A6-E2C169FF08E8}" destId="{44494FC2-8C31-467A-AE3D-150827BD1BCA}" srcOrd="5" destOrd="0" parTransId="{1A45647A-19F7-4D49-B7B1-3300D8E8FC18}" sibTransId="{380D7C1F-1CB7-469C-812C-AA7E98C2439F}"/>
    <dgm:cxn modelId="{E0D1418E-D245-424E-8581-D04AC70A7CD6}" type="presOf" srcId="{E9926D1A-7CF1-44E6-95A6-E2C169FF08E8}" destId="{661A6A1F-C1F3-426E-B21E-F94D3A119DEB}" srcOrd="0" destOrd="0" presId="urn:microsoft.com/office/officeart/2008/layout/LinedList"/>
    <dgm:cxn modelId="{062CB1A4-F4D1-4C3A-B0A2-DDBB40F55B90}" type="presOf" srcId="{77627F9C-4ADE-4912-8E83-A77A7A3E07DA}" destId="{57DD9F51-7DB5-4546-9355-1888D660DF62}" srcOrd="0" destOrd="0" presId="urn:microsoft.com/office/officeart/2008/layout/LinedList"/>
    <dgm:cxn modelId="{137CE7A4-9D71-4E32-AF21-7C674D68CBB6}" srcId="{E9926D1A-7CF1-44E6-95A6-E2C169FF08E8}" destId="{01C9C877-6D12-4535-81A6-6A2F09AD3BCB}" srcOrd="1" destOrd="0" parTransId="{49F4DE69-3027-4BB1-9C2D-6ED86C9036B8}" sibTransId="{65FB3EFE-E603-4F27-8F75-2DC673DC3761}"/>
    <dgm:cxn modelId="{15F142AC-7E7A-4A00-B6E2-D9C6A18E25C4}" type="presOf" srcId="{D6153BE7-2064-40DA-A736-236B6363BB66}" destId="{514A9C23-DF21-4179-BBB9-F283F90C19D1}" srcOrd="0" destOrd="0" presId="urn:microsoft.com/office/officeart/2008/layout/LinedList"/>
    <dgm:cxn modelId="{4798A6CD-D227-4F9D-81A5-829051AE6B7F}" type="presOf" srcId="{01C9C877-6D12-4535-81A6-6A2F09AD3BCB}" destId="{F0E005FC-BA18-41C9-A048-48A1DB39DD1D}" srcOrd="0" destOrd="0" presId="urn:microsoft.com/office/officeart/2008/layout/LinedList"/>
    <dgm:cxn modelId="{9678C7D0-CC58-492B-875B-C1768BEE61A8}" type="presOf" srcId="{C4F878B8-C7A9-424B-9E89-87EE0ED88528}" destId="{06A549AC-60DA-489D-8A37-E47DD3CDD4E4}" srcOrd="0" destOrd="0" presId="urn:microsoft.com/office/officeart/2008/layout/LinedList"/>
    <dgm:cxn modelId="{8B4905DD-C1A7-41CB-B552-620424BE55CF}" srcId="{E9926D1A-7CF1-44E6-95A6-E2C169FF08E8}" destId="{D6153BE7-2064-40DA-A736-236B6363BB66}" srcOrd="3" destOrd="0" parTransId="{2ABE1A7C-9E96-4BE1-A753-C9422F944406}" sibTransId="{EF4280C0-247B-422B-A8B5-D406E700BD32}"/>
    <dgm:cxn modelId="{75584AE6-BB53-4FF5-B815-4F2E1D0CAF32}" srcId="{E9926D1A-7CF1-44E6-95A6-E2C169FF08E8}" destId="{C4F878B8-C7A9-424B-9E89-87EE0ED88528}" srcOrd="2" destOrd="0" parTransId="{40453A59-9512-4C89-9F22-77618DA95EDA}" sibTransId="{D835826C-68EE-4E8A-A195-DBD1E49D37C6}"/>
    <dgm:cxn modelId="{CE741B4B-5B7D-4225-9B34-8AF8710FEBE1}" type="presParOf" srcId="{661A6A1F-C1F3-426E-B21E-F94D3A119DEB}" destId="{BB9F0954-187C-46E6-9F2F-EF1617D45C84}" srcOrd="0" destOrd="0" presId="urn:microsoft.com/office/officeart/2008/layout/LinedList"/>
    <dgm:cxn modelId="{01D1EC8D-0258-4E20-B060-C612E569EB2F}" type="presParOf" srcId="{661A6A1F-C1F3-426E-B21E-F94D3A119DEB}" destId="{1672B739-D1EF-4B69-8425-BFD584D45AA2}" srcOrd="1" destOrd="0" presId="urn:microsoft.com/office/officeart/2008/layout/LinedList"/>
    <dgm:cxn modelId="{03BE7087-25F2-4C63-B718-25F49E3FCB37}" type="presParOf" srcId="{1672B739-D1EF-4B69-8425-BFD584D45AA2}" destId="{57DD9F51-7DB5-4546-9355-1888D660DF62}" srcOrd="0" destOrd="0" presId="urn:microsoft.com/office/officeart/2008/layout/LinedList"/>
    <dgm:cxn modelId="{0DE8DBE3-DF77-43FE-B08B-D68F7CB5984D}" type="presParOf" srcId="{1672B739-D1EF-4B69-8425-BFD584D45AA2}" destId="{EC9FE43F-A1E6-4932-9286-BA0AE902CE57}" srcOrd="1" destOrd="0" presId="urn:microsoft.com/office/officeart/2008/layout/LinedList"/>
    <dgm:cxn modelId="{B9118005-4E82-4474-BCEE-DD76FAC9DC1C}" type="presParOf" srcId="{661A6A1F-C1F3-426E-B21E-F94D3A119DEB}" destId="{E872416F-276A-48F2-8561-E36E5DDC0618}" srcOrd="2" destOrd="0" presId="urn:microsoft.com/office/officeart/2008/layout/LinedList"/>
    <dgm:cxn modelId="{4C1ABC28-ACC3-4F52-9499-8D07D009AE17}" type="presParOf" srcId="{661A6A1F-C1F3-426E-B21E-F94D3A119DEB}" destId="{DF80229F-8CF5-44D3-B6F9-2970A4657D35}" srcOrd="3" destOrd="0" presId="urn:microsoft.com/office/officeart/2008/layout/LinedList"/>
    <dgm:cxn modelId="{15342C51-82ED-442E-A16A-95F5DE7731DB}" type="presParOf" srcId="{DF80229F-8CF5-44D3-B6F9-2970A4657D35}" destId="{F0E005FC-BA18-41C9-A048-48A1DB39DD1D}" srcOrd="0" destOrd="0" presId="urn:microsoft.com/office/officeart/2008/layout/LinedList"/>
    <dgm:cxn modelId="{28040731-C18A-41A0-9370-66174E420967}" type="presParOf" srcId="{DF80229F-8CF5-44D3-B6F9-2970A4657D35}" destId="{BCB0B765-0DDE-495D-9317-DC961AE7C2CB}" srcOrd="1" destOrd="0" presId="urn:microsoft.com/office/officeart/2008/layout/LinedList"/>
    <dgm:cxn modelId="{0FDE50B9-C292-48BA-A866-0E38D88C584D}" type="presParOf" srcId="{661A6A1F-C1F3-426E-B21E-F94D3A119DEB}" destId="{A6875771-2EAA-47F1-86EF-27DB6CDB2048}" srcOrd="4" destOrd="0" presId="urn:microsoft.com/office/officeart/2008/layout/LinedList"/>
    <dgm:cxn modelId="{20A70C83-A87C-455D-A2E7-CAACE02EC0AD}" type="presParOf" srcId="{661A6A1F-C1F3-426E-B21E-F94D3A119DEB}" destId="{9C9B6E06-C50D-4B6D-A345-0789C2386C4C}" srcOrd="5" destOrd="0" presId="urn:microsoft.com/office/officeart/2008/layout/LinedList"/>
    <dgm:cxn modelId="{72FD7552-38A8-4620-8CC3-3653434FB3C3}" type="presParOf" srcId="{9C9B6E06-C50D-4B6D-A345-0789C2386C4C}" destId="{06A549AC-60DA-489D-8A37-E47DD3CDD4E4}" srcOrd="0" destOrd="0" presId="urn:microsoft.com/office/officeart/2008/layout/LinedList"/>
    <dgm:cxn modelId="{2FAC1D16-9474-4815-8AD3-6D86DDD19F4A}" type="presParOf" srcId="{9C9B6E06-C50D-4B6D-A345-0789C2386C4C}" destId="{C05A12BC-AAF6-4F85-AF06-8D8FD981AFEC}" srcOrd="1" destOrd="0" presId="urn:microsoft.com/office/officeart/2008/layout/LinedList"/>
    <dgm:cxn modelId="{6CE0874D-19B0-4A38-A4D2-C3C1FD77DFAA}" type="presParOf" srcId="{661A6A1F-C1F3-426E-B21E-F94D3A119DEB}" destId="{DE8441BD-FB0B-4D4F-AB2C-312FF08CD4AA}" srcOrd="6" destOrd="0" presId="urn:microsoft.com/office/officeart/2008/layout/LinedList"/>
    <dgm:cxn modelId="{01F1F29A-68E5-47F4-AE23-EB955AFA9C40}" type="presParOf" srcId="{661A6A1F-C1F3-426E-B21E-F94D3A119DEB}" destId="{A1314B6A-BEA3-448F-BC18-03D640BEE137}" srcOrd="7" destOrd="0" presId="urn:microsoft.com/office/officeart/2008/layout/LinedList"/>
    <dgm:cxn modelId="{40151DA1-525C-4C4E-BF8C-9FC666D41CD3}" type="presParOf" srcId="{A1314B6A-BEA3-448F-BC18-03D640BEE137}" destId="{514A9C23-DF21-4179-BBB9-F283F90C19D1}" srcOrd="0" destOrd="0" presId="urn:microsoft.com/office/officeart/2008/layout/LinedList"/>
    <dgm:cxn modelId="{D1516215-C510-4B4B-92EA-DEB0C844220B}" type="presParOf" srcId="{A1314B6A-BEA3-448F-BC18-03D640BEE137}" destId="{9B8C796B-B6F8-4AAF-AFD9-12192571A973}" srcOrd="1" destOrd="0" presId="urn:microsoft.com/office/officeart/2008/layout/LinedList"/>
    <dgm:cxn modelId="{BAC59221-7B02-466B-95C5-B4BFDFB4FD28}" type="presParOf" srcId="{661A6A1F-C1F3-426E-B21E-F94D3A119DEB}" destId="{5E2CFA61-A746-456B-A088-C206D2A96240}" srcOrd="8" destOrd="0" presId="urn:microsoft.com/office/officeart/2008/layout/LinedList"/>
    <dgm:cxn modelId="{50D8AF92-AC8B-47F1-81EA-9F311A7648B7}" type="presParOf" srcId="{661A6A1F-C1F3-426E-B21E-F94D3A119DEB}" destId="{BDC1B83C-6DB1-48F8-B2F4-59FC182DEC2C}" srcOrd="9" destOrd="0" presId="urn:microsoft.com/office/officeart/2008/layout/LinedList"/>
    <dgm:cxn modelId="{F84AD57B-EC38-4C5A-9CF9-0758E52D2A5F}" type="presParOf" srcId="{BDC1B83C-6DB1-48F8-B2F4-59FC182DEC2C}" destId="{D0F9E153-8F1D-4F20-8CAC-0A6CBC5BB4C4}" srcOrd="0" destOrd="0" presId="urn:microsoft.com/office/officeart/2008/layout/LinedList"/>
    <dgm:cxn modelId="{934DB4A4-E4D0-4640-B795-D0B38A683D01}" type="presParOf" srcId="{BDC1B83C-6DB1-48F8-B2F4-59FC182DEC2C}" destId="{0321B311-16A1-4DC7-A28A-656A381BF9DA}" srcOrd="1" destOrd="0" presId="urn:microsoft.com/office/officeart/2008/layout/LinedList"/>
    <dgm:cxn modelId="{E04154E4-3CBF-40A1-8A64-FB079E716C49}" type="presParOf" srcId="{661A6A1F-C1F3-426E-B21E-F94D3A119DEB}" destId="{EC2FDEAC-6791-466B-B4D5-BB59C64236E2}" srcOrd="10" destOrd="0" presId="urn:microsoft.com/office/officeart/2008/layout/LinedList"/>
    <dgm:cxn modelId="{007A5BA3-B277-4BFF-AF8C-FCBA3E3D227A}" type="presParOf" srcId="{661A6A1F-C1F3-426E-B21E-F94D3A119DEB}" destId="{877E06A2-DA39-47E8-98AD-88D7E11136A5}" srcOrd="11" destOrd="0" presId="urn:microsoft.com/office/officeart/2008/layout/LinedList"/>
    <dgm:cxn modelId="{13D7917A-C113-4D50-81DA-08D793C6A715}" type="presParOf" srcId="{877E06A2-DA39-47E8-98AD-88D7E11136A5}" destId="{F6F05EB9-F14A-4272-8814-04863FC17D15}" srcOrd="0" destOrd="0" presId="urn:microsoft.com/office/officeart/2008/layout/LinedList"/>
    <dgm:cxn modelId="{BEB151F8-D066-492E-A20F-073EC1EA0CD0}" type="presParOf" srcId="{877E06A2-DA39-47E8-98AD-88D7E11136A5}" destId="{AB13F3FF-CEE7-4733-8650-FB92F0DFBC6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DBC3CF-E029-4AEE-97E2-C6C68790498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8ACD187-E074-496C-A1F6-2343AD2F80EC}">
      <dgm:prSet/>
      <dgm:spPr/>
      <dgm:t>
        <a:bodyPr/>
        <a:lstStyle/>
        <a:p>
          <a:pPr>
            <a:lnSpc>
              <a:spcPct val="100000"/>
            </a:lnSpc>
          </a:pPr>
          <a:r>
            <a:rPr lang="en-US" b="0" i="0"/>
            <a:t>Umask değeriyle dosya izinleri hesaplanırken, genelde varsayılan izinlerden (örneğin, dosyalar için 666 ve dizinler için 777) umask değeri çıkarılır. Sonuç olarak, yeni oluşturulan dosyaların veya dizinlerin izinleri belirlenir.</a:t>
          </a:r>
          <a:endParaRPr lang="en-US"/>
        </a:p>
      </dgm:t>
    </dgm:pt>
    <dgm:pt modelId="{F89C59CA-F028-4DA9-BA29-F9E540B44A70}" type="parTrans" cxnId="{26E9DBD4-412E-4DD5-BC64-23C818920D42}">
      <dgm:prSet/>
      <dgm:spPr/>
      <dgm:t>
        <a:bodyPr/>
        <a:lstStyle/>
        <a:p>
          <a:endParaRPr lang="en-US"/>
        </a:p>
      </dgm:t>
    </dgm:pt>
    <dgm:pt modelId="{2ACAF7B1-5521-45A2-B846-E8E3D873C1BA}" type="sibTrans" cxnId="{26E9DBD4-412E-4DD5-BC64-23C818920D42}">
      <dgm:prSet/>
      <dgm:spPr/>
      <dgm:t>
        <a:bodyPr/>
        <a:lstStyle/>
        <a:p>
          <a:endParaRPr lang="en-US"/>
        </a:p>
      </dgm:t>
    </dgm:pt>
    <dgm:pt modelId="{5B02E560-1849-468C-A3EA-41CB4E553630}">
      <dgm:prSet/>
      <dgm:spPr/>
      <dgm:t>
        <a:bodyPr/>
        <a:lstStyle/>
        <a:p>
          <a:pPr>
            <a:lnSpc>
              <a:spcPct val="100000"/>
            </a:lnSpc>
          </a:pPr>
          <a:r>
            <a:rPr lang="en-US" b="0" i="0"/>
            <a:t>Umask değeri 022 olduğunda, varsayılan izinlerle (666 veya -rw-rw-rw- dosyalar için ve 777 veya drwxrwxrwx dizinler için) çıkarıldığında, dosya izinleri 644 (-rw-r--r--) ve dizin izinleri 755 (drwxr-xr-x) olarak hesaplanır.</a:t>
          </a:r>
          <a:endParaRPr lang="en-US"/>
        </a:p>
      </dgm:t>
    </dgm:pt>
    <dgm:pt modelId="{A8D2E715-8B34-4A62-BFD7-05052FFE7075}" type="parTrans" cxnId="{091E8D89-2D29-4670-9133-C08975192A86}">
      <dgm:prSet/>
      <dgm:spPr/>
      <dgm:t>
        <a:bodyPr/>
        <a:lstStyle/>
        <a:p>
          <a:endParaRPr lang="en-US"/>
        </a:p>
      </dgm:t>
    </dgm:pt>
    <dgm:pt modelId="{730E7E06-8A97-477B-8159-707A6A8A8F36}" type="sibTrans" cxnId="{091E8D89-2D29-4670-9133-C08975192A86}">
      <dgm:prSet/>
      <dgm:spPr/>
      <dgm:t>
        <a:bodyPr/>
        <a:lstStyle/>
        <a:p>
          <a:endParaRPr lang="en-US"/>
        </a:p>
      </dgm:t>
    </dgm:pt>
    <dgm:pt modelId="{7CB6958F-1DF8-4D0D-871D-28402045CD2F}" type="pres">
      <dgm:prSet presAssocID="{D0DBC3CF-E029-4AEE-97E2-C6C68790498C}" presName="root" presStyleCnt="0">
        <dgm:presLayoutVars>
          <dgm:dir/>
          <dgm:resizeHandles val="exact"/>
        </dgm:presLayoutVars>
      </dgm:prSet>
      <dgm:spPr/>
    </dgm:pt>
    <dgm:pt modelId="{4E4C3A15-09E1-4DE3-9555-B389223D2370}" type="pres">
      <dgm:prSet presAssocID="{B8ACD187-E074-496C-A1F6-2343AD2F80EC}" presName="compNode" presStyleCnt="0"/>
      <dgm:spPr/>
    </dgm:pt>
    <dgm:pt modelId="{F3E05B21-82BE-4172-86F3-27E1B3E40F86}" type="pres">
      <dgm:prSet presAssocID="{B8ACD187-E074-496C-A1F6-2343AD2F80EC}" presName="bgRect" presStyleLbl="bgShp" presStyleIdx="0" presStyleCnt="2"/>
      <dgm:spPr/>
    </dgm:pt>
    <dgm:pt modelId="{9AF31C53-DCC2-4288-8258-D2362CFF15E9}" type="pres">
      <dgm:prSet presAssocID="{B8ACD187-E074-496C-A1F6-2343AD2F80E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20C3DC56-DCAC-4EA1-8678-2BAA0B411B1E}" type="pres">
      <dgm:prSet presAssocID="{B8ACD187-E074-496C-A1F6-2343AD2F80EC}" presName="spaceRect" presStyleCnt="0"/>
      <dgm:spPr/>
    </dgm:pt>
    <dgm:pt modelId="{46820C59-CC7E-4FBE-89B9-4E712848CAD0}" type="pres">
      <dgm:prSet presAssocID="{B8ACD187-E074-496C-A1F6-2343AD2F80EC}" presName="parTx" presStyleLbl="revTx" presStyleIdx="0" presStyleCnt="2">
        <dgm:presLayoutVars>
          <dgm:chMax val="0"/>
          <dgm:chPref val="0"/>
        </dgm:presLayoutVars>
      </dgm:prSet>
      <dgm:spPr/>
    </dgm:pt>
    <dgm:pt modelId="{46048738-FEE7-4B56-8AF4-5FB9A0EA4872}" type="pres">
      <dgm:prSet presAssocID="{2ACAF7B1-5521-45A2-B846-E8E3D873C1BA}" presName="sibTrans" presStyleCnt="0"/>
      <dgm:spPr/>
    </dgm:pt>
    <dgm:pt modelId="{F2E7065B-226C-4E05-ADE1-36C001884F46}" type="pres">
      <dgm:prSet presAssocID="{5B02E560-1849-468C-A3EA-41CB4E553630}" presName="compNode" presStyleCnt="0"/>
      <dgm:spPr/>
    </dgm:pt>
    <dgm:pt modelId="{82EC6915-1D1F-480A-B92F-2396284A81D8}" type="pres">
      <dgm:prSet presAssocID="{5B02E560-1849-468C-A3EA-41CB4E553630}" presName="bgRect" presStyleLbl="bgShp" presStyleIdx="1" presStyleCnt="2"/>
      <dgm:spPr/>
    </dgm:pt>
    <dgm:pt modelId="{FDF336C1-DAAB-4D2E-9563-24C5450C81B3}" type="pres">
      <dgm:prSet presAssocID="{5B02E560-1849-468C-A3EA-41CB4E55363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abrika"/>
        </a:ext>
      </dgm:extLst>
    </dgm:pt>
    <dgm:pt modelId="{E53F5981-AC8E-4196-8054-0398D85DFFF2}" type="pres">
      <dgm:prSet presAssocID="{5B02E560-1849-468C-A3EA-41CB4E553630}" presName="spaceRect" presStyleCnt="0"/>
      <dgm:spPr/>
    </dgm:pt>
    <dgm:pt modelId="{95712D1B-28B2-4200-BCE2-CA36573A6B32}" type="pres">
      <dgm:prSet presAssocID="{5B02E560-1849-468C-A3EA-41CB4E553630}" presName="parTx" presStyleLbl="revTx" presStyleIdx="1" presStyleCnt="2">
        <dgm:presLayoutVars>
          <dgm:chMax val="0"/>
          <dgm:chPref val="0"/>
        </dgm:presLayoutVars>
      </dgm:prSet>
      <dgm:spPr/>
    </dgm:pt>
  </dgm:ptLst>
  <dgm:cxnLst>
    <dgm:cxn modelId="{68AB1440-F7EB-466E-9BE9-D45F2B307940}" type="presOf" srcId="{5B02E560-1849-468C-A3EA-41CB4E553630}" destId="{95712D1B-28B2-4200-BCE2-CA36573A6B32}" srcOrd="0" destOrd="0" presId="urn:microsoft.com/office/officeart/2018/2/layout/IconVerticalSolidList"/>
    <dgm:cxn modelId="{52638A6E-B835-4DA9-BD4C-81A5D1DB94FF}" type="presOf" srcId="{B8ACD187-E074-496C-A1F6-2343AD2F80EC}" destId="{46820C59-CC7E-4FBE-89B9-4E712848CAD0}" srcOrd="0" destOrd="0" presId="urn:microsoft.com/office/officeart/2018/2/layout/IconVerticalSolidList"/>
    <dgm:cxn modelId="{BB120688-7DE0-4270-9613-6387FC921215}" type="presOf" srcId="{D0DBC3CF-E029-4AEE-97E2-C6C68790498C}" destId="{7CB6958F-1DF8-4D0D-871D-28402045CD2F}" srcOrd="0" destOrd="0" presId="urn:microsoft.com/office/officeart/2018/2/layout/IconVerticalSolidList"/>
    <dgm:cxn modelId="{091E8D89-2D29-4670-9133-C08975192A86}" srcId="{D0DBC3CF-E029-4AEE-97E2-C6C68790498C}" destId="{5B02E560-1849-468C-A3EA-41CB4E553630}" srcOrd="1" destOrd="0" parTransId="{A8D2E715-8B34-4A62-BFD7-05052FFE7075}" sibTransId="{730E7E06-8A97-477B-8159-707A6A8A8F36}"/>
    <dgm:cxn modelId="{26E9DBD4-412E-4DD5-BC64-23C818920D42}" srcId="{D0DBC3CF-E029-4AEE-97E2-C6C68790498C}" destId="{B8ACD187-E074-496C-A1F6-2343AD2F80EC}" srcOrd="0" destOrd="0" parTransId="{F89C59CA-F028-4DA9-BA29-F9E540B44A70}" sibTransId="{2ACAF7B1-5521-45A2-B846-E8E3D873C1BA}"/>
    <dgm:cxn modelId="{034DC3EF-C7CD-4B5E-9466-203E058B61AC}" type="presParOf" srcId="{7CB6958F-1DF8-4D0D-871D-28402045CD2F}" destId="{4E4C3A15-09E1-4DE3-9555-B389223D2370}" srcOrd="0" destOrd="0" presId="urn:microsoft.com/office/officeart/2018/2/layout/IconVerticalSolidList"/>
    <dgm:cxn modelId="{381C2611-23E3-42D9-9E2E-455AE78AE484}" type="presParOf" srcId="{4E4C3A15-09E1-4DE3-9555-B389223D2370}" destId="{F3E05B21-82BE-4172-86F3-27E1B3E40F86}" srcOrd="0" destOrd="0" presId="urn:microsoft.com/office/officeart/2018/2/layout/IconVerticalSolidList"/>
    <dgm:cxn modelId="{A077DE38-5F04-473E-9418-8F1215CF49F8}" type="presParOf" srcId="{4E4C3A15-09E1-4DE3-9555-B389223D2370}" destId="{9AF31C53-DCC2-4288-8258-D2362CFF15E9}" srcOrd="1" destOrd="0" presId="urn:microsoft.com/office/officeart/2018/2/layout/IconVerticalSolidList"/>
    <dgm:cxn modelId="{990F6C26-A402-4B4A-9D7E-85AA6D273C80}" type="presParOf" srcId="{4E4C3A15-09E1-4DE3-9555-B389223D2370}" destId="{20C3DC56-DCAC-4EA1-8678-2BAA0B411B1E}" srcOrd="2" destOrd="0" presId="urn:microsoft.com/office/officeart/2018/2/layout/IconVerticalSolidList"/>
    <dgm:cxn modelId="{2E6C3ACE-2847-4049-908A-5194259A6469}" type="presParOf" srcId="{4E4C3A15-09E1-4DE3-9555-B389223D2370}" destId="{46820C59-CC7E-4FBE-89B9-4E712848CAD0}" srcOrd="3" destOrd="0" presId="urn:microsoft.com/office/officeart/2018/2/layout/IconVerticalSolidList"/>
    <dgm:cxn modelId="{3C4C7149-2794-4624-837D-9CCFADC2BB73}" type="presParOf" srcId="{7CB6958F-1DF8-4D0D-871D-28402045CD2F}" destId="{46048738-FEE7-4B56-8AF4-5FB9A0EA4872}" srcOrd="1" destOrd="0" presId="urn:microsoft.com/office/officeart/2018/2/layout/IconVerticalSolidList"/>
    <dgm:cxn modelId="{8393E7D2-95B8-4A9D-86AC-86F7B1FF092C}" type="presParOf" srcId="{7CB6958F-1DF8-4D0D-871D-28402045CD2F}" destId="{F2E7065B-226C-4E05-ADE1-36C001884F46}" srcOrd="2" destOrd="0" presId="urn:microsoft.com/office/officeart/2018/2/layout/IconVerticalSolidList"/>
    <dgm:cxn modelId="{A2141784-A20D-450E-BF9E-D6092AFC857B}" type="presParOf" srcId="{F2E7065B-226C-4E05-ADE1-36C001884F46}" destId="{82EC6915-1D1F-480A-B92F-2396284A81D8}" srcOrd="0" destOrd="0" presId="urn:microsoft.com/office/officeart/2018/2/layout/IconVerticalSolidList"/>
    <dgm:cxn modelId="{CE6CFA67-44BC-4FFA-9E7F-523A0260FD6A}" type="presParOf" srcId="{F2E7065B-226C-4E05-ADE1-36C001884F46}" destId="{FDF336C1-DAAB-4D2E-9563-24C5450C81B3}" srcOrd="1" destOrd="0" presId="urn:microsoft.com/office/officeart/2018/2/layout/IconVerticalSolidList"/>
    <dgm:cxn modelId="{D55ACE60-3659-4ACA-9006-EF7397AEB33F}" type="presParOf" srcId="{F2E7065B-226C-4E05-ADE1-36C001884F46}" destId="{E53F5981-AC8E-4196-8054-0398D85DFFF2}" srcOrd="2" destOrd="0" presId="urn:microsoft.com/office/officeart/2018/2/layout/IconVerticalSolidList"/>
    <dgm:cxn modelId="{D0D1C60D-E565-4AFB-A17C-C63D1F4EA4C4}" type="presParOf" srcId="{F2E7065B-226C-4E05-ADE1-36C001884F46}" destId="{95712D1B-28B2-4200-BCE2-CA36573A6B3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FF4091-1077-41AC-9AEB-E7629FB8A04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9D236CC-7CA2-4720-8B34-8DD47DCD833F}">
      <dgm:prSet/>
      <dgm:spPr/>
      <dgm:t>
        <a:bodyPr/>
        <a:lstStyle/>
        <a:p>
          <a:r>
            <a:rPr lang="en-US" b="0" i="0"/>
            <a:t>Yeni kullanıcının </a:t>
          </a:r>
          <a:r>
            <a:rPr lang="en-US" b="0" i="1"/>
            <a:t>/etc/passwd</a:t>
          </a:r>
          <a:r>
            <a:rPr lang="en-US" b="0" i="0"/>
            <a:t> girişi:</a:t>
          </a:r>
          <a:endParaRPr lang="en-US"/>
        </a:p>
      </dgm:t>
    </dgm:pt>
    <dgm:pt modelId="{EE83B8A7-B64C-4A67-887E-E0722A4B383E}" type="parTrans" cxnId="{3A2FA7C0-F979-40E0-8F75-469502102203}">
      <dgm:prSet/>
      <dgm:spPr/>
      <dgm:t>
        <a:bodyPr/>
        <a:lstStyle/>
        <a:p>
          <a:endParaRPr lang="en-US"/>
        </a:p>
      </dgm:t>
    </dgm:pt>
    <dgm:pt modelId="{94D321A8-48EB-4397-8C2A-2775302439F2}" type="sibTrans" cxnId="{3A2FA7C0-F979-40E0-8F75-469502102203}">
      <dgm:prSet/>
      <dgm:spPr/>
      <dgm:t>
        <a:bodyPr/>
        <a:lstStyle/>
        <a:p>
          <a:endParaRPr lang="en-US"/>
        </a:p>
      </dgm:t>
    </dgm:pt>
    <dgm:pt modelId="{D3E766BA-F4D1-4ADE-9876-5B763D0A1B00}">
      <dgm:prSet/>
      <dgm:spPr/>
      <dgm:t>
        <a:bodyPr/>
        <a:lstStyle/>
        <a:p>
          <a:r>
            <a:rPr lang="en-US" dirty="0"/>
            <a:t>jsmith:x:1007:1007:Jane Smith, Oda 26,212-555</a:t>
          </a:r>
          <a:r>
            <a:rPr lang="tr-TR" dirty="0"/>
            <a:t> </a:t>
          </a:r>
          <a:r>
            <a:rPr lang="en-US" dirty="0"/>
            <a:t>1000,jsmith@example.com:/home/</a:t>
          </a:r>
          <a:r>
            <a:rPr lang="en-US" dirty="0" err="1"/>
            <a:t>jsmith</a:t>
          </a:r>
          <a:r>
            <a:rPr lang="en-US" dirty="0"/>
            <a:t>:/bin/bash</a:t>
          </a:r>
        </a:p>
      </dgm:t>
    </dgm:pt>
    <dgm:pt modelId="{851C3252-4ACB-421C-BC33-36CC7E3636CA}" type="parTrans" cxnId="{65830F92-3D31-4EC8-A049-141E36351BB9}">
      <dgm:prSet/>
      <dgm:spPr/>
      <dgm:t>
        <a:bodyPr/>
        <a:lstStyle/>
        <a:p>
          <a:endParaRPr lang="en-US"/>
        </a:p>
      </dgm:t>
    </dgm:pt>
    <dgm:pt modelId="{2F9044A4-9269-448A-8808-1B18B4729173}" type="sibTrans" cxnId="{65830F92-3D31-4EC8-A049-141E36351BB9}">
      <dgm:prSet/>
      <dgm:spPr/>
      <dgm:t>
        <a:bodyPr/>
        <a:lstStyle/>
        <a:p>
          <a:endParaRPr lang="en-US"/>
        </a:p>
      </dgm:t>
    </dgm:pt>
    <dgm:pt modelId="{8DD075EF-B179-4C80-8B7D-A9A77D37C8DE}">
      <dgm:prSet/>
      <dgm:spPr/>
      <dgm:t>
        <a:bodyPr/>
        <a:lstStyle/>
        <a:p>
          <a:r>
            <a:rPr lang="en-US" b="0" i="0"/>
            <a:t>Bir kullanıcının </a:t>
          </a:r>
          <a:r>
            <a:rPr lang="en-US" b="0" i="1"/>
            <a:t>/etc/passwd</a:t>
          </a:r>
          <a:r>
            <a:rPr lang="en-US" b="0" i="0"/>
            <a:t> girişindeki bireysel alanlar şu şekildedir:şu şekildedir (soldan sağa):</a:t>
          </a:r>
          <a:endParaRPr lang="en-US"/>
        </a:p>
      </dgm:t>
    </dgm:pt>
    <dgm:pt modelId="{2D007BF3-F3C8-4900-BBB1-36A5FF221CDE}" type="parTrans" cxnId="{FD83F4A4-523E-497C-95DA-7C23EE647087}">
      <dgm:prSet/>
      <dgm:spPr/>
      <dgm:t>
        <a:bodyPr/>
        <a:lstStyle/>
        <a:p>
          <a:endParaRPr lang="en-US"/>
        </a:p>
      </dgm:t>
    </dgm:pt>
    <dgm:pt modelId="{2E104BE6-C4A2-4110-BEBA-A6A7882D0352}" type="sibTrans" cxnId="{FD83F4A4-523E-497C-95DA-7C23EE647087}">
      <dgm:prSet/>
      <dgm:spPr/>
      <dgm:t>
        <a:bodyPr/>
        <a:lstStyle/>
        <a:p>
          <a:endParaRPr lang="en-US"/>
        </a:p>
      </dgm:t>
    </dgm:pt>
    <dgm:pt modelId="{6076BEC7-EC7F-4A5B-83DB-0E14CB82ED6A}">
      <dgm:prSet/>
      <dgm:spPr/>
      <dgm:t>
        <a:bodyPr/>
        <a:lstStyle/>
        <a:p>
          <a:r>
            <a:rPr lang="en-US" b="0" i="0"/>
            <a:t>Kullanıcı adı</a:t>
          </a:r>
          <a:endParaRPr lang="en-US"/>
        </a:p>
      </dgm:t>
    </dgm:pt>
    <dgm:pt modelId="{C272E73F-DAAF-45F8-88EC-753B195D8E97}" type="parTrans" cxnId="{8E33101D-3491-4EB1-854B-EBCC21414AEB}">
      <dgm:prSet/>
      <dgm:spPr/>
      <dgm:t>
        <a:bodyPr/>
        <a:lstStyle/>
        <a:p>
          <a:endParaRPr lang="en-US"/>
        </a:p>
      </dgm:t>
    </dgm:pt>
    <dgm:pt modelId="{0DC8F0CE-6AD6-4690-957E-1759C4CB2DE7}" type="sibTrans" cxnId="{8E33101D-3491-4EB1-854B-EBCC21414AEB}">
      <dgm:prSet/>
      <dgm:spPr/>
      <dgm:t>
        <a:bodyPr/>
        <a:lstStyle/>
        <a:p>
          <a:endParaRPr lang="en-US"/>
        </a:p>
      </dgm:t>
    </dgm:pt>
    <dgm:pt modelId="{D22866ED-9C31-4B13-B59F-79277CE4FC80}">
      <dgm:prSet/>
      <dgm:spPr/>
      <dgm:t>
        <a:bodyPr/>
        <a:lstStyle/>
        <a:p>
          <a:r>
            <a:rPr lang="en-US" b="0" i="1"/>
            <a:t>/etc/shadow</a:t>
          </a:r>
          <a:r>
            <a:rPr lang="en-US" b="0" i="0"/>
            <a:t> şifre alanı</a:t>
          </a:r>
          <a:endParaRPr lang="en-US"/>
        </a:p>
      </dgm:t>
    </dgm:pt>
    <dgm:pt modelId="{D5EA4026-DAD5-48A7-B387-33EAD2B51DC2}" type="parTrans" cxnId="{A1F38509-5633-4575-8141-71780A84A703}">
      <dgm:prSet/>
      <dgm:spPr/>
      <dgm:t>
        <a:bodyPr/>
        <a:lstStyle/>
        <a:p>
          <a:endParaRPr lang="en-US"/>
        </a:p>
      </dgm:t>
    </dgm:pt>
    <dgm:pt modelId="{2DE77D85-E318-4947-8163-5C18EE120371}" type="sibTrans" cxnId="{A1F38509-5633-4575-8141-71780A84A703}">
      <dgm:prSet/>
      <dgm:spPr/>
      <dgm:t>
        <a:bodyPr/>
        <a:lstStyle/>
        <a:p>
          <a:endParaRPr lang="en-US"/>
        </a:p>
      </dgm:t>
    </dgm:pt>
    <dgm:pt modelId="{D51F3F60-DE81-4806-929F-57F3B6D6034E}">
      <dgm:prSet/>
      <dgm:spPr/>
      <dgm:t>
        <a:bodyPr/>
        <a:lstStyle/>
        <a:p>
          <a:r>
            <a:rPr lang="en-US" b="0" i="0"/>
            <a:t>Kullanıcı kimliği</a:t>
          </a:r>
          <a:endParaRPr lang="en-US"/>
        </a:p>
      </dgm:t>
    </dgm:pt>
    <dgm:pt modelId="{9A533FF7-34C2-4E1A-9DED-5CA9BF956537}" type="parTrans" cxnId="{E469CDD0-BEC8-4890-8C54-F2ED15EDF211}">
      <dgm:prSet/>
      <dgm:spPr/>
      <dgm:t>
        <a:bodyPr/>
        <a:lstStyle/>
        <a:p>
          <a:endParaRPr lang="en-US"/>
        </a:p>
      </dgm:t>
    </dgm:pt>
    <dgm:pt modelId="{1D2BA7B3-6E96-45B5-A3AF-C87D4C30C944}" type="sibTrans" cxnId="{E469CDD0-BEC8-4890-8C54-F2ED15EDF211}">
      <dgm:prSet/>
      <dgm:spPr/>
      <dgm:t>
        <a:bodyPr/>
        <a:lstStyle/>
        <a:p>
          <a:endParaRPr lang="en-US"/>
        </a:p>
      </dgm:t>
    </dgm:pt>
    <dgm:pt modelId="{1AC49EDB-9239-48BC-8AB1-D92B96D2C3A6}">
      <dgm:prSet/>
      <dgm:spPr/>
      <dgm:t>
        <a:bodyPr/>
        <a:lstStyle/>
        <a:p>
          <a:r>
            <a:rPr lang="en-US" b="0" i="0"/>
            <a:t>Birincil grup kimliği</a:t>
          </a:r>
          <a:endParaRPr lang="en-US"/>
        </a:p>
      </dgm:t>
    </dgm:pt>
    <dgm:pt modelId="{47562334-B15C-453E-B7DB-66398AC3E3AD}" type="parTrans" cxnId="{456172AE-44F9-4F47-9086-A45CCEFC161F}">
      <dgm:prSet/>
      <dgm:spPr/>
      <dgm:t>
        <a:bodyPr/>
        <a:lstStyle/>
        <a:p>
          <a:endParaRPr lang="en-US"/>
        </a:p>
      </dgm:t>
    </dgm:pt>
    <dgm:pt modelId="{994BB618-FE75-4E22-BACA-7B3E0A6239BD}" type="sibTrans" cxnId="{456172AE-44F9-4F47-9086-A45CCEFC161F}">
      <dgm:prSet/>
      <dgm:spPr/>
      <dgm:t>
        <a:bodyPr/>
        <a:lstStyle/>
        <a:p>
          <a:endParaRPr lang="en-US"/>
        </a:p>
      </dgm:t>
    </dgm:pt>
    <dgm:pt modelId="{A888E82F-F600-406C-84FB-43A808B63489}">
      <dgm:prSet/>
      <dgm:spPr/>
      <dgm:t>
        <a:bodyPr/>
        <a:lstStyle/>
        <a:p>
          <a:r>
            <a:rPr lang="en-US" b="0" i="0"/>
            <a:t>Yorum alanı</a:t>
          </a:r>
          <a:endParaRPr lang="en-US"/>
        </a:p>
      </dgm:t>
    </dgm:pt>
    <dgm:pt modelId="{FBD03FC6-6DF6-4747-ACF9-D5B1C08331F6}" type="parTrans" cxnId="{9CA03A28-7DE4-4B6C-9451-61F24083BE6D}">
      <dgm:prSet/>
      <dgm:spPr/>
      <dgm:t>
        <a:bodyPr/>
        <a:lstStyle/>
        <a:p>
          <a:endParaRPr lang="en-US"/>
        </a:p>
      </dgm:t>
    </dgm:pt>
    <dgm:pt modelId="{BE86B620-E9CE-49A3-A53A-ED5BB5BF6A48}" type="sibTrans" cxnId="{9CA03A28-7DE4-4B6C-9451-61F24083BE6D}">
      <dgm:prSet/>
      <dgm:spPr/>
      <dgm:t>
        <a:bodyPr/>
        <a:lstStyle/>
        <a:p>
          <a:endParaRPr lang="en-US"/>
        </a:p>
      </dgm:t>
    </dgm:pt>
    <dgm:pt modelId="{A096CDB6-BE86-4C81-B8F1-493BDB0EF5AA}">
      <dgm:prSet/>
      <dgm:spPr/>
      <dgm:t>
        <a:bodyPr/>
        <a:lstStyle/>
        <a:p>
          <a:r>
            <a:rPr lang="en-US" b="0" i="0"/>
            <a:t>Ana dizin</a:t>
          </a:r>
          <a:endParaRPr lang="en-US"/>
        </a:p>
      </dgm:t>
    </dgm:pt>
    <dgm:pt modelId="{8702400B-FBAA-488B-BA1E-F2C246D31188}" type="parTrans" cxnId="{56F619D9-8D69-4E48-BD63-6CE23A22C260}">
      <dgm:prSet/>
      <dgm:spPr/>
      <dgm:t>
        <a:bodyPr/>
        <a:lstStyle/>
        <a:p>
          <a:endParaRPr lang="en-US"/>
        </a:p>
      </dgm:t>
    </dgm:pt>
    <dgm:pt modelId="{7520A288-7589-4937-B4F5-B5EBAD86D895}" type="sibTrans" cxnId="{56F619D9-8D69-4E48-BD63-6CE23A22C260}">
      <dgm:prSet/>
      <dgm:spPr/>
      <dgm:t>
        <a:bodyPr/>
        <a:lstStyle/>
        <a:p>
          <a:endParaRPr lang="en-US"/>
        </a:p>
      </dgm:t>
    </dgm:pt>
    <dgm:pt modelId="{53391852-2534-4774-9E40-7D54619C5153}">
      <dgm:prSet/>
      <dgm:spPr/>
      <dgm:t>
        <a:bodyPr/>
        <a:lstStyle/>
        <a:p>
          <a:r>
            <a:rPr lang="en-US" b="0" i="0"/>
            <a:t>Varsayılan kabuk</a:t>
          </a:r>
          <a:endParaRPr lang="en-US"/>
        </a:p>
      </dgm:t>
    </dgm:pt>
    <dgm:pt modelId="{8A83DB8C-65EF-4AB1-80FF-0C7E41FE4A7B}" type="parTrans" cxnId="{250B2BD0-A6B6-456C-AE63-1DF819A2328B}">
      <dgm:prSet/>
      <dgm:spPr/>
      <dgm:t>
        <a:bodyPr/>
        <a:lstStyle/>
        <a:p>
          <a:endParaRPr lang="en-US"/>
        </a:p>
      </dgm:t>
    </dgm:pt>
    <dgm:pt modelId="{3AB74249-29BC-4B73-93CC-2A563197DC84}" type="sibTrans" cxnId="{250B2BD0-A6B6-456C-AE63-1DF819A2328B}">
      <dgm:prSet/>
      <dgm:spPr/>
      <dgm:t>
        <a:bodyPr/>
        <a:lstStyle/>
        <a:p>
          <a:endParaRPr lang="en-US"/>
        </a:p>
      </dgm:t>
    </dgm:pt>
    <dgm:pt modelId="{989DCF7F-89B7-4073-9BFF-77FA6838FD33}" type="pres">
      <dgm:prSet presAssocID="{3FFF4091-1077-41AC-9AEB-E7629FB8A04F}" presName="linear" presStyleCnt="0">
        <dgm:presLayoutVars>
          <dgm:animLvl val="lvl"/>
          <dgm:resizeHandles val="exact"/>
        </dgm:presLayoutVars>
      </dgm:prSet>
      <dgm:spPr/>
    </dgm:pt>
    <dgm:pt modelId="{B2D989ED-C006-419C-ACE2-B5DD8C405435}" type="pres">
      <dgm:prSet presAssocID="{29D236CC-7CA2-4720-8B34-8DD47DCD833F}" presName="parentText" presStyleLbl="node1" presStyleIdx="0" presStyleCnt="2">
        <dgm:presLayoutVars>
          <dgm:chMax val="0"/>
          <dgm:bulletEnabled val="1"/>
        </dgm:presLayoutVars>
      </dgm:prSet>
      <dgm:spPr/>
    </dgm:pt>
    <dgm:pt modelId="{BA299AFB-EBD5-4629-9074-1517F7BCF338}" type="pres">
      <dgm:prSet presAssocID="{29D236CC-7CA2-4720-8B34-8DD47DCD833F}" presName="childText" presStyleLbl="revTx" presStyleIdx="0" presStyleCnt="2">
        <dgm:presLayoutVars>
          <dgm:bulletEnabled val="1"/>
        </dgm:presLayoutVars>
      </dgm:prSet>
      <dgm:spPr/>
    </dgm:pt>
    <dgm:pt modelId="{0D12D83C-271D-4F5D-9EB0-EB39F47132C9}" type="pres">
      <dgm:prSet presAssocID="{8DD075EF-B179-4C80-8B7D-A9A77D37C8DE}" presName="parentText" presStyleLbl="node1" presStyleIdx="1" presStyleCnt="2">
        <dgm:presLayoutVars>
          <dgm:chMax val="0"/>
          <dgm:bulletEnabled val="1"/>
        </dgm:presLayoutVars>
      </dgm:prSet>
      <dgm:spPr/>
    </dgm:pt>
    <dgm:pt modelId="{E15D296D-F4DE-4D3B-85F9-B9EBEC5D0BD6}" type="pres">
      <dgm:prSet presAssocID="{8DD075EF-B179-4C80-8B7D-A9A77D37C8DE}" presName="childText" presStyleLbl="revTx" presStyleIdx="1" presStyleCnt="2">
        <dgm:presLayoutVars>
          <dgm:bulletEnabled val="1"/>
        </dgm:presLayoutVars>
      </dgm:prSet>
      <dgm:spPr/>
    </dgm:pt>
  </dgm:ptLst>
  <dgm:cxnLst>
    <dgm:cxn modelId="{A1F38509-5633-4575-8141-71780A84A703}" srcId="{8DD075EF-B179-4C80-8B7D-A9A77D37C8DE}" destId="{D22866ED-9C31-4B13-B59F-79277CE4FC80}" srcOrd="1" destOrd="0" parTransId="{D5EA4026-DAD5-48A7-B387-33EAD2B51DC2}" sibTransId="{2DE77D85-E318-4947-8163-5C18EE120371}"/>
    <dgm:cxn modelId="{428D7E13-7B27-42D0-9C58-ECCE9F25744B}" type="presOf" srcId="{8DD075EF-B179-4C80-8B7D-A9A77D37C8DE}" destId="{0D12D83C-271D-4F5D-9EB0-EB39F47132C9}" srcOrd="0" destOrd="0" presId="urn:microsoft.com/office/officeart/2005/8/layout/vList2"/>
    <dgm:cxn modelId="{8E33101D-3491-4EB1-854B-EBCC21414AEB}" srcId="{8DD075EF-B179-4C80-8B7D-A9A77D37C8DE}" destId="{6076BEC7-EC7F-4A5B-83DB-0E14CB82ED6A}" srcOrd="0" destOrd="0" parTransId="{C272E73F-DAAF-45F8-88EC-753B195D8E97}" sibTransId="{0DC8F0CE-6AD6-4690-957E-1759C4CB2DE7}"/>
    <dgm:cxn modelId="{A366351D-CC6F-47CF-ACA7-17D00F52EA3F}" type="presOf" srcId="{A096CDB6-BE86-4C81-B8F1-493BDB0EF5AA}" destId="{E15D296D-F4DE-4D3B-85F9-B9EBEC5D0BD6}" srcOrd="0" destOrd="5" presId="urn:microsoft.com/office/officeart/2005/8/layout/vList2"/>
    <dgm:cxn modelId="{9CA03A28-7DE4-4B6C-9451-61F24083BE6D}" srcId="{8DD075EF-B179-4C80-8B7D-A9A77D37C8DE}" destId="{A888E82F-F600-406C-84FB-43A808B63489}" srcOrd="4" destOrd="0" parTransId="{FBD03FC6-6DF6-4747-ACF9-D5B1C08331F6}" sibTransId="{BE86B620-E9CE-49A3-A53A-ED5BB5BF6A48}"/>
    <dgm:cxn modelId="{E55F7152-37D1-4CE3-B824-B50C67202708}" type="presOf" srcId="{A888E82F-F600-406C-84FB-43A808B63489}" destId="{E15D296D-F4DE-4D3B-85F9-B9EBEC5D0BD6}" srcOrd="0" destOrd="4" presId="urn:microsoft.com/office/officeart/2005/8/layout/vList2"/>
    <dgm:cxn modelId="{27BD9D6E-F8E4-4FA7-9606-B86364DB7964}" type="presOf" srcId="{1AC49EDB-9239-48BC-8AB1-D92B96D2C3A6}" destId="{E15D296D-F4DE-4D3B-85F9-B9EBEC5D0BD6}" srcOrd="0" destOrd="3" presId="urn:microsoft.com/office/officeart/2005/8/layout/vList2"/>
    <dgm:cxn modelId="{8C056370-AF89-4E6E-B32F-A0BB461F564C}" type="presOf" srcId="{53391852-2534-4774-9E40-7D54619C5153}" destId="{E15D296D-F4DE-4D3B-85F9-B9EBEC5D0BD6}" srcOrd="0" destOrd="6" presId="urn:microsoft.com/office/officeart/2005/8/layout/vList2"/>
    <dgm:cxn modelId="{FE8A6974-8044-40EA-AE34-72F70BCCC4D3}" type="presOf" srcId="{D51F3F60-DE81-4806-929F-57F3B6D6034E}" destId="{E15D296D-F4DE-4D3B-85F9-B9EBEC5D0BD6}" srcOrd="0" destOrd="2" presId="urn:microsoft.com/office/officeart/2005/8/layout/vList2"/>
    <dgm:cxn modelId="{65830F92-3D31-4EC8-A049-141E36351BB9}" srcId="{29D236CC-7CA2-4720-8B34-8DD47DCD833F}" destId="{D3E766BA-F4D1-4ADE-9876-5B763D0A1B00}" srcOrd="0" destOrd="0" parTransId="{851C3252-4ACB-421C-BC33-36CC7E3636CA}" sibTransId="{2F9044A4-9269-448A-8808-1B18B4729173}"/>
    <dgm:cxn modelId="{FD83F4A4-523E-497C-95DA-7C23EE647087}" srcId="{3FFF4091-1077-41AC-9AEB-E7629FB8A04F}" destId="{8DD075EF-B179-4C80-8B7D-A9A77D37C8DE}" srcOrd="1" destOrd="0" parTransId="{2D007BF3-F3C8-4900-BBB1-36A5FF221CDE}" sibTransId="{2E104BE6-C4A2-4110-BEBA-A6A7882D0352}"/>
    <dgm:cxn modelId="{1ED388AA-4C8D-4D8E-B231-5E4BAD5D86CE}" type="presOf" srcId="{29D236CC-7CA2-4720-8B34-8DD47DCD833F}" destId="{B2D989ED-C006-419C-ACE2-B5DD8C405435}" srcOrd="0" destOrd="0" presId="urn:microsoft.com/office/officeart/2005/8/layout/vList2"/>
    <dgm:cxn modelId="{456172AE-44F9-4F47-9086-A45CCEFC161F}" srcId="{8DD075EF-B179-4C80-8B7D-A9A77D37C8DE}" destId="{1AC49EDB-9239-48BC-8AB1-D92B96D2C3A6}" srcOrd="3" destOrd="0" parTransId="{47562334-B15C-453E-B7DB-66398AC3E3AD}" sibTransId="{994BB618-FE75-4E22-BACA-7B3E0A6239BD}"/>
    <dgm:cxn modelId="{3A2FA7C0-F979-40E0-8F75-469502102203}" srcId="{3FFF4091-1077-41AC-9AEB-E7629FB8A04F}" destId="{29D236CC-7CA2-4720-8B34-8DD47DCD833F}" srcOrd="0" destOrd="0" parTransId="{EE83B8A7-B64C-4A67-887E-E0722A4B383E}" sibTransId="{94D321A8-48EB-4397-8C2A-2775302439F2}"/>
    <dgm:cxn modelId="{250B2BD0-A6B6-456C-AE63-1DF819A2328B}" srcId="{8DD075EF-B179-4C80-8B7D-A9A77D37C8DE}" destId="{53391852-2534-4774-9E40-7D54619C5153}" srcOrd="6" destOrd="0" parTransId="{8A83DB8C-65EF-4AB1-80FF-0C7E41FE4A7B}" sibTransId="{3AB74249-29BC-4B73-93CC-2A563197DC84}"/>
    <dgm:cxn modelId="{E469CDD0-BEC8-4890-8C54-F2ED15EDF211}" srcId="{8DD075EF-B179-4C80-8B7D-A9A77D37C8DE}" destId="{D51F3F60-DE81-4806-929F-57F3B6D6034E}" srcOrd="2" destOrd="0" parTransId="{9A533FF7-34C2-4E1A-9DED-5CA9BF956537}" sibTransId="{1D2BA7B3-6E96-45B5-A3AF-C87D4C30C944}"/>
    <dgm:cxn modelId="{56F619D9-8D69-4E48-BD63-6CE23A22C260}" srcId="{8DD075EF-B179-4C80-8B7D-A9A77D37C8DE}" destId="{A096CDB6-BE86-4C81-B8F1-493BDB0EF5AA}" srcOrd="5" destOrd="0" parTransId="{8702400B-FBAA-488B-BA1E-F2C246D31188}" sibTransId="{7520A288-7589-4937-B4F5-B5EBAD86D895}"/>
    <dgm:cxn modelId="{9F75BEE1-5D62-4822-9345-8C176EB9DFE0}" type="presOf" srcId="{3FFF4091-1077-41AC-9AEB-E7629FB8A04F}" destId="{989DCF7F-89B7-4073-9BFF-77FA6838FD33}" srcOrd="0" destOrd="0" presId="urn:microsoft.com/office/officeart/2005/8/layout/vList2"/>
    <dgm:cxn modelId="{15733BE9-D24F-403C-B95A-26A2375BF53A}" type="presOf" srcId="{6076BEC7-EC7F-4A5B-83DB-0E14CB82ED6A}" destId="{E15D296D-F4DE-4D3B-85F9-B9EBEC5D0BD6}" srcOrd="0" destOrd="0" presId="urn:microsoft.com/office/officeart/2005/8/layout/vList2"/>
    <dgm:cxn modelId="{836CF8EE-05AE-4598-9EFB-B780BC30DEFA}" type="presOf" srcId="{D3E766BA-F4D1-4ADE-9876-5B763D0A1B00}" destId="{BA299AFB-EBD5-4629-9074-1517F7BCF338}" srcOrd="0" destOrd="0" presId="urn:microsoft.com/office/officeart/2005/8/layout/vList2"/>
    <dgm:cxn modelId="{584092F8-2F40-4084-AE14-B4E4B78CC2AB}" type="presOf" srcId="{D22866ED-9C31-4B13-B59F-79277CE4FC80}" destId="{E15D296D-F4DE-4D3B-85F9-B9EBEC5D0BD6}" srcOrd="0" destOrd="1" presId="urn:microsoft.com/office/officeart/2005/8/layout/vList2"/>
    <dgm:cxn modelId="{54BA6C10-5F77-4831-AD34-FD13B625E48C}" type="presParOf" srcId="{989DCF7F-89B7-4073-9BFF-77FA6838FD33}" destId="{B2D989ED-C006-419C-ACE2-B5DD8C405435}" srcOrd="0" destOrd="0" presId="urn:microsoft.com/office/officeart/2005/8/layout/vList2"/>
    <dgm:cxn modelId="{CDB0CD27-BC9A-4866-B163-533B94696093}" type="presParOf" srcId="{989DCF7F-89B7-4073-9BFF-77FA6838FD33}" destId="{BA299AFB-EBD5-4629-9074-1517F7BCF338}" srcOrd="1" destOrd="0" presId="urn:microsoft.com/office/officeart/2005/8/layout/vList2"/>
    <dgm:cxn modelId="{355425DD-3DCE-4770-9C46-0FDEA9EEBC7C}" type="presParOf" srcId="{989DCF7F-89B7-4073-9BFF-77FA6838FD33}" destId="{0D12D83C-271D-4F5D-9EB0-EB39F47132C9}" srcOrd="2" destOrd="0" presId="urn:microsoft.com/office/officeart/2005/8/layout/vList2"/>
    <dgm:cxn modelId="{C69E8C26-7B77-4845-B590-5BF0DFF8C670}" type="presParOf" srcId="{989DCF7F-89B7-4073-9BFF-77FA6838FD33}" destId="{E15D296D-F4DE-4D3B-85F9-B9EBEC5D0BD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3C6252-BE0B-46FB-94EE-BA8BFDFD954E}"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8A919A5-7AF4-494C-9902-2A3FFF09283C}">
      <dgm:prSet/>
      <dgm:spPr/>
      <dgm:t>
        <a:bodyPr/>
        <a:lstStyle/>
        <a:p>
          <a:r>
            <a:rPr lang="en-US"/>
            <a:t>Linux'ta bir grup oluşturmak için genellikle groupadd komutu kullanılır. Bu komut, yeni bir grup oluşturmak için kullanılır.</a:t>
          </a:r>
        </a:p>
      </dgm:t>
    </dgm:pt>
    <dgm:pt modelId="{3E80FA73-8ED4-4634-805C-EDD89925ACD9}" type="parTrans" cxnId="{73EC3E46-70E2-4E82-AA21-78B62CA8850B}">
      <dgm:prSet/>
      <dgm:spPr/>
      <dgm:t>
        <a:bodyPr/>
        <a:lstStyle/>
        <a:p>
          <a:endParaRPr lang="en-US"/>
        </a:p>
      </dgm:t>
    </dgm:pt>
    <dgm:pt modelId="{6209F4B9-114C-4739-A316-11220BF6635C}" type="sibTrans" cxnId="{73EC3E46-70E2-4E82-AA21-78B62CA8850B}">
      <dgm:prSet/>
      <dgm:spPr/>
      <dgm:t>
        <a:bodyPr/>
        <a:lstStyle/>
        <a:p>
          <a:endParaRPr lang="en-US"/>
        </a:p>
      </dgm:t>
    </dgm:pt>
    <dgm:pt modelId="{DBB1C92B-82AD-439C-8248-3FDA8874ACCD}">
      <dgm:prSet/>
      <dgm:spPr/>
      <dgm:t>
        <a:bodyPr/>
        <a:lstStyle/>
        <a:p>
          <a:r>
            <a:rPr lang="en-US"/>
            <a:t>Genel kullanımı şu şekildedir:</a:t>
          </a:r>
        </a:p>
      </dgm:t>
    </dgm:pt>
    <dgm:pt modelId="{BE5A3B38-B291-46E1-8BA0-4BC421B5C1AA}" type="parTrans" cxnId="{75484B1B-7B16-4E0B-8564-B6A55ABAD73D}">
      <dgm:prSet/>
      <dgm:spPr/>
      <dgm:t>
        <a:bodyPr/>
        <a:lstStyle/>
        <a:p>
          <a:endParaRPr lang="en-US"/>
        </a:p>
      </dgm:t>
    </dgm:pt>
    <dgm:pt modelId="{49AFDE57-0203-4FF5-A047-7BB1E60EC4FB}" type="sibTrans" cxnId="{75484B1B-7B16-4E0B-8564-B6A55ABAD73D}">
      <dgm:prSet/>
      <dgm:spPr/>
      <dgm:t>
        <a:bodyPr/>
        <a:lstStyle/>
        <a:p>
          <a:endParaRPr lang="en-US"/>
        </a:p>
      </dgm:t>
    </dgm:pt>
    <dgm:pt modelId="{A7162295-3F71-40AA-A465-76352162E181}">
      <dgm:prSet custT="1"/>
      <dgm:spPr/>
      <dgm:t>
        <a:bodyPr/>
        <a:lstStyle/>
        <a:p>
          <a:r>
            <a:rPr lang="en-US" sz="4000" b="0" i="0" dirty="0" err="1"/>
            <a:t>groupadd</a:t>
          </a:r>
          <a:r>
            <a:rPr lang="en-US" sz="4000" b="0" i="0" dirty="0"/>
            <a:t> [</a:t>
          </a:r>
          <a:r>
            <a:rPr lang="en-US" sz="4000" b="0" i="0" dirty="0" err="1"/>
            <a:t>GRUP_ADı</a:t>
          </a:r>
          <a:r>
            <a:rPr lang="en-US" sz="4000" b="0" i="0" dirty="0"/>
            <a:t>]</a:t>
          </a:r>
          <a:endParaRPr lang="en-US" sz="4000" dirty="0"/>
        </a:p>
      </dgm:t>
    </dgm:pt>
    <dgm:pt modelId="{91272A98-634B-4F85-9CDF-81C4B37E897A}" type="parTrans" cxnId="{5382922F-AE82-49C9-849B-D48547EAC862}">
      <dgm:prSet/>
      <dgm:spPr/>
      <dgm:t>
        <a:bodyPr/>
        <a:lstStyle/>
        <a:p>
          <a:endParaRPr lang="en-US"/>
        </a:p>
      </dgm:t>
    </dgm:pt>
    <dgm:pt modelId="{3558A175-F91D-4078-9675-E5C60F8A6B20}" type="sibTrans" cxnId="{5382922F-AE82-49C9-849B-D48547EAC862}">
      <dgm:prSet/>
      <dgm:spPr/>
      <dgm:t>
        <a:bodyPr/>
        <a:lstStyle/>
        <a:p>
          <a:endParaRPr lang="en-US"/>
        </a:p>
      </dgm:t>
    </dgm:pt>
    <dgm:pt modelId="{4EEFD68F-028F-456D-BB95-F3CD61471FDC}" type="pres">
      <dgm:prSet presAssocID="{6A3C6252-BE0B-46FB-94EE-BA8BFDFD954E}" presName="diagram" presStyleCnt="0">
        <dgm:presLayoutVars>
          <dgm:chPref val="1"/>
          <dgm:dir/>
          <dgm:animOne val="branch"/>
          <dgm:animLvl val="lvl"/>
          <dgm:resizeHandles/>
        </dgm:presLayoutVars>
      </dgm:prSet>
      <dgm:spPr/>
    </dgm:pt>
    <dgm:pt modelId="{13D07E75-6CE7-464A-9383-5371D2185D25}" type="pres">
      <dgm:prSet presAssocID="{68A919A5-7AF4-494C-9902-2A3FFF09283C}" presName="root" presStyleCnt="0"/>
      <dgm:spPr/>
    </dgm:pt>
    <dgm:pt modelId="{88637F1C-0881-4552-BB0E-E747CC9D213F}" type="pres">
      <dgm:prSet presAssocID="{68A919A5-7AF4-494C-9902-2A3FFF09283C}" presName="rootComposite" presStyleCnt="0"/>
      <dgm:spPr/>
    </dgm:pt>
    <dgm:pt modelId="{9671B07E-960F-4E58-90DA-FB4B68005A6D}" type="pres">
      <dgm:prSet presAssocID="{68A919A5-7AF4-494C-9902-2A3FFF09283C}" presName="rootText" presStyleLbl="node1" presStyleIdx="0" presStyleCnt="2"/>
      <dgm:spPr/>
    </dgm:pt>
    <dgm:pt modelId="{6AB7BB66-F010-4376-8AAB-E0F2B529F71E}" type="pres">
      <dgm:prSet presAssocID="{68A919A5-7AF4-494C-9902-2A3FFF09283C}" presName="rootConnector" presStyleLbl="node1" presStyleIdx="0" presStyleCnt="2"/>
      <dgm:spPr/>
    </dgm:pt>
    <dgm:pt modelId="{3E10CA4B-BC0A-4CE1-A4CD-C5067FF32E2C}" type="pres">
      <dgm:prSet presAssocID="{68A919A5-7AF4-494C-9902-2A3FFF09283C}" presName="childShape" presStyleCnt="0"/>
      <dgm:spPr/>
    </dgm:pt>
    <dgm:pt modelId="{077A66F9-71B0-47F0-956B-8C499EE550F6}" type="pres">
      <dgm:prSet presAssocID="{DBB1C92B-82AD-439C-8248-3FDA8874ACCD}" presName="root" presStyleCnt="0"/>
      <dgm:spPr/>
    </dgm:pt>
    <dgm:pt modelId="{4334095F-42C5-441F-8710-0C6B67143DD3}" type="pres">
      <dgm:prSet presAssocID="{DBB1C92B-82AD-439C-8248-3FDA8874ACCD}" presName="rootComposite" presStyleCnt="0"/>
      <dgm:spPr/>
    </dgm:pt>
    <dgm:pt modelId="{A6F00B67-8EB4-4AE2-BEC4-E04072AC1B4C}" type="pres">
      <dgm:prSet presAssocID="{DBB1C92B-82AD-439C-8248-3FDA8874ACCD}" presName="rootText" presStyleLbl="node1" presStyleIdx="1" presStyleCnt="2"/>
      <dgm:spPr/>
    </dgm:pt>
    <dgm:pt modelId="{4013ACF5-6DD1-485B-AD76-616F7A2658DB}" type="pres">
      <dgm:prSet presAssocID="{DBB1C92B-82AD-439C-8248-3FDA8874ACCD}" presName="rootConnector" presStyleLbl="node1" presStyleIdx="1" presStyleCnt="2"/>
      <dgm:spPr/>
    </dgm:pt>
    <dgm:pt modelId="{3B99E2BA-4516-476D-8C30-0D9245B86D60}" type="pres">
      <dgm:prSet presAssocID="{DBB1C92B-82AD-439C-8248-3FDA8874ACCD}" presName="childShape" presStyleCnt="0"/>
      <dgm:spPr/>
    </dgm:pt>
    <dgm:pt modelId="{8381519B-9892-4D92-BDFC-3521A3D40599}" type="pres">
      <dgm:prSet presAssocID="{91272A98-634B-4F85-9CDF-81C4B37E897A}" presName="Name13" presStyleLbl="parChTrans1D2" presStyleIdx="0" presStyleCnt="1"/>
      <dgm:spPr/>
    </dgm:pt>
    <dgm:pt modelId="{488AC3FB-9BA5-43AF-B15C-07A1BAEB0B5B}" type="pres">
      <dgm:prSet presAssocID="{A7162295-3F71-40AA-A465-76352162E181}" presName="childText" presStyleLbl="bgAcc1" presStyleIdx="0" presStyleCnt="1" custScaleX="163333" custLinFactNeighborX="215" custLinFactNeighborY="516">
        <dgm:presLayoutVars>
          <dgm:bulletEnabled val="1"/>
        </dgm:presLayoutVars>
      </dgm:prSet>
      <dgm:spPr/>
    </dgm:pt>
  </dgm:ptLst>
  <dgm:cxnLst>
    <dgm:cxn modelId="{917F9104-54EE-488D-A041-9EB9BDD104C4}" type="presOf" srcId="{A7162295-3F71-40AA-A465-76352162E181}" destId="{488AC3FB-9BA5-43AF-B15C-07A1BAEB0B5B}" srcOrd="0" destOrd="0" presId="urn:microsoft.com/office/officeart/2005/8/layout/hierarchy3"/>
    <dgm:cxn modelId="{753C3C18-5116-4C95-A068-D15B868F68CD}" type="presOf" srcId="{91272A98-634B-4F85-9CDF-81C4B37E897A}" destId="{8381519B-9892-4D92-BDFC-3521A3D40599}" srcOrd="0" destOrd="0" presId="urn:microsoft.com/office/officeart/2005/8/layout/hierarchy3"/>
    <dgm:cxn modelId="{75484B1B-7B16-4E0B-8564-B6A55ABAD73D}" srcId="{6A3C6252-BE0B-46FB-94EE-BA8BFDFD954E}" destId="{DBB1C92B-82AD-439C-8248-3FDA8874ACCD}" srcOrd="1" destOrd="0" parTransId="{BE5A3B38-B291-46E1-8BA0-4BC421B5C1AA}" sibTransId="{49AFDE57-0203-4FF5-A047-7BB1E60EC4FB}"/>
    <dgm:cxn modelId="{5382922F-AE82-49C9-849B-D48547EAC862}" srcId="{DBB1C92B-82AD-439C-8248-3FDA8874ACCD}" destId="{A7162295-3F71-40AA-A465-76352162E181}" srcOrd="0" destOrd="0" parTransId="{91272A98-634B-4F85-9CDF-81C4B37E897A}" sibTransId="{3558A175-F91D-4078-9675-E5C60F8A6B20}"/>
    <dgm:cxn modelId="{73EC3E46-70E2-4E82-AA21-78B62CA8850B}" srcId="{6A3C6252-BE0B-46FB-94EE-BA8BFDFD954E}" destId="{68A919A5-7AF4-494C-9902-2A3FFF09283C}" srcOrd="0" destOrd="0" parTransId="{3E80FA73-8ED4-4634-805C-EDD89925ACD9}" sibTransId="{6209F4B9-114C-4739-A316-11220BF6635C}"/>
    <dgm:cxn modelId="{55138265-9B9A-4FFD-B0AE-AF28CE6B04CB}" type="presOf" srcId="{68A919A5-7AF4-494C-9902-2A3FFF09283C}" destId="{6AB7BB66-F010-4376-8AAB-E0F2B529F71E}" srcOrd="1" destOrd="0" presId="urn:microsoft.com/office/officeart/2005/8/layout/hierarchy3"/>
    <dgm:cxn modelId="{B06F48B3-E3B9-4D00-B25F-37B97A9881D3}" type="presOf" srcId="{6A3C6252-BE0B-46FB-94EE-BA8BFDFD954E}" destId="{4EEFD68F-028F-456D-BB95-F3CD61471FDC}" srcOrd="0" destOrd="0" presId="urn:microsoft.com/office/officeart/2005/8/layout/hierarchy3"/>
    <dgm:cxn modelId="{020764C2-D909-4BA2-855F-50B6B8C56C52}" type="presOf" srcId="{DBB1C92B-82AD-439C-8248-3FDA8874ACCD}" destId="{A6F00B67-8EB4-4AE2-BEC4-E04072AC1B4C}" srcOrd="0" destOrd="0" presId="urn:microsoft.com/office/officeart/2005/8/layout/hierarchy3"/>
    <dgm:cxn modelId="{2BC834CC-5555-47DA-BEF2-C0963FD23502}" type="presOf" srcId="{68A919A5-7AF4-494C-9902-2A3FFF09283C}" destId="{9671B07E-960F-4E58-90DA-FB4B68005A6D}" srcOrd="0" destOrd="0" presId="urn:microsoft.com/office/officeart/2005/8/layout/hierarchy3"/>
    <dgm:cxn modelId="{36D1B5D5-3E93-4CF9-9B8C-E1FCD9A29F3E}" type="presOf" srcId="{DBB1C92B-82AD-439C-8248-3FDA8874ACCD}" destId="{4013ACF5-6DD1-485B-AD76-616F7A2658DB}" srcOrd="1" destOrd="0" presId="urn:microsoft.com/office/officeart/2005/8/layout/hierarchy3"/>
    <dgm:cxn modelId="{7E6447AC-1E6A-4498-931E-D6E8308C66DF}" type="presParOf" srcId="{4EEFD68F-028F-456D-BB95-F3CD61471FDC}" destId="{13D07E75-6CE7-464A-9383-5371D2185D25}" srcOrd="0" destOrd="0" presId="urn:microsoft.com/office/officeart/2005/8/layout/hierarchy3"/>
    <dgm:cxn modelId="{0470647A-DB2A-4C96-8486-9844875E3D46}" type="presParOf" srcId="{13D07E75-6CE7-464A-9383-5371D2185D25}" destId="{88637F1C-0881-4552-BB0E-E747CC9D213F}" srcOrd="0" destOrd="0" presId="urn:microsoft.com/office/officeart/2005/8/layout/hierarchy3"/>
    <dgm:cxn modelId="{D8E3AD12-A59F-4492-9B2A-71511BD9A876}" type="presParOf" srcId="{88637F1C-0881-4552-BB0E-E747CC9D213F}" destId="{9671B07E-960F-4E58-90DA-FB4B68005A6D}" srcOrd="0" destOrd="0" presId="urn:microsoft.com/office/officeart/2005/8/layout/hierarchy3"/>
    <dgm:cxn modelId="{C0E61573-5EC6-48AB-8C12-EC560ECF357B}" type="presParOf" srcId="{88637F1C-0881-4552-BB0E-E747CC9D213F}" destId="{6AB7BB66-F010-4376-8AAB-E0F2B529F71E}" srcOrd="1" destOrd="0" presId="urn:microsoft.com/office/officeart/2005/8/layout/hierarchy3"/>
    <dgm:cxn modelId="{9A41075E-FADE-4BFA-B304-27F09DB98B5E}" type="presParOf" srcId="{13D07E75-6CE7-464A-9383-5371D2185D25}" destId="{3E10CA4B-BC0A-4CE1-A4CD-C5067FF32E2C}" srcOrd="1" destOrd="0" presId="urn:microsoft.com/office/officeart/2005/8/layout/hierarchy3"/>
    <dgm:cxn modelId="{AAF348DA-E1AF-42E6-A418-3C796C1B8E6B}" type="presParOf" srcId="{4EEFD68F-028F-456D-BB95-F3CD61471FDC}" destId="{077A66F9-71B0-47F0-956B-8C499EE550F6}" srcOrd="1" destOrd="0" presId="urn:microsoft.com/office/officeart/2005/8/layout/hierarchy3"/>
    <dgm:cxn modelId="{044D6682-AC78-4166-A4D0-53FA4B7C7F0A}" type="presParOf" srcId="{077A66F9-71B0-47F0-956B-8C499EE550F6}" destId="{4334095F-42C5-441F-8710-0C6B67143DD3}" srcOrd="0" destOrd="0" presId="urn:microsoft.com/office/officeart/2005/8/layout/hierarchy3"/>
    <dgm:cxn modelId="{06DA3D7A-59BE-442A-8B34-993C9AE2839A}" type="presParOf" srcId="{4334095F-42C5-441F-8710-0C6B67143DD3}" destId="{A6F00B67-8EB4-4AE2-BEC4-E04072AC1B4C}" srcOrd="0" destOrd="0" presId="urn:microsoft.com/office/officeart/2005/8/layout/hierarchy3"/>
    <dgm:cxn modelId="{9E735A2C-5F99-4A7E-9B3F-963A9185368C}" type="presParOf" srcId="{4334095F-42C5-441F-8710-0C6B67143DD3}" destId="{4013ACF5-6DD1-485B-AD76-616F7A2658DB}" srcOrd="1" destOrd="0" presId="urn:microsoft.com/office/officeart/2005/8/layout/hierarchy3"/>
    <dgm:cxn modelId="{7A52FFB3-AC25-4561-9526-39E00BD485A7}" type="presParOf" srcId="{077A66F9-71B0-47F0-956B-8C499EE550F6}" destId="{3B99E2BA-4516-476D-8C30-0D9245B86D60}" srcOrd="1" destOrd="0" presId="urn:microsoft.com/office/officeart/2005/8/layout/hierarchy3"/>
    <dgm:cxn modelId="{4F84EDCB-69C6-4A61-99C6-69FDB52F44B2}" type="presParOf" srcId="{3B99E2BA-4516-476D-8C30-0D9245B86D60}" destId="{8381519B-9892-4D92-BDFC-3521A3D40599}" srcOrd="0" destOrd="0" presId="urn:microsoft.com/office/officeart/2005/8/layout/hierarchy3"/>
    <dgm:cxn modelId="{81D4B7B8-94A1-4087-8BA3-03FEFD828311}" type="presParOf" srcId="{3B99E2BA-4516-476D-8C30-0D9245B86D60}" destId="{488AC3FB-9BA5-43AF-B15C-07A1BAEB0B5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6E542CC-1E18-4490-9977-A1FABD6C9DE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D0B8FB6-5547-441D-BA46-AD0810AE3BB0}">
      <dgm:prSet/>
      <dgm:spPr/>
      <dgm:t>
        <a:bodyPr/>
        <a:lstStyle/>
        <a:p>
          <a:pPr>
            <a:lnSpc>
              <a:spcPct val="100000"/>
            </a:lnSpc>
          </a:pPr>
          <a:r>
            <a:rPr lang="tr-TR"/>
            <a:t>ip --help</a:t>
          </a:r>
          <a:endParaRPr lang="en-US"/>
        </a:p>
      </dgm:t>
    </dgm:pt>
    <dgm:pt modelId="{C10DDB9F-8A61-4E4E-A122-ABA35A8F485D}" type="parTrans" cxnId="{63AB7D7C-8E73-42EF-A2BE-2535570D5444}">
      <dgm:prSet/>
      <dgm:spPr/>
      <dgm:t>
        <a:bodyPr/>
        <a:lstStyle/>
        <a:p>
          <a:endParaRPr lang="en-US"/>
        </a:p>
      </dgm:t>
    </dgm:pt>
    <dgm:pt modelId="{C4F2E2A1-5733-42B9-9FD2-339A46924C5E}" type="sibTrans" cxnId="{63AB7D7C-8E73-42EF-A2BE-2535570D5444}">
      <dgm:prSet/>
      <dgm:spPr/>
      <dgm:t>
        <a:bodyPr/>
        <a:lstStyle/>
        <a:p>
          <a:endParaRPr lang="en-US"/>
        </a:p>
      </dgm:t>
    </dgm:pt>
    <dgm:pt modelId="{D6471126-7204-458C-BADF-7D80BE1D099E}">
      <dgm:prSet/>
      <dgm:spPr/>
      <dgm:t>
        <a:bodyPr/>
        <a:lstStyle/>
        <a:p>
          <a:pPr>
            <a:lnSpc>
              <a:spcPct val="100000"/>
            </a:lnSpc>
          </a:pPr>
          <a:r>
            <a:rPr lang="tr-TR"/>
            <a:t>ip -s link show eth0 // Gele giden tüm trafikleri gösterir</a:t>
          </a:r>
          <a:endParaRPr lang="en-US"/>
        </a:p>
      </dgm:t>
    </dgm:pt>
    <dgm:pt modelId="{B4E86A0E-232C-4929-8C44-C918FCA1CBD4}" type="parTrans" cxnId="{93D9894E-49A1-4EAC-B467-4121F50CF7B7}">
      <dgm:prSet/>
      <dgm:spPr/>
      <dgm:t>
        <a:bodyPr/>
        <a:lstStyle/>
        <a:p>
          <a:endParaRPr lang="en-US"/>
        </a:p>
      </dgm:t>
    </dgm:pt>
    <dgm:pt modelId="{07039367-22EA-4DF3-9D32-397E1EE7F420}" type="sibTrans" cxnId="{93D9894E-49A1-4EAC-B467-4121F50CF7B7}">
      <dgm:prSet/>
      <dgm:spPr/>
      <dgm:t>
        <a:bodyPr/>
        <a:lstStyle/>
        <a:p>
          <a:endParaRPr lang="en-US"/>
        </a:p>
      </dgm:t>
    </dgm:pt>
    <dgm:pt modelId="{4FE1A045-917F-4843-8605-72D9455F9F7D}">
      <dgm:prSet/>
      <dgm:spPr/>
      <dgm:t>
        <a:bodyPr/>
        <a:lstStyle/>
        <a:p>
          <a:pPr>
            <a:lnSpc>
              <a:spcPct val="100000"/>
            </a:lnSpc>
          </a:pPr>
          <a:r>
            <a:rPr lang="tr-TR"/>
            <a:t>sudo ip link set eth0 down. // Ağ trafiğini kapatır</a:t>
          </a:r>
          <a:endParaRPr lang="en-US"/>
        </a:p>
      </dgm:t>
    </dgm:pt>
    <dgm:pt modelId="{70A22470-6FB1-41D0-A4C1-9DEF64178B2D}" type="parTrans" cxnId="{3EF3C698-FDFB-49FE-905C-42B9FD3F1655}">
      <dgm:prSet/>
      <dgm:spPr/>
      <dgm:t>
        <a:bodyPr/>
        <a:lstStyle/>
        <a:p>
          <a:endParaRPr lang="en-US"/>
        </a:p>
      </dgm:t>
    </dgm:pt>
    <dgm:pt modelId="{CE12538C-4D45-45B1-AAA9-F7263ED8C2D1}" type="sibTrans" cxnId="{3EF3C698-FDFB-49FE-905C-42B9FD3F1655}">
      <dgm:prSet/>
      <dgm:spPr/>
      <dgm:t>
        <a:bodyPr/>
        <a:lstStyle/>
        <a:p>
          <a:endParaRPr lang="en-US"/>
        </a:p>
      </dgm:t>
    </dgm:pt>
    <dgm:pt modelId="{1ADC28FB-063F-45A0-BEE8-FB52B668082E}">
      <dgm:prSet/>
      <dgm:spPr/>
      <dgm:t>
        <a:bodyPr/>
        <a:lstStyle/>
        <a:p>
          <a:pPr>
            <a:lnSpc>
              <a:spcPct val="100000"/>
            </a:lnSpc>
          </a:pPr>
          <a:r>
            <a:rPr lang="tr-TR"/>
            <a:t>sudo ip link set eth0 up //Ağ trafiğini açar</a:t>
          </a:r>
          <a:endParaRPr lang="en-US"/>
        </a:p>
      </dgm:t>
    </dgm:pt>
    <dgm:pt modelId="{00C4E9D2-1B51-472E-87C2-D640C0C4443E}" type="parTrans" cxnId="{7590C7E0-1E64-4187-B927-408B35F98F78}">
      <dgm:prSet/>
      <dgm:spPr/>
      <dgm:t>
        <a:bodyPr/>
        <a:lstStyle/>
        <a:p>
          <a:endParaRPr lang="en-US"/>
        </a:p>
      </dgm:t>
    </dgm:pt>
    <dgm:pt modelId="{C6200A00-F5D7-4E32-ADC5-E9DBAA3751F7}" type="sibTrans" cxnId="{7590C7E0-1E64-4187-B927-408B35F98F78}">
      <dgm:prSet/>
      <dgm:spPr/>
      <dgm:t>
        <a:bodyPr/>
        <a:lstStyle/>
        <a:p>
          <a:endParaRPr lang="en-US"/>
        </a:p>
      </dgm:t>
    </dgm:pt>
    <dgm:pt modelId="{3EABCBDD-A356-4381-B7CB-F4FB6F639D73}">
      <dgm:prSet/>
      <dgm:spPr/>
      <dgm:t>
        <a:bodyPr/>
        <a:lstStyle/>
        <a:p>
          <a:pPr>
            <a:lnSpc>
              <a:spcPct val="100000"/>
            </a:lnSpc>
          </a:pPr>
          <a:r>
            <a:rPr lang="tr-TR"/>
            <a:t>apt install network-manager</a:t>
          </a:r>
          <a:endParaRPr lang="en-US"/>
        </a:p>
      </dgm:t>
    </dgm:pt>
    <dgm:pt modelId="{208EB46C-F631-4677-9801-6A82FC4E182A}" type="parTrans" cxnId="{AE170E51-3B60-4B4D-AB18-F38EABBE61AB}">
      <dgm:prSet/>
      <dgm:spPr/>
      <dgm:t>
        <a:bodyPr/>
        <a:lstStyle/>
        <a:p>
          <a:endParaRPr lang="en-US"/>
        </a:p>
      </dgm:t>
    </dgm:pt>
    <dgm:pt modelId="{D5BBCA74-C6E4-4A32-86C5-FE1F44E4A8E8}" type="sibTrans" cxnId="{AE170E51-3B60-4B4D-AB18-F38EABBE61AB}">
      <dgm:prSet/>
      <dgm:spPr/>
      <dgm:t>
        <a:bodyPr/>
        <a:lstStyle/>
        <a:p>
          <a:endParaRPr lang="en-US"/>
        </a:p>
      </dgm:t>
    </dgm:pt>
    <dgm:pt modelId="{9515E032-39CA-40C0-8EB0-AF3535C808A3}">
      <dgm:prSet/>
      <dgm:spPr/>
      <dgm:t>
        <a:bodyPr/>
        <a:lstStyle/>
        <a:p>
          <a:pPr>
            <a:lnSpc>
              <a:spcPct val="100000"/>
            </a:lnSpc>
          </a:pPr>
          <a:r>
            <a:rPr lang="tr-TR"/>
            <a:t>sudo nmtui</a:t>
          </a:r>
          <a:endParaRPr lang="en-US"/>
        </a:p>
      </dgm:t>
    </dgm:pt>
    <dgm:pt modelId="{C73840B9-5316-43C9-9A79-3145973E2C27}" type="parTrans" cxnId="{A8E416E4-05F4-495D-963D-6960064AAA08}">
      <dgm:prSet/>
      <dgm:spPr/>
      <dgm:t>
        <a:bodyPr/>
        <a:lstStyle/>
        <a:p>
          <a:endParaRPr lang="en-US"/>
        </a:p>
      </dgm:t>
    </dgm:pt>
    <dgm:pt modelId="{BB9B9F7F-250A-489C-948B-199D960C16B2}" type="sibTrans" cxnId="{A8E416E4-05F4-495D-963D-6960064AAA08}">
      <dgm:prSet/>
      <dgm:spPr/>
      <dgm:t>
        <a:bodyPr/>
        <a:lstStyle/>
        <a:p>
          <a:endParaRPr lang="en-US"/>
        </a:p>
      </dgm:t>
    </dgm:pt>
    <dgm:pt modelId="{F99067C7-7F09-49C2-A948-190EBDA0923E}" type="pres">
      <dgm:prSet presAssocID="{56E542CC-1E18-4490-9977-A1FABD6C9DE1}" presName="root" presStyleCnt="0">
        <dgm:presLayoutVars>
          <dgm:dir/>
          <dgm:resizeHandles val="exact"/>
        </dgm:presLayoutVars>
      </dgm:prSet>
      <dgm:spPr/>
    </dgm:pt>
    <dgm:pt modelId="{D0C87C03-DF2D-4DFB-8668-E2AA89DDD8B8}" type="pres">
      <dgm:prSet presAssocID="{9D0B8FB6-5547-441D-BA46-AD0810AE3BB0}" presName="compNode" presStyleCnt="0"/>
      <dgm:spPr/>
    </dgm:pt>
    <dgm:pt modelId="{1363DB83-564C-409C-A92C-156E40661C05}" type="pres">
      <dgm:prSet presAssocID="{9D0B8FB6-5547-441D-BA46-AD0810AE3BB0}" presName="bgRect" presStyleLbl="bgShp" presStyleIdx="0" presStyleCnt="6"/>
      <dgm:spPr/>
    </dgm:pt>
    <dgm:pt modelId="{FF6B267C-46AD-4D81-AB56-AE97584419C0}" type="pres">
      <dgm:prSet presAssocID="{9D0B8FB6-5547-441D-BA46-AD0810AE3BB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rp Streamer"/>
        </a:ext>
      </dgm:extLst>
    </dgm:pt>
    <dgm:pt modelId="{9BD56170-3E53-4CE2-BCBE-D857DC8C234F}" type="pres">
      <dgm:prSet presAssocID="{9D0B8FB6-5547-441D-BA46-AD0810AE3BB0}" presName="spaceRect" presStyleCnt="0"/>
      <dgm:spPr/>
    </dgm:pt>
    <dgm:pt modelId="{4BD05961-2EE9-44B7-B87B-6F51C32EC480}" type="pres">
      <dgm:prSet presAssocID="{9D0B8FB6-5547-441D-BA46-AD0810AE3BB0}" presName="parTx" presStyleLbl="revTx" presStyleIdx="0" presStyleCnt="6">
        <dgm:presLayoutVars>
          <dgm:chMax val="0"/>
          <dgm:chPref val="0"/>
        </dgm:presLayoutVars>
      </dgm:prSet>
      <dgm:spPr/>
    </dgm:pt>
    <dgm:pt modelId="{72A2E411-38F6-4161-BCE5-30BED3EA1087}" type="pres">
      <dgm:prSet presAssocID="{C4F2E2A1-5733-42B9-9FD2-339A46924C5E}" presName="sibTrans" presStyleCnt="0"/>
      <dgm:spPr/>
    </dgm:pt>
    <dgm:pt modelId="{1724236E-BD85-456C-947A-22AF08228A3B}" type="pres">
      <dgm:prSet presAssocID="{D6471126-7204-458C-BADF-7D80BE1D099E}" presName="compNode" presStyleCnt="0"/>
      <dgm:spPr/>
    </dgm:pt>
    <dgm:pt modelId="{391C9C1C-7F41-437E-B0FA-ADC8BDC333EB}" type="pres">
      <dgm:prSet presAssocID="{D6471126-7204-458C-BADF-7D80BE1D099E}" presName="bgRect" presStyleLbl="bgShp" presStyleIdx="1" presStyleCnt="6"/>
      <dgm:spPr/>
    </dgm:pt>
    <dgm:pt modelId="{A8C92107-7018-4FBC-9600-F06ACE516DF6}" type="pres">
      <dgm:prSet presAssocID="{D6471126-7204-458C-BADF-7D80BE1D099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lloon Animal"/>
        </a:ext>
      </dgm:extLst>
    </dgm:pt>
    <dgm:pt modelId="{92357507-87EB-461F-9976-78CFBDA2F5A4}" type="pres">
      <dgm:prSet presAssocID="{D6471126-7204-458C-BADF-7D80BE1D099E}" presName="spaceRect" presStyleCnt="0"/>
      <dgm:spPr/>
    </dgm:pt>
    <dgm:pt modelId="{16CD128C-CC79-4312-BEE9-CF4094E1085B}" type="pres">
      <dgm:prSet presAssocID="{D6471126-7204-458C-BADF-7D80BE1D099E}" presName="parTx" presStyleLbl="revTx" presStyleIdx="1" presStyleCnt="6">
        <dgm:presLayoutVars>
          <dgm:chMax val="0"/>
          <dgm:chPref val="0"/>
        </dgm:presLayoutVars>
      </dgm:prSet>
      <dgm:spPr/>
    </dgm:pt>
    <dgm:pt modelId="{682F91A0-76B0-43E8-B59A-867627E22C2A}" type="pres">
      <dgm:prSet presAssocID="{07039367-22EA-4DF3-9D32-397E1EE7F420}" presName="sibTrans" presStyleCnt="0"/>
      <dgm:spPr/>
    </dgm:pt>
    <dgm:pt modelId="{1A3F28A3-6C15-45D0-97E7-B285A22907ED}" type="pres">
      <dgm:prSet presAssocID="{4FE1A045-917F-4843-8605-72D9455F9F7D}" presName="compNode" presStyleCnt="0"/>
      <dgm:spPr/>
    </dgm:pt>
    <dgm:pt modelId="{2A87A34A-B8D0-4693-B5BC-37E15C6AE276}" type="pres">
      <dgm:prSet presAssocID="{4FE1A045-917F-4843-8605-72D9455F9F7D}" presName="bgRect" presStyleLbl="bgShp" presStyleIdx="2" presStyleCnt="6"/>
      <dgm:spPr/>
    </dgm:pt>
    <dgm:pt modelId="{8C756D32-FE36-4296-8C10-2A20750585FE}" type="pres">
      <dgm:prSet presAssocID="{4FE1A045-917F-4843-8605-72D9455F9F7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twork Diagram"/>
        </a:ext>
      </dgm:extLst>
    </dgm:pt>
    <dgm:pt modelId="{1F2C99E1-4196-46A7-A863-4F2B6A7F2DBA}" type="pres">
      <dgm:prSet presAssocID="{4FE1A045-917F-4843-8605-72D9455F9F7D}" presName="spaceRect" presStyleCnt="0"/>
      <dgm:spPr/>
    </dgm:pt>
    <dgm:pt modelId="{79E732FB-D615-4657-B18B-84CC0973ADD9}" type="pres">
      <dgm:prSet presAssocID="{4FE1A045-917F-4843-8605-72D9455F9F7D}" presName="parTx" presStyleLbl="revTx" presStyleIdx="2" presStyleCnt="6">
        <dgm:presLayoutVars>
          <dgm:chMax val="0"/>
          <dgm:chPref val="0"/>
        </dgm:presLayoutVars>
      </dgm:prSet>
      <dgm:spPr/>
    </dgm:pt>
    <dgm:pt modelId="{10DAEF71-8BD1-4A5A-9708-6638F1E8E431}" type="pres">
      <dgm:prSet presAssocID="{CE12538C-4D45-45B1-AAA9-F7263ED8C2D1}" presName="sibTrans" presStyleCnt="0"/>
      <dgm:spPr/>
    </dgm:pt>
    <dgm:pt modelId="{E73863B9-5CCC-4F54-A849-58EA8FF4C7BE}" type="pres">
      <dgm:prSet presAssocID="{1ADC28FB-063F-45A0-BEE8-FB52B668082E}" presName="compNode" presStyleCnt="0"/>
      <dgm:spPr/>
    </dgm:pt>
    <dgm:pt modelId="{4B289A79-7D63-4BEC-84C8-21FEA668D0D0}" type="pres">
      <dgm:prSet presAssocID="{1ADC28FB-063F-45A0-BEE8-FB52B668082E}" presName="bgRect" presStyleLbl="bgShp" presStyleIdx="3" presStyleCnt="6"/>
      <dgm:spPr/>
    </dgm:pt>
    <dgm:pt modelId="{309365EA-602B-4D8C-814A-35501845A326}" type="pres">
      <dgm:prSet presAssocID="{1ADC28FB-063F-45A0-BEE8-FB52B668082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Alt Yazı"/>
        </a:ext>
      </dgm:extLst>
    </dgm:pt>
    <dgm:pt modelId="{AD3E2988-9640-4A4F-8180-38DE5E58AAE6}" type="pres">
      <dgm:prSet presAssocID="{1ADC28FB-063F-45A0-BEE8-FB52B668082E}" presName="spaceRect" presStyleCnt="0"/>
      <dgm:spPr/>
    </dgm:pt>
    <dgm:pt modelId="{1B74AC10-C948-4632-B854-5B314A72724C}" type="pres">
      <dgm:prSet presAssocID="{1ADC28FB-063F-45A0-BEE8-FB52B668082E}" presName="parTx" presStyleLbl="revTx" presStyleIdx="3" presStyleCnt="6">
        <dgm:presLayoutVars>
          <dgm:chMax val="0"/>
          <dgm:chPref val="0"/>
        </dgm:presLayoutVars>
      </dgm:prSet>
      <dgm:spPr/>
    </dgm:pt>
    <dgm:pt modelId="{7FC10B99-633B-4BB1-94D8-E2ED8B85C16F}" type="pres">
      <dgm:prSet presAssocID="{C6200A00-F5D7-4E32-ADC5-E9DBAA3751F7}" presName="sibTrans" presStyleCnt="0"/>
      <dgm:spPr/>
    </dgm:pt>
    <dgm:pt modelId="{C79D6A50-330F-4248-9902-AC3736712931}" type="pres">
      <dgm:prSet presAssocID="{3EABCBDD-A356-4381-B7CB-F4FB6F639D73}" presName="compNode" presStyleCnt="0"/>
      <dgm:spPr/>
    </dgm:pt>
    <dgm:pt modelId="{4A6349D0-8A60-4E5C-A9CA-49C2966B9D34}" type="pres">
      <dgm:prSet presAssocID="{3EABCBDD-A356-4381-B7CB-F4FB6F639D73}" presName="bgRect" presStyleLbl="bgShp" presStyleIdx="4" presStyleCnt="6"/>
      <dgm:spPr/>
    </dgm:pt>
    <dgm:pt modelId="{623FFA63-811C-4AC2-BA63-977CD05199DF}" type="pres">
      <dgm:prSet presAssocID="{3EABCBDD-A356-4381-B7CB-F4FB6F639D7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ğlı değil"/>
        </a:ext>
      </dgm:extLst>
    </dgm:pt>
    <dgm:pt modelId="{B5A09B4B-B682-4736-9FE2-D274A89CD792}" type="pres">
      <dgm:prSet presAssocID="{3EABCBDD-A356-4381-B7CB-F4FB6F639D73}" presName="spaceRect" presStyleCnt="0"/>
      <dgm:spPr/>
    </dgm:pt>
    <dgm:pt modelId="{61D99D42-EAB0-4749-8B03-6B61553EAC3C}" type="pres">
      <dgm:prSet presAssocID="{3EABCBDD-A356-4381-B7CB-F4FB6F639D73}" presName="parTx" presStyleLbl="revTx" presStyleIdx="4" presStyleCnt="6">
        <dgm:presLayoutVars>
          <dgm:chMax val="0"/>
          <dgm:chPref val="0"/>
        </dgm:presLayoutVars>
      </dgm:prSet>
      <dgm:spPr/>
    </dgm:pt>
    <dgm:pt modelId="{CCAED277-76F2-488B-B217-0511465F8113}" type="pres">
      <dgm:prSet presAssocID="{D5BBCA74-C6E4-4A32-86C5-FE1F44E4A8E8}" presName="sibTrans" presStyleCnt="0"/>
      <dgm:spPr/>
    </dgm:pt>
    <dgm:pt modelId="{D6368A3B-7883-4604-AB3E-AFA55D336617}" type="pres">
      <dgm:prSet presAssocID="{9515E032-39CA-40C0-8EB0-AF3535C808A3}" presName="compNode" presStyleCnt="0"/>
      <dgm:spPr/>
    </dgm:pt>
    <dgm:pt modelId="{3BB47B21-474A-4FF0-B480-A2D4C3D77DEB}" type="pres">
      <dgm:prSet presAssocID="{9515E032-39CA-40C0-8EB0-AF3535C808A3}" presName="bgRect" presStyleLbl="bgShp" presStyleIdx="5" presStyleCnt="6"/>
      <dgm:spPr/>
    </dgm:pt>
    <dgm:pt modelId="{B933A5E8-A8C4-47BD-A5B9-1BB99A6283BA}" type="pres">
      <dgm:prSet presAssocID="{9515E032-39CA-40C0-8EB0-AF3535C808A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Onay işareti"/>
        </a:ext>
      </dgm:extLst>
    </dgm:pt>
    <dgm:pt modelId="{C0F514D8-1CFF-42B8-B524-8248D09CB9BE}" type="pres">
      <dgm:prSet presAssocID="{9515E032-39CA-40C0-8EB0-AF3535C808A3}" presName="spaceRect" presStyleCnt="0"/>
      <dgm:spPr/>
    </dgm:pt>
    <dgm:pt modelId="{DA761DC2-568E-4C88-BC93-B1769A5298AC}" type="pres">
      <dgm:prSet presAssocID="{9515E032-39CA-40C0-8EB0-AF3535C808A3}" presName="parTx" presStyleLbl="revTx" presStyleIdx="5" presStyleCnt="6">
        <dgm:presLayoutVars>
          <dgm:chMax val="0"/>
          <dgm:chPref val="0"/>
        </dgm:presLayoutVars>
      </dgm:prSet>
      <dgm:spPr/>
    </dgm:pt>
  </dgm:ptLst>
  <dgm:cxnLst>
    <dgm:cxn modelId="{A4F66D3A-EA54-41C8-B064-DC2DE1D39A86}" type="presOf" srcId="{D6471126-7204-458C-BADF-7D80BE1D099E}" destId="{16CD128C-CC79-4312-BEE9-CF4094E1085B}" srcOrd="0" destOrd="0" presId="urn:microsoft.com/office/officeart/2018/2/layout/IconVerticalSolidList"/>
    <dgm:cxn modelId="{93D9894E-49A1-4EAC-B467-4121F50CF7B7}" srcId="{56E542CC-1E18-4490-9977-A1FABD6C9DE1}" destId="{D6471126-7204-458C-BADF-7D80BE1D099E}" srcOrd="1" destOrd="0" parTransId="{B4E86A0E-232C-4929-8C44-C918FCA1CBD4}" sibTransId="{07039367-22EA-4DF3-9D32-397E1EE7F420}"/>
    <dgm:cxn modelId="{AE170E51-3B60-4B4D-AB18-F38EABBE61AB}" srcId="{56E542CC-1E18-4490-9977-A1FABD6C9DE1}" destId="{3EABCBDD-A356-4381-B7CB-F4FB6F639D73}" srcOrd="4" destOrd="0" parTransId="{208EB46C-F631-4677-9801-6A82FC4E182A}" sibTransId="{D5BBCA74-C6E4-4A32-86C5-FE1F44E4A8E8}"/>
    <dgm:cxn modelId="{40269F77-4BD0-48F7-BC2D-978EDB17334F}" type="presOf" srcId="{9D0B8FB6-5547-441D-BA46-AD0810AE3BB0}" destId="{4BD05961-2EE9-44B7-B87B-6F51C32EC480}" srcOrd="0" destOrd="0" presId="urn:microsoft.com/office/officeart/2018/2/layout/IconVerticalSolidList"/>
    <dgm:cxn modelId="{63AB7D7C-8E73-42EF-A2BE-2535570D5444}" srcId="{56E542CC-1E18-4490-9977-A1FABD6C9DE1}" destId="{9D0B8FB6-5547-441D-BA46-AD0810AE3BB0}" srcOrd="0" destOrd="0" parTransId="{C10DDB9F-8A61-4E4E-A122-ABA35A8F485D}" sibTransId="{C4F2E2A1-5733-42B9-9FD2-339A46924C5E}"/>
    <dgm:cxn modelId="{3EF3C698-FDFB-49FE-905C-42B9FD3F1655}" srcId="{56E542CC-1E18-4490-9977-A1FABD6C9DE1}" destId="{4FE1A045-917F-4843-8605-72D9455F9F7D}" srcOrd="2" destOrd="0" parTransId="{70A22470-6FB1-41D0-A4C1-9DEF64178B2D}" sibTransId="{CE12538C-4D45-45B1-AAA9-F7263ED8C2D1}"/>
    <dgm:cxn modelId="{248D75A8-0012-45D5-874F-8FBC15C8C356}" type="presOf" srcId="{4FE1A045-917F-4843-8605-72D9455F9F7D}" destId="{79E732FB-D615-4657-B18B-84CC0973ADD9}" srcOrd="0" destOrd="0" presId="urn:microsoft.com/office/officeart/2018/2/layout/IconVerticalSolidList"/>
    <dgm:cxn modelId="{C5AAFACF-9D7E-460B-B05D-5E2F22DE7323}" type="presOf" srcId="{56E542CC-1E18-4490-9977-A1FABD6C9DE1}" destId="{F99067C7-7F09-49C2-A948-190EBDA0923E}" srcOrd="0" destOrd="0" presId="urn:microsoft.com/office/officeart/2018/2/layout/IconVerticalSolidList"/>
    <dgm:cxn modelId="{19CCD5DC-8EEC-48A4-8A2F-2A31AFC6E2BC}" type="presOf" srcId="{9515E032-39CA-40C0-8EB0-AF3535C808A3}" destId="{DA761DC2-568E-4C88-BC93-B1769A5298AC}" srcOrd="0" destOrd="0" presId="urn:microsoft.com/office/officeart/2018/2/layout/IconVerticalSolidList"/>
    <dgm:cxn modelId="{F03215E0-132D-4CA5-8D93-A978C71FD44A}" type="presOf" srcId="{1ADC28FB-063F-45A0-BEE8-FB52B668082E}" destId="{1B74AC10-C948-4632-B854-5B314A72724C}" srcOrd="0" destOrd="0" presId="urn:microsoft.com/office/officeart/2018/2/layout/IconVerticalSolidList"/>
    <dgm:cxn modelId="{7590C7E0-1E64-4187-B927-408B35F98F78}" srcId="{56E542CC-1E18-4490-9977-A1FABD6C9DE1}" destId="{1ADC28FB-063F-45A0-BEE8-FB52B668082E}" srcOrd="3" destOrd="0" parTransId="{00C4E9D2-1B51-472E-87C2-D640C0C4443E}" sibTransId="{C6200A00-F5D7-4E32-ADC5-E9DBAA3751F7}"/>
    <dgm:cxn modelId="{A8E416E4-05F4-495D-963D-6960064AAA08}" srcId="{56E542CC-1E18-4490-9977-A1FABD6C9DE1}" destId="{9515E032-39CA-40C0-8EB0-AF3535C808A3}" srcOrd="5" destOrd="0" parTransId="{C73840B9-5316-43C9-9A79-3145973E2C27}" sibTransId="{BB9B9F7F-250A-489C-948B-199D960C16B2}"/>
    <dgm:cxn modelId="{24DE54F8-0FB0-42C2-B8A1-BFA67F5753D5}" type="presOf" srcId="{3EABCBDD-A356-4381-B7CB-F4FB6F639D73}" destId="{61D99D42-EAB0-4749-8B03-6B61553EAC3C}" srcOrd="0" destOrd="0" presId="urn:microsoft.com/office/officeart/2018/2/layout/IconVerticalSolidList"/>
    <dgm:cxn modelId="{719CED3A-E039-4190-AFF7-83C87EC76EF9}" type="presParOf" srcId="{F99067C7-7F09-49C2-A948-190EBDA0923E}" destId="{D0C87C03-DF2D-4DFB-8668-E2AA89DDD8B8}" srcOrd="0" destOrd="0" presId="urn:microsoft.com/office/officeart/2018/2/layout/IconVerticalSolidList"/>
    <dgm:cxn modelId="{91884FC9-321E-4333-9F83-A73DCE9EB7F5}" type="presParOf" srcId="{D0C87C03-DF2D-4DFB-8668-E2AA89DDD8B8}" destId="{1363DB83-564C-409C-A92C-156E40661C05}" srcOrd="0" destOrd="0" presId="urn:microsoft.com/office/officeart/2018/2/layout/IconVerticalSolidList"/>
    <dgm:cxn modelId="{C4D0EAD0-C65C-4D5C-B0D1-D4526B4CBA78}" type="presParOf" srcId="{D0C87C03-DF2D-4DFB-8668-E2AA89DDD8B8}" destId="{FF6B267C-46AD-4D81-AB56-AE97584419C0}" srcOrd="1" destOrd="0" presId="urn:microsoft.com/office/officeart/2018/2/layout/IconVerticalSolidList"/>
    <dgm:cxn modelId="{485EB43B-1ACC-4675-8C6A-A1583E9C1AEF}" type="presParOf" srcId="{D0C87C03-DF2D-4DFB-8668-E2AA89DDD8B8}" destId="{9BD56170-3E53-4CE2-BCBE-D857DC8C234F}" srcOrd="2" destOrd="0" presId="urn:microsoft.com/office/officeart/2018/2/layout/IconVerticalSolidList"/>
    <dgm:cxn modelId="{FD0C6B15-6E11-4385-9065-7BE293E4D08F}" type="presParOf" srcId="{D0C87C03-DF2D-4DFB-8668-E2AA89DDD8B8}" destId="{4BD05961-2EE9-44B7-B87B-6F51C32EC480}" srcOrd="3" destOrd="0" presId="urn:microsoft.com/office/officeart/2018/2/layout/IconVerticalSolidList"/>
    <dgm:cxn modelId="{432640E5-A2C2-4C75-8418-C425095E4C5B}" type="presParOf" srcId="{F99067C7-7F09-49C2-A948-190EBDA0923E}" destId="{72A2E411-38F6-4161-BCE5-30BED3EA1087}" srcOrd="1" destOrd="0" presId="urn:microsoft.com/office/officeart/2018/2/layout/IconVerticalSolidList"/>
    <dgm:cxn modelId="{EBACE0BE-C3E3-46B7-9C0C-3A55DF4FC7B6}" type="presParOf" srcId="{F99067C7-7F09-49C2-A948-190EBDA0923E}" destId="{1724236E-BD85-456C-947A-22AF08228A3B}" srcOrd="2" destOrd="0" presId="urn:microsoft.com/office/officeart/2018/2/layout/IconVerticalSolidList"/>
    <dgm:cxn modelId="{95B98145-F19B-41C2-91AA-823C9F2B4039}" type="presParOf" srcId="{1724236E-BD85-456C-947A-22AF08228A3B}" destId="{391C9C1C-7F41-437E-B0FA-ADC8BDC333EB}" srcOrd="0" destOrd="0" presId="urn:microsoft.com/office/officeart/2018/2/layout/IconVerticalSolidList"/>
    <dgm:cxn modelId="{F4B4D7C8-79ED-4FB1-BE99-D4ECABF400DE}" type="presParOf" srcId="{1724236E-BD85-456C-947A-22AF08228A3B}" destId="{A8C92107-7018-4FBC-9600-F06ACE516DF6}" srcOrd="1" destOrd="0" presId="urn:microsoft.com/office/officeart/2018/2/layout/IconVerticalSolidList"/>
    <dgm:cxn modelId="{52518EE3-71FC-4DFB-9149-4D0195B05198}" type="presParOf" srcId="{1724236E-BD85-456C-947A-22AF08228A3B}" destId="{92357507-87EB-461F-9976-78CFBDA2F5A4}" srcOrd="2" destOrd="0" presId="urn:microsoft.com/office/officeart/2018/2/layout/IconVerticalSolidList"/>
    <dgm:cxn modelId="{BE1CFF08-A80D-44F1-AEE5-B9B0EF470F11}" type="presParOf" srcId="{1724236E-BD85-456C-947A-22AF08228A3B}" destId="{16CD128C-CC79-4312-BEE9-CF4094E1085B}" srcOrd="3" destOrd="0" presId="urn:microsoft.com/office/officeart/2018/2/layout/IconVerticalSolidList"/>
    <dgm:cxn modelId="{37389F5F-BECF-4C0B-AFD7-57A5F3F39FB0}" type="presParOf" srcId="{F99067C7-7F09-49C2-A948-190EBDA0923E}" destId="{682F91A0-76B0-43E8-B59A-867627E22C2A}" srcOrd="3" destOrd="0" presId="urn:microsoft.com/office/officeart/2018/2/layout/IconVerticalSolidList"/>
    <dgm:cxn modelId="{303AFFCC-3FEF-405A-B6F7-A75749C3F878}" type="presParOf" srcId="{F99067C7-7F09-49C2-A948-190EBDA0923E}" destId="{1A3F28A3-6C15-45D0-97E7-B285A22907ED}" srcOrd="4" destOrd="0" presId="urn:microsoft.com/office/officeart/2018/2/layout/IconVerticalSolidList"/>
    <dgm:cxn modelId="{82FA6182-2626-44DE-8385-18F62A52D21B}" type="presParOf" srcId="{1A3F28A3-6C15-45D0-97E7-B285A22907ED}" destId="{2A87A34A-B8D0-4693-B5BC-37E15C6AE276}" srcOrd="0" destOrd="0" presId="urn:microsoft.com/office/officeart/2018/2/layout/IconVerticalSolidList"/>
    <dgm:cxn modelId="{8686EC5E-DAFC-4F05-92FC-0BC1B8501134}" type="presParOf" srcId="{1A3F28A3-6C15-45D0-97E7-B285A22907ED}" destId="{8C756D32-FE36-4296-8C10-2A20750585FE}" srcOrd="1" destOrd="0" presId="urn:microsoft.com/office/officeart/2018/2/layout/IconVerticalSolidList"/>
    <dgm:cxn modelId="{5CC928A9-EEB7-43C2-8197-5526B9FAA94D}" type="presParOf" srcId="{1A3F28A3-6C15-45D0-97E7-B285A22907ED}" destId="{1F2C99E1-4196-46A7-A863-4F2B6A7F2DBA}" srcOrd="2" destOrd="0" presId="urn:microsoft.com/office/officeart/2018/2/layout/IconVerticalSolidList"/>
    <dgm:cxn modelId="{B28C06F6-D110-42C2-AC14-F0CDA2214CC9}" type="presParOf" srcId="{1A3F28A3-6C15-45D0-97E7-B285A22907ED}" destId="{79E732FB-D615-4657-B18B-84CC0973ADD9}" srcOrd="3" destOrd="0" presId="urn:microsoft.com/office/officeart/2018/2/layout/IconVerticalSolidList"/>
    <dgm:cxn modelId="{629DCCCE-16E0-471B-8F1E-FD18B5D8948A}" type="presParOf" srcId="{F99067C7-7F09-49C2-A948-190EBDA0923E}" destId="{10DAEF71-8BD1-4A5A-9708-6638F1E8E431}" srcOrd="5" destOrd="0" presId="urn:microsoft.com/office/officeart/2018/2/layout/IconVerticalSolidList"/>
    <dgm:cxn modelId="{D172A715-10B0-4575-80EF-F98556114425}" type="presParOf" srcId="{F99067C7-7F09-49C2-A948-190EBDA0923E}" destId="{E73863B9-5CCC-4F54-A849-58EA8FF4C7BE}" srcOrd="6" destOrd="0" presId="urn:microsoft.com/office/officeart/2018/2/layout/IconVerticalSolidList"/>
    <dgm:cxn modelId="{E683E4D6-FC25-479B-A50E-E4F44725FA14}" type="presParOf" srcId="{E73863B9-5CCC-4F54-A849-58EA8FF4C7BE}" destId="{4B289A79-7D63-4BEC-84C8-21FEA668D0D0}" srcOrd="0" destOrd="0" presId="urn:microsoft.com/office/officeart/2018/2/layout/IconVerticalSolidList"/>
    <dgm:cxn modelId="{C831A8A3-4646-48BB-801E-3A7A94C9B1B2}" type="presParOf" srcId="{E73863B9-5CCC-4F54-A849-58EA8FF4C7BE}" destId="{309365EA-602B-4D8C-814A-35501845A326}" srcOrd="1" destOrd="0" presId="urn:microsoft.com/office/officeart/2018/2/layout/IconVerticalSolidList"/>
    <dgm:cxn modelId="{E7014A64-7A28-4296-8FB3-71A23A62A322}" type="presParOf" srcId="{E73863B9-5CCC-4F54-A849-58EA8FF4C7BE}" destId="{AD3E2988-9640-4A4F-8180-38DE5E58AAE6}" srcOrd="2" destOrd="0" presId="urn:microsoft.com/office/officeart/2018/2/layout/IconVerticalSolidList"/>
    <dgm:cxn modelId="{90E250E2-A9FA-4733-8204-26985DA2C53C}" type="presParOf" srcId="{E73863B9-5CCC-4F54-A849-58EA8FF4C7BE}" destId="{1B74AC10-C948-4632-B854-5B314A72724C}" srcOrd="3" destOrd="0" presId="urn:microsoft.com/office/officeart/2018/2/layout/IconVerticalSolidList"/>
    <dgm:cxn modelId="{4D785654-8F4F-4507-ACBB-4789D75E728F}" type="presParOf" srcId="{F99067C7-7F09-49C2-A948-190EBDA0923E}" destId="{7FC10B99-633B-4BB1-94D8-E2ED8B85C16F}" srcOrd="7" destOrd="0" presId="urn:microsoft.com/office/officeart/2018/2/layout/IconVerticalSolidList"/>
    <dgm:cxn modelId="{1811BE93-8003-4D7B-BFAF-2690D00794B6}" type="presParOf" srcId="{F99067C7-7F09-49C2-A948-190EBDA0923E}" destId="{C79D6A50-330F-4248-9902-AC3736712931}" srcOrd="8" destOrd="0" presId="urn:microsoft.com/office/officeart/2018/2/layout/IconVerticalSolidList"/>
    <dgm:cxn modelId="{AB532532-FE76-46FE-BE01-2B34FC09C9CC}" type="presParOf" srcId="{C79D6A50-330F-4248-9902-AC3736712931}" destId="{4A6349D0-8A60-4E5C-A9CA-49C2966B9D34}" srcOrd="0" destOrd="0" presId="urn:microsoft.com/office/officeart/2018/2/layout/IconVerticalSolidList"/>
    <dgm:cxn modelId="{D84D02AB-0769-493B-9C8A-08BA528F1BEC}" type="presParOf" srcId="{C79D6A50-330F-4248-9902-AC3736712931}" destId="{623FFA63-811C-4AC2-BA63-977CD05199DF}" srcOrd="1" destOrd="0" presId="urn:microsoft.com/office/officeart/2018/2/layout/IconVerticalSolidList"/>
    <dgm:cxn modelId="{371A3F3F-7F85-4F00-80D9-26B78A9C681E}" type="presParOf" srcId="{C79D6A50-330F-4248-9902-AC3736712931}" destId="{B5A09B4B-B682-4736-9FE2-D274A89CD792}" srcOrd="2" destOrd="0" presId="urn:microsoft.com/office/officeart/2018/2/layout/IconVerticalSolidList"/>
    <dgm:cxn modelId="{A21C5692-4CD0-4686-91F6-0F39CD7C64C0}" type="presParOf" srcId="{C79D6A50-330F-4248-9902-AC3736712931}" destId="{61D99D42-EAB0-4749-8B03-6B61553EAC3C}" srcOrd="3" destOrd="0" presId="urn:microsoft.com/office/officeart/2018/2/layout/IconVerticalSolidList"/>
    <dgm:cxn modelId="{D77E1D93-C08C-4F02-9329-13C3B13424A2}" type="presParOf" srcId="{F99067C7-7F09-49C2-A948-190EBDA0923E}" destId="{CCAED277-76F2-488B-B217-0511465F8113}" srcOrd="9" destOrd="0" presId="urn:microsoft.com/office/officeart/2018/2/layout/IconVerticalSolidList"/>
    <dgm:cxn modelId="{7AF6F4D9-7564-450A-95A7-222EE4FCB96C}" type="presParOf" srcId="{F99067C7-7F09-49C2-A948-190EBDA0923E}" destId="{D6368A3B-7883-4604-AB3E-AFA55D336617}" srcOrd="10" destOrd="0" presId="urn:microsoft.com/office/officeart/2018/2/layout/IconVerticalSolidList"/>
    <dgm:cxn modelId="{D5452D00-0115-4540-8429-400E1F9B201F}" type="presParOf" srcId="{D6368A3B-7883-4604-AB3E-AFA55D336617}" destId="{3BB47B21-474A-4FF0-B480-A2D4C3D77DEB}" srcOrd="0" destOrd="0" presId="urn:microsoft.com/office/officeart/2018/2/layout/IconVerticalSolidList"/>
    <dgm:cxn modelId="{2717C037-3C5A-4C13-95E0-0DEAF5C6A259}" type="presParOf" srcId="{D6368A3B-7883-4604-AB3E-AFA55D336617}" destId="{B933A5E8-A8C4-47BD-A5B9-1BB99A6283BA}" srcOrd="1" destOrd="0" presId="urn:microsoft.com/office/officeart/2018/2/layout/IconVerticalSolidList"/>
    <dgm:cxn modelId="{E07F5E59-4717-4EA0-9531-3FD483C90CA6}" type="presParOf" srcId="{D6368A3B-7883-4604-AB3E-AFA55D336617}" destId="{C0F514D8-1CFF-42B8-B524-8248D09CB9BE}" srcOrd="2" destOrd="0" presId="urn:microsoft.com/office/officeart/2018/2/layout/IconVerticalSolidList"/>
    <dgm:cxn modelId="{99360F67-52A7-4750-BAA7-AF2C281D3613}" type="presParOf" srcId="{D6368A3B-7883-4604-AB3E-AFA55D336617}" destId="{DA761DC2-568E-4C88-BC93-B1769A5298A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62DDCF2-5E86-46CB-9886-08A77B3244A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8EE4118-0343-48F1-A0CB-CFB8B8B24A3C}">
      <dgm:prSet/>
      <dgm:spPr/>
      <dgm:t>
        <a:bodyPr/>
        <a:lstStyle/>
        <a:p>
          <a:r>
            <a:rPr lang="tr-TR" b="0" i="0"/>
            <a:t>Üst kısımda, sistem saati, sistemin ne kadar süredir çalıştığı, kullanıcı sayısı ve ortalama yük (load average) gibi genel sistem bilgileri bulunur.</a:t>
          </a:r>
          <a:endParaRPr lang="en-US"/>
        </a:p>
      </dgm:t>
    </dgm:pt>
    <dgm:pt modelId="{A59AC1DD-123B-45DA-8CF3-F4885FEAC332}" type="parTrans" cxnId="{8BD624AE-F451-4ABC-B5B9-8935CB22BC6C}">
      <dgm:prSet/>
      <dgm:spPr/>
      <dgm:t>
        <a:bodyPr/>
        <a:lstStyle/>
        <a:p>
          <a:endParaRPr lang="en-US"/>
        </a:p>
      </dgm:t>
    </dgm:pt>
    <dgm:pt modelId="{C058A621-F202-4FA5-B41E-5C9DAB0A17F4}" type="sibTrans" cxnId="{8BD624AE-F451-4ABC-B5B9-8935CB22BC6C}">
      <dgm:prSet/>
      <dgm:spPr/>
      <dgm:t>
        <a:bodyPr/>
        <a:lstStyle/>
        <a:p>
          <a:endParaRPr lang="en-US"/>
        </a:p>
      </dgm:t>
    </dgm:pt>
    <dgm:pt modelId="{EF614B67-E1EB-4404-B960-2B7957A0C3E4}">
      <dgm:prSet/>
      <dgm:spPr/>
      <dgm:t>
        <a:bodyPr/>
        <a:lstStyle/>
        <a:p>
          <a:r>
            <a:rPr lang="tr-TR" b="0" i="0"/>
            <a:t>İkinci bölümde, toplam çalışan işlem sayısı ve bunların durumları (çalışan, uyuyan, durdurulan, zombi) bulunur.</a:t>
          </a:r>
          <a:endParaRPr lang="en-US"/>
        </a:p>
      </dgm:t>
    </dgm:pt>
    <dgm:pt modelId="{96A35C5D-7401-4055-B309-C181C392585F}" type="parTrans" cxnId="{E89B9D43-7597-4F11-BA75-C6677546E36E}">
      <dgm:prSet/>
      <dgm:spPr/>
      <dgm:t>
        <a:bodyPr/>
        <a:lstStyle/>
        <a:p>
          <a:endParaRPr lang="en-US"/>
        </a:p>
      </dgm:t>
    </dgm:pt>
    <dgm:pt modelId="{BB692159-910F-4BF9-91C4-6174E3AEB080}" type="sibTrans" cxnId="{E89B9D43-7597-4F11-BA75-C6677546E36E}">
      <dgm:prSet/>
      <dgm:spPr/>
      <dgm:t>
        <a:bodyPr/>
        <a:lstStyle/>
        <a:p>
          <a:endParaRPr lang="en-US"/>
        </a:p>
      </dgm:t>
    </dgm:pt>
    <dgm:pt modelId="{955DC489-FC35-4CF5-BE66-2D211B985BC4}">
      <dgm:prSet/>
      <dgm:spPr/>
      <dgm:t>
        <a:bodyPr/>
        <a:lstStyle/>
        <a:p>
          <a:r>
            <a:rPr lang="tr-TR" b="0" i="0"/>
            <a:t>Üçüncü bölümde, CPU kullanımı istatistikleri yer alır. İşlemci kullanımını gösterir ve kullanım türlerini (kullanıcı alanında çalışan, sistem alanında çalışan, bekleyen, diğer) ayrıntılı olarak listeler.</a:t>
          </a:r>
          <a:endParaRPr lang="en-US"/>
        </a:p>
      </dgm:t>
    </dgm:pt>
    <dgm:pt modelId="{D0DCC555-15B7-4D0E-B02E-279EB55E0A7E}" type="parTrans" cxnId="{52BDAC3C-5630-4A67-9422-78846F8335B2}">
      <dgm:prSet/>
      <dgm:spPr/>
      <dgm:t>
        <a:bodyPr/>
        <a:lstStyle/>
        <a:p>
          <a:endParaRPr lang="en-US"/>
        </a:p>
      </dgm:t>
    </dgm:pt>
    <dgm:pt modelId="{A6C098C8-ABD2-47D8-8644-6727F943E6A4}" type="sibTrans" cxnId="{52BDAC3C-5630-4A67-9422-78846F8335B2}">
      <dgm:prSet/>
      <dgm:spPr/>
      <dgm:t>
        <a:bodyPr/>
        <a:lstStyle/>
        <a:p>
          <a:endParaRPr lang="en-US"/>
        </a:p>
      </dgm:t>
    </dgm:pt>
    <dgm:pt modelId="{BD6B4382-74C6-4F83-9A1A-7323E3AF50C3}">
      <dgm:prSet/>
      <dgm:spPr/>
      <dgm:t>
        <a:bodyPr/>
        <a:lstStyle/>
        <a:p>
          <a:r>
            <a:rPr lang="tr-TR" b="0" i="0"/>
            <a:t>Dördüncü bölümde, bellek kullanımı bilgileri bulunur. Toplam fiziksel bellek miktarı, kullanılan ve boş bellek miktarları, önbellek/bellek saklama alanı gibi bilgiler yer alır.</a:t>
          </a:r>
          <a:endParaRPr lang="en-US"/>
        </a:p>
      </dgm:t>
    </dgm:pt>
    <dgm:pt modelId="{0FB807A8-2A17-49DA-94ED-156E4E0FA2A1}" type="parTrans" cxnId="{45082E93-A629-4A16-B417-47FB60DDF6ED}">
      <dgm:prSet/>
      <dgm:spPr/>
      <dgm:t>
        <a:bodyPr/>
        <a:lstStyle/>
        <a:p>
          <a:endParaRPr lang="en-US"/>
        </a:p>
      </dgm:t>
    </dgm:pt>
    <dgm:pt modelId="{018EB356-3AED-4EE2-9EFA-700E0B53831C}" type="sibTrans" cxnId="{45082E93-A629-4A16-B417-47FB60DDF6ED}">
      <dgm:prSet/>
      <dgm:spPr/>
      <dgm:t>
        <a:bodyPr/>
        <a:lstStyle/>
        <a:p>
          <a:endParaRPr lang="en-US"/>
        </a:p>
      </dgm:t>
    </dgm:pt>
    <dgm:pt modelId="{409B1858-444D-4457-B106-0EB0A3A62773}">
      <dgm:prSet/>
      <dgm:spPr/>
      <dgm:t>
        <a:bodyPr/>
        <a:lstStyle/>
        <a:p>
          <a:r>
            <a:rPr lang="tr-TR" b="0" i="0"/>
            <a:t>Son bölümde ise, en çok CPU kullanımına sahip işlemler ve bunların PID (Process ID), kullanıcı, CPU ve bellek kullanımı gibi bilgileri bulunur.</a:t>
          </a:r>
          <a:endParaRPr lang="en-US"/>
        </a:p>
      </dgm:t>
    </dgm:pt>
    <dgm:pt modelId="{B3ECBBB5-1424-46C6-832E-055DF238930E}" type="parTrans" cxnId="{DD3502C3-6165-4B4A-93A9-CDC45F15C99A}">
      <dgm:prSet/>
      <dgm:spPr/>
      <dgm:t>
        <a:bodyPr/>
        <a:lstStyle/>
        <a:p>
          <a:endParaRPr lang="en-US"/>
        </a:p>
      </dgm:t>
    </dgm:pt>
    <dgm:pt modelId="{B2F1F8F7-8E42-4EB7-979A-A71116059AA0}" type="sibTrans" cxnId="{DD3502C3-6165-4B4A-93A9-CDC45F15C99A}">
      <dgm:prSet/>
      <dgm:spPr/>
      <dgm:t>
        <a:bodyPr/>
        <a:lstStyle/>
        <a:p>
          <a:endParaRPr lang="en-US"/>
        </a:p>
      </dgm:t>
    </dgm:pt>
    <dgm:pt modelId="{45AC4A99-B42E-46AD-81AF-F239ABDFD57F}" type="pres">
      <dgm:prSet presAssocID="{062DDCF2-5E86-46CB-9886-08A77B3244A3}" presName="root" presStyleCnt="0">
        <dgm:presLayoutVars>
          <dgm:dir/>
          <dgm:resizeHandles val="exact"/>
        </dgm:presLayoutVars>
      </dgm:prSet>
      <dgm:spPr/>
    </dgm:pt>
    <dgm:pt modelId="{267E090B-9FFC-4CBC-B81B-86BAE051EC88}" type="pres">
      <dgm:prSet presAssocID="{38EE4118-0343-48F1-A0CB-CFB8B8B24A3C}" presName="compNode" presStyleCnt="0"/>
      <dgm:spPr/>
    </dgm:pt>
    <dgm:pt modelId="{1B06FF11-B7CA-4DD8-AC27-072988E59EB1}" type="pres">
      <dgm:prSet presAssocID="{38EE4118-0343-48F1-A0CB-CFB8B8B24A3C}" presName="bgRect" presStyleLbl="bgShp" presStyleIdx="0" presStyleCnt="5"/>
      <dgm:spPr/>
    </dgm:pt>
    <dgm:pt modelId="{F9C361A7-E7EB-4BF2-868A-2572D434DEF1}" type="pres">
      <dgm:prSet presAssocID="{38EE4118-0343-48F1-A0CB-CFB8B8B24A3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lot"/>
        </a:ext>
      </dgm:extLst>
    </dgm:pt>
    <dgm:pt modelId="{4DA812A9-C5F2-4CD2-8CD2-BE4106149E12}" type="pres">
      <dgm:prSet presAssocID="{38EE4118-0343-48F1-A0CB-CFB8B8B24A3C}" presName="spaceRect" presStyleCnt="0"/>
      <dgm:spPr/>
    </dgm:pt>
    <dgm:pt modelId="{EA4D5B10-5B2D-4D89-9333-AED5D3467D39}" type="pres">
      <dgm:prSet presAssocID="{38EE4118-0343-48F1-A0CB-CFB8B8B24A3C}" presName="parTx" presStyleLbl="revTx" presStyleIdx="0" presStyleCnt="5">
        <dgm:presLayoutVars>
          <dgm:chMax val="0"/>
          <dgm:chPref val="0"/>
        </dgm:presLayoutVars>
      </dgm:prSet>
      <dgm:spPr/>
    </dgm:pt>
    <dgm:pt modelId="{12937043-25CA-4247-8395-6CFA3E6AEC51}" type="pres">
      <dgm:prSet presAssocID="{C058A621-F202-4FA5-B41E-5C9DAB0A17F4}" presName="sibTrans" presStyleCnt="0"/>
      <dgm:spPr/>
    </dgm:pt>
    <dgm:pt modelId="{B020E879-D47A-4CBA-A9F2-AA8F96A2184B}" type="pres">
      <dgm:prSet presAssocID="{EF614B67-E1EB-4404-B960-2B7957A0C3E4}" presName="compNode" presStyleCnt="0"/>
      <dgm:spPr/>
    </dgm:pt>
    <dgm:pt modelId="{FF1FFC39-AEB6-479F-92AF-BAFAB207323A}" type="pres">
      <dgm:prSet presAssocID="{EF614B67-E1EB-4404-B960-2B7957A0C3E4}" presName="bgRect" presStyleLbl="bgShp" presStyleIdx="1" presStyleCnt="5"/>
      <dgm:spPr/>
    </dgm:pt>
    <dgm:pt modelId="{9D04ED12-9731-4E7F-8C07-7C3F4543750A}" type="pres">
      <dgm:prSet presAssocID="{EF614B67-E1EB-4404-B960-2B7957A0C3E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VD player"/>
        </a:ext>
      </dgm:extLst>
    </dgm:pt>
    <dgm:pt modelId="{E9E3E345-BD81-422C-AB59-F5E544FA3C15}" type="pres">
      <dgm:prSet presAssocID="{EF614B67-E1EB-4404-B960-2B7957A0C3E4}" presName="spaceRect" presStyleCnt="0"/>
      <dgm:spPr/>
    </dgm:pt>
    <dgm:pt modelId="{22D60EE4-7AA2-4BCE-B1D8-4A66791755C8}" type="pres">
      <dgm:prSet presAssocID="{EF614B67-E1EB-4404-B960-2B7957A0C3E4}" presName="parTx" presStyleLbl="revTx" presStyleIdx="1" presStyleCnt="5">
        <dgm:presLayoutVars>
          <dgm:chMax val="0"/>
          <dgm:chPref val="0"/>
        </dgm:presLayoutVars>
      </dgm:prSet>
      <dgm:spPr/>
    </dgm:pt>
    <dgm:pt modelId="{9ED49267-E2A3-4E36-87B2-58F793C2CD12}" type="pres">
      <dgm:prSet presAssocID="{BB692159-910F-4BF9-91C4-6174E3AEB080}" presName="sibTrans" presStyleCnt="0"/>
      <dgm:spPr/>
    </dgm:pt>
    <dgm:pt modelId="{988D8067-CF35-47A5-A39A-66CCDB83A7D7}" type="pres">
      <dgm:prSet presAssocID="{955DC489-FC35-4CF5-BE66-2D211B985BC4}" presName="compNode" presStyleCnt="0"/>
      <dgm:spPr/>
    </dgm:pt>
    <dgm:pt modelId="{DDE5FD22-824E-46FB-BEC3-3EC68F7093A7}" type="pres">
      <dgm:prSet presAssocID="{955DC489-FC35-4CF5-BE66-2D211B985BC4}" presName="bgRect" presStyleLbl="bgShp" presStyleIdx="2" presStyleCnt="5"/>
      <dgm:spPr/>
    </dgm:pt>
    <dgm:pt modelId="{BF961A2A-E35E-454D-954C-BE51E34A9A7C}" type="pres">
      <dgm:prSet presAssocID="{955DC489-FC35-4CF5-BE66-2D211B985BC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EAA43D66-69DF-4356-B653-3A8C2C061BB9}" type="pres">
      <dgm:prSet presAssocID="{955DC489-FC35-4CF5-BE66-2D211B985BC4}" presName="spaceRect" presStyleCnt="0"/>
      <dgm:spPr/>
    </dgm:pt>
    <dgm:pt modelId="{1E33A293-961E-4533-AE6D-FD734A67EA8E}" type="pres">
      <dgm:prSet presAssocID="{955DC489-FC35-4CF5-BE66-2D211B985BC4}" presName="parTx" presStyleLbl="revTx" presStyleIdx="2" presStyleCnt="5">
        <dgm:presLayoutVars>
          <dgm:chMax val="0"/>
          <dgm:chPref val="0"/>
        </dgm:presLayoutVars>
      </dgm:prSet>
      <dgm:spPr/>
    </dgm:pt>
    <dgm:pt modelId="{26D518AC-B84C-4723-8C43-64B926453453}" type="pres">
      <dgm:prSet presAssocID="{A6C098C8-ABD2-47D8-8644-6727F943E6A4}" presName="sibTrans" presStyleCnt="0"/>
      <dgm:spPr/>
    </dgm:pt>
    <dgm:pt modelId="{A7080F38-5526-44C8-BA57-1307FC336E00}" type="pres">
      <dgm:prSet presAssocID="{BD6B4382-74C6-4F83-9A1A-7323E3AF50C3}" presName="compNode" presStyleCnt="0"/>
      <dgm:spPr/>
    </dgm:pt>
    <dgm:pt modelId="{1C563B85-2790-4255-AAFE-253AE98DF208}" type="pres">
      <dgm:prSet presAssocID="{BD6B4382-74C6-4F83-9A1A-7323E3AF50C3}" presName="bgRect" presStyleLbl="bgShp" presStyleIdx="3" presStyleCnt="5"/>
      <dgm:spPr/>
    </dgm:pt>
    <dgm:pt modelId="{471DD168-FD28-427A-BBD9-A4BE44BB7501}" type="pres">
      <dgm:prSet presAssocID="{BD6B4382-74C6-4F83-9A1A-7323E3AF50C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cı"/>
        </a:ext>
      </dgm:extLst>
    </dgm:pt>
    <dgm:pt modelId="{58CB5452-D62E-47CE-A170-9CDFF8C2804B}" type="pres">
      <dgm:prSet presAssocID="{BD6B4382-74C6-4F83-9A1A-7323E3AF50C3}" presName="spaceRect" presStyleCnt="0"/>
      <dgm:spPr/>
    </dgm:pt>
    <dgm:pt modelId="{F9A3C570-403D-4686-AFCB-195FE0DF19E7}" type="pres">
      <dgm:prSet presAssocID="{BD6B4382-74C6-4F83-9A1A-7323E3AF50C3}" presName="parTx" presStyleLbl="revTx" presStyleIdx="3" presStyleCnt="5">
        <dgm:presLayoutVars>
          <dgm:chMax val="0"/>
          <dgm:chPref val="0"/>
        </dgm:presLayoutVars>
      </dgm:prSet>
      <dgm:spPr/>
    </dgm:pt>
    <dgm:pt modelId="{8AC48556-6FA1-4FB8-B946-6F6967DA9E6E}" type="pres">
      <dgm:prSet presAssocID="{018EB356-3AED-4EE2-9EFA-700E0B53831C}" presName="sibTrans" presStyleCnt="0"/>
      <dgm:spPr/>
    </dgm:pt>
    <dgm:pt modelId="{0F27495B-2D6E-4106-87FE-B757C0CA4E6E}" type="pres">
      <dgm:prSet presAssocID="{409B1858-444D-4457-B106-0EB0A3A62773}" presName="compNode" presStyleCnt="0"/>
      <dgm:spPr/>
    </dgm:pt>
    <dgm:pt modelId="{470E27AE-4906-4F63-AA5D-BB746C071DEC}" type="pres">
      <dgm:prSet presAssocID="{409B1858-444D-4457-B106-0EB0A3A62773}" presName="bgRect" presStyleLbl="bgShp" presStyleIdx="4" presStyleCnt="5"/>
      <dgm:spPr/>
    </dgm:pt>
    <dgm:pt modelId="{74ADEB6B-F60C-419A-9F87-DEB54FB374F5}" type="pres">
      <dgm:prSet presAssocID="{409B1858-444D-4457-B106-0EB0A3A6277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Çelenk"/>
        </a:ext>
      </dgm:extLst>
    </dgm:pt>
    <dgm:pt modelId="{542CB39B-5358-4CE4-926B-7FC39E0CBF28}" type="pres">
      <dgm:prSet presAssocID="{409B1858-444D-4457-B106-0EB0A3A62773}" presName="spaceRect" presStyleCnt="0"/>
      <dgm:spPr/>
    </dgm:pt>
    <dgm:pt modelId="{B72F5D5E-5254-41FF-909E-7535DFDA2D76}" type="pres">
      <dgm:prSet presAssocID="{409B1858-444D-4457-B106-0EB0A3A62773}" presName="parTx" presStyleLbl="revTx" presStyleIdx="4" presStyleCnt="5">
        <dgm:presLayoutVars>
          <dgm:chMax val="0"/>
          <dgm:chPref val="0"/>
        </dgm:presLayoutVars>
      </dgm:prSet>
      <dgm:spPr/>
    </dgm:pt>
  </dgm:ptLst>
  <dgm:cxnLst>
    <dgm:cxn modelId="{B284B21A-8EFD-4453-A2DC-1DF4ECC77879}" type="presOf" srcId="{EF614B67-E1EB-4404-B960-2B7957A0C3E4}" destId="{22D60EE4-7AA2-4BCE-B1D8-4A66791755C8}" srcOrd="0" destOrd="0" presId="urn:microsoft.com/office/officeart/2018/2/layout/IconVerticalSolidList"/>
    <dgm:cxn modelId="{FD862F31-2D13-486A-B038-640AFFC19704}" type="presOf" srcId="{409B1858-444D-4457-B106-0EB0A3A62773}" destId="{B72F5D5E-5254-41FF-909E-7535DFDA2D76}" srcOrd="0" destOrd="0" presId="urn:microsoft.com/office/officeart/2018/2/layout/IconVerticalSolidList"/>
    <dgm:cxn modelId="{6CD06E39-6520-4563-B3DF-C7A818599394}" type="presOf" srcId="{38EE4118-0343-48F1-A0CB-CFB8B8B24A3C}" destId="{EA4D5B10-5B2D-4D89-9333-AED5D3467D39}" srcOrd="0" destOrd="0" presId="urn:microsoft.com/office/officeart/2018/2/layout/IconVerticalSolidList"/>
    <dgm:cxn modelId="{52BDAC3C-5630-4A67-9422-78846F8335B2}" srcId="{062DDCF2-5E86-46CB-9886-08A77B3244A3}" destId="{955DC489-FC35-4CF5-BE66-2D211B985BC4}" srcOrd="2" destOrd="0" parTransId="{D0DCC555-15B7-4D0E-B02E-279EB55E0A7E}" sibTransId="{A6C098C8-ABD2-47D8-8644-6727F943E6A4}"/>
    <dgm:cxn modelId="{E89B9D43-7597-4F11-BA75-C6677546E36E}" srcId="{062DDCF2-5E86-46CB-9886-08A77B3244A3}" destId="{EF614B67-E1EB-4404-B960-2B7957A0C3E4}" srcOrd="1" destOrd="0" parTransId="{96A35C5D-7401-4055-B309-C181C392585F}" sibTransId="{BB692159-910F-4BF9-91C4-6174E3AEB080}"/>
    <dgm:cxn modelId="{E4E8A062-7B12-447A-8926-BE90B21EDDF0}" type="presOf" srcId="{062DDCF2-5E86-46CB-9886-08A77B3244A3}" destId="{45AC4A99-B42E-46AD-81AF-F239ABDFD57F}" srcOrd="0" destOrd="0" presId="urn:microsoft.com/office/officeart/2018/2/layout/IconVerticalSolidList"/>
    <dgm:cxn modelId="{45082E93-A629-4A16-B417-47FB60DDF6ED}" srcId="{062DDCF2-5E86-46CB-9886-08A77B3244A3}" destId="{BD6B4382-74C6-4F83-9A1A-7323E3AF50C3}" srcOrd="3" destOrd="0" parTransId="{0FB807A8-2A17-49DA-94ED-156E4E0FA2A1}" sibTransId="{018EB356-3AED-4EE2-9EFA-700E0B53831C}"/>
    <dgm:cxn modelId="{8BD624AE-F451-4ABC-B5B9-8935CB22BC6C}" srcId="{062DDCF2-5E86-46CB-9886-08A77B3244A3}" destId="{38EE4118-0343-48F1-A0CB-CFB8B8B24A3C}" srcOrd="0" destOrd="0" parTransId="{A59AC1DD-123B-45DA-8CF3-F4885FEAC332}" sibTransId="{C058A621-F202-4FA5-B41E-5C9DAB0A17F4}"/>
    <dgm:cxn modelId="{B9D13FC2-172C-440D-B798-35B29523B7E0}" type="presOf" srcId="{955DC489-FC35-4CF5-BE66-2D211B985BC4}" destId="{1E33A293-961E-4533-AE6D-FD734A67EA8E}" srcOrd="0" destOrd="0" presId="urn:microsoft.com/office/officeart/2018/2/layout/IconVerticalSolidList"/>
    <dgm:cxn modelId="{DD3502C3-6165-4B4A-93A9-CDC45F15C99A}" srcId="{062DDCF2-5E86-46CB-9886-08A77B3244A3}" destId="{409B1858-444D-4457-B106-0EB0A3A62773}" srcOrd="4" destOrd="0" parTransId="{B3ECBBB5-1424-46C6-832E-055DF238930E}" sibTransId="{B2F1F8F7-8E42-4EB7-979A-A71116059AA0}"/>
    <dgm:cxn modelId="{A670FADA-0C09-432F-AECB-C853BE0DCF5B}" type="presOf" srcId="{BD6B4382-74C6-4F83-9A1A-7323E3AF50C3}" destId="{F9A3C570-403D-4686-AFCB-195FE0DF19E7}" srcOrd="0" destOrd="0" presId="urn:microsoft.com/office/officeart/2018/2/layout/IconVerticalSolidList"/>
    <dgm:cxn modelId="{401F94AE-D47F-4799-9E73-E42A77E7B79C}" type="presParOf" srcId="{45AC4A99-B42E-46AD-81AF-F239ABDFD57F}" destId="{267E090B-9FFC-4CBC-B81B-86BAE051EC88}" srcOrd="0" destOrd="0" presId="urn:microsoft.com/office/officeart/2018/2/layout/IconVerticalSolidList"/>
    <dgm:cxn modelId="{E1861E92-2CD0-4C09-AA2E-5A0CF5938868}" type="presParOf" srcId="{267E090B-9FFC-4CBC-B81B-86BAE051EC88}" destId="{1B06FF11-B7CA-4DD8-AC27-072988E59EB1}" srcOrd="0" destOrd="0" presId="urn:microsoft.com/office/officeart/2018/2/layout/IconVerticalSolidList"/>
    <dgm:cxn modelId="{DDD5EA2C-CCC9-46F7-A3C4-C748F91BE394}" type="presParOf" srcId="{267E090B-9FFC-4CBC-B81B-86BAE051EC88}" destId="{F9C361A7-E7EB-4BF2-868A-2572D434DEF1}" srcOrd="1" destOrd="0" presId="urn:microsoft.com/office/officeart/2018/2/layout/IconVerticalSolidList"/>
    <dgm:cxn modelId="{87F729E3-63EF-407D-A45B-D25970FB6B80}" type="presParOf" srcId="{267E090B-9FFC-4CBC-B81B-86BAE051EC88}" destId="{4DA812A9-C5F2-4CD2-8CD2-BE4106149E12}" srcOrd="2" destOrd="0" presId="urn:microsoft.com/office/officeart/2018/2/layout/IconVerticalSolidList"/>
    <dgm:cxn modelId="{72181675-5206-4C9E-8294-FE869A23E223}" type="presParOf" srcId="{267E090B-9FFC-4CBC-B81B-86BAE051EC88}" destId="{EA4D5B10-5B2D-4D89-9333-AED5D3467D39}" srcOrd="3" destOrd="0" presId="urn:microsoft.com/office/officeart/2018/2/layout/IconVerticalSolidList"/>
    <dgm:cxn modelId="{F061180E-E31D-46DA-A691-0C0392F93E55}" type="presParOf" srcId="{45AC4A99-B42E-46AD-81AF-F239ABDFD57F}" destId="{12937043-25CA-4247-8395-6CFA3E6AEC51}" srcOrd="1" destOrd="0" presId="urn:microsoft.com/office/officeart/2018/2/layout/IconVerticalSolidList"/>
    <dgm:cxn modelId="{CF7D7AE3-F1E8-42AB-88B7-BC36941C80A9}" type="presParOf" srcId="{45AC4A99-B42E-46AD-81AF-F239ABDFD57F}" destId="{B020E879-D47A-4CBA-A9F2-AA8F96A2184B}" srcOrd="2" destOrd="0" presId="urn:microsoft.com/office/officeart/2018/2/layout/IconVerticalSolidList"/>
    <dgm:cxn modelId="{806E4D97-C0F6-4774-B7A1-8C83A3A7FB86}" type="presParOf" srcId="{B020E879-D47A-4CBA-A9F2-AA8F96A2184B}" destId="{FF1FFC39-AEB6-479F-92AF-BAFAB207323A}" srcOrd="0" destOrd="0" presId="urn:microsoft.com/office/officeart/2018/2/layout/IconVerticalSolidList"/>
    <dgm:cxn modelId="{8A90385F-739E-4F61-AFAE-A704F23121C9}" type="presParOf" srcId="{B020E879-D47A-4CBA-A9F2-AA8F96A2184B}" destId="{9D04ED12-9731-4E7F-8C07-7C3F4543750A}" srcOrd="1" destOrd="0" presId="urn:microsoft.com/office/officeart/2018/2/layout/IconVerticalSolidList"/>
    <dgm:cxn modelId="{668ED3E0-A564-4C5A-8E4B-44B4A5430D4E}" type="presParOf" srcId="{B020E879-D47A-4CBA-A9F2-AA8F96A2184B}" destId="{E9E3E345-BD81-422C-AB59-F5E544FA3C15}" srcOrd="2" destOrd="0" presId="urn:microsoft.com/office/officeart/2018/2/layout/IconVerticalSolidList"/>
    <dgm:cxn modelId="{E4A2F8DA-74E3-4B90-900A-A5D2AFAD44A6}" type="presParOf" srcId="{B020E879-D47A-4CBA-A9F2-AA8F96A2184B}" destId="{22D60EE4-7AA2-4BCE-B1D8-4A66791755C8}" srcOrd="3" destOrd="0" presId="urn:microsoft.com/office/officeart/2018/2/layout/IconVerticalSolidList"/>
    <dgm:cxn modelId="{6451043C-3ED0-44A0-B4FB-40E06A0C039D}" type="presParOf" srcId="{45AC4A99-B42E-46AD-81AF-F239ABDFD57F}" destId="{9ED49267-E2A3-4E36-87B2-58F793C2CD12}" srcOrd="3" destOrd="0" presId="urn:microsoft.com/office/officeart/2018/2/layout/IconVerticalSolidList"/>
    <dgm:cxn modelId="{AB5CF655-1A14-41AD-8487-BA98417E1367}" type="presParOf" srcId="{45AC4A99-B42E-46AD-81AF-F239ABDFD57F}" destId="{988D8067-CF35-47A5-A39A-66CCDB83A7D7}" srcOrd="4" destOrd="0" presId="urn:microsoft.com/office/officeart/2018/2/layout/IconVerticalSolidList"/>
    <dgm:cxn modelId="{87511CBA-FF56-4C04-8EC3-BA3A11A1F2FB}" type="presParOf" srcId="{988D8067-CF35-47A5-A39A-66CCDB83A7D7}" destId="{DDE5FD22-824E-46FB-BEC3-3EC68F7093A7}" srcOrd="0" destOrd="0" presId="urn:microsoft.com/office/officeart/2018/2/layout/IconVerticalSolidList"/>
    <dgm:cxn modelId="{F2551B1C-11B4-4892-9750-DC3CB95DA72D}" type="presParOf" srcId="{988D8067-CF35-47A5-A39A-66CCDB83A7D7}" destId="{BF961A2A-E35E-454D-954C-BE51E34A9A7C}" srcOrd="1" destOrd="0" presId="urn:microsoft.com/office/officeart/2018/2/layout/IconVerticalSolidList"/>
    <dgm:cxn modelId="{B3E629C8-5AB2-4E16-B06C-2C6E721B253E}" type="presParOf" srcId="{988D8067-CF35-47A5-A39A-66CCDB83A7D7}" destId="{EAA43D66-69DF-4356-B653-3A8C2C061BB9}" srcOrd="2" destOrd="0" presId="urn:microsoft.com/office/officeart/2018/2/layout/IconVerticalSolidList"/>
    <dgm:cxn modelId="{1932B57D-3C5E-4321-99BC-87F9D43E184D}" type="presParOf" srcId="{988D8067-CF35-47A5-A39A-66CCDB83A7D7}" destId="{1E33A293-961E-4533-AE6D-FD734A67EA8E}" srcOrd="3" destOrd="0" presId="urn:microsoft.com/office/officeart/2018/2/layout/IconVerticalSolidList"/>
    <dgm:cxn modelId="{51CC5AC0-9D02-41E4-8B9A-B5C8E85E9760}" type="presParOf" srcId="{45AC4A99-B42E-46AD-81AF-F239ABDFD57F}" destId="{26D518AC-B84C-4723-8C43-64B926453453}" srcOrd="5" destOrd="0" presId="urn:microsoft.com/office/officeart/2018/2/layout/IconVerticalSolidList"/>
    <dgm:cxn modelId="{780B1999-10C8-4E85-907A-6DA4D26B7927}" type="presParOf" srcId="{45AC4A99-B42E-46AD-81AF-F239ABDFD57F}" destId="{A7080F38-5526-44C8-BA57-1307FC336E00}" srcOrd="6" destOrd="0" presId="urn:microsoft.com/office/officeart/2018/2/layout/IconVerticalSolidList"/>
    <dgm:cxn modelId="{4B366B6F-3EB0-44C9-8147-8147620FF240}" type="presParOf" srcId="{A7080F38-5526-44C8-BA57-1307FC336E00}" destId="{1C563B85-2790-4255-AAFE-253AE98DF208}" srcOrd="0" destOrd="0" presId="urn:microsoft.com/office/officeart/2018/2/layout/IconVerticalSolidList"/>
    <dgm:cxn modelId="{1DF2446D-BC7A-419E-A5FF-A25236E4F981}" type="presParOf" srcId="{A7080F38-5526-44C8-BA57-1307FC336E00}" destId="{471DD168-FD28-427A-BBD9-A4BE44BB7501}" srcOrd="1" destOrd="0" presId="urn:microsoft.com/office/officeart/2018/2/layout/IconVerticalSolidList"/>
    <dgm:cxn modelId="{7E208DCD-B789-4CB1-9D27-616F3FE4ADD2}" type="presParOf" srcId="{A7080F38-5526-44C8-BA57-1307FC336E00}" destId="{58CB5452-D62E-47CE-A170-9CDFF8C2804B}" srcOrd="2" destOrd="0" presId="urn:microsoft.com/office/officeart/2018/2/layout/IconVerticalSolidList"/>
    <dgm:cxn modelId="{589904EA-27A6-4FA0-BE57-0F8669F84E5E}" type="presParOf" srcId="{A7080F38-5526-44C8-BA57-1307FC336E00}" destId="{F9A3C570-403D-4686-AFCB-195FE0DF19E7}" srcOrd="3" destOrd="0" presId="urn:microsoft.com/office/officeart/2018/2/layout/IconVerticalSolidList"/>
    <dgm:cxn modelId="{D9FCDC8B-1AF6-406C-9764-0BFCF3274B9A}" type="presParOf" srcId="{45AC4A99-B42E-46AD-81AF-F239ABDFD57F}" destId="{8AC48556-6FA1-4FB8-B946-6F6967DA9E6E}" srcOrd="7" destOrd="0" presId="urn:microsoft.com/office/officeart/2018/2/layout/IconVerticalSolidList"/>
    <dgm:cxn modelId="{E879A8F9-21E9-4C36-84CD-C600A3DD7541}" type="presParOf" srcId="{45AC4A99-B42E-46AD-81AF-F239ABDFD57F}" destId="{0F27495B-2D6E-4106-87FE-B757C0CA4E6E}" srcOrd="8" destOrd="0" presId="urn:microsoft.com/office/officeart/2018/2/layout/IconVerticalSolidList"/>
    <dgm:cxn modelId="{1F4AC6B1-9586-4187-87D3-063717D618D4}" type="presParOf" srcId="{0F27495B-2D6E-4106-87FE-B757C0CA4E6E}" destId="{470E27AE-4906-4F63-AA5D-BB746C071DEC}" srcOrd="0" destOrd="0" presId="urn:microsoft.com/office/officeart/2018/2/layout/IconVerticalSolidList"/>
    <dgm:cxn modelId="{656CC4C5-D7FC-42CE-939E-CFFAB3F08F8E}" type="presParOf" srcId="{0F27495B-2D6E-4106-87FE-B757C0CA4E6E}" destId="{74ADEB6B-F60C-419A-9F87-DEB54FB374F5}" srcOrd="1" destOrd="0" presId="urn:microsoft.com/office/officeart/2018/2/layout/IconVerticalSolidList"/>
    <dgm:cxn modelId="{A44897C9-5343-4EE5-91F5-270F81ED40A8}" type="presParOf" srcId="{0F27495B-2D6E-4106-87FE-B757C0CA4E6E}" destId="{542CB39B-5358-4CE4-926B-7FC39E0CBF28}" srcOrd="2" destOrd="0" presId="urn:microsoft.com/office/officeart/2018/2/layout/IconVerticalSolidList"/>
    <dgm:cxn modelId="{CC39898A-B4F0-48C6-9903-A77B40F259E6}" type="presParOf" srcId="{0F27495B-2D6E-4106-87FE-B757C0CA4E6E}" destId="{B72F5D5E-5254-41FF-909E-7535DFDA2D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A6BC0E-0A6B-4633-9FDC-98ACF963ED37}"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458DF5F8-F00B-4975-828D-76ABBF2176AA}">
      <dgm:prSet/>
      <dgm:spPr/>
      <dgm:t>
        <a:bodyPr/>
        <a:lstStyle/>
        <a:p>
          <a:r>
            <a:rPr lang="tr-TR" b="1" i="0"/>
            <a:t>free komutu</a:t>
          </a:r>
          <a:r>
            <a:rPr lang="tr-TR" b="0" i="0"/>
            <a:t>: free -h komutu, sisteminizdeki toplam RAM miktarını gösterir. Bu komut, kullanılan ve kullanılabilir bellek miktarını da ayrıntılı olarak listeler.</a:t>
          </a:r>
          <a:endParaRPr lang="en-US"/>
        </a:p>
      </dgm:t>
    </dgm:pt>
    <dgm:pt modelId="{796FB917-BF46-4472-9E79-97213F1A4076}" type="parTrans" cxnId="{2F9007CB-7DE3-4B4A-A768-C978296AEF84}">
      <dgm:prSet/>
      <dgm:spPr/>
      <dgm:t>
        <a:bodyPr/>
        <a:lstStyle/>
        <a:p>
          <a:endParaRPr lang="en-US"/>
        </a:p>
      </dgm:t>
    </dgm:pt>
    <dgm:pt modelId="{1F96DB5B-D7B2-4D53-A1FE-B523DB071A0A}" type="sibTrans" cxnId="{2F9007CB-7DE3-4B4A-A768-C978296AEF84}">
      <dgm:prSet/>
      <dgm:spPr/>
      <dgm:t>
        <a:bodyPr/>
        <a:lstStyle/>
        <a:p>
          <a:endParaRPr lang="en-US"/>
        </a:p>
      </dgm:t>
    </dgm:pt>
    <dgm:pt modelId="{2F55A581-0B32-45C6-A6EB-76EBCD3B0B9D}">
      <dgm:prSet/>
      <dgm:spPr/>
      <dgm:t>
        <a:bodyPr/>
        <a:lstStyle/>
        <a:p>
          <a:r>
            <a:rPr lang="tr-TR" b="1" i="0"/>
            <a:t>top komutu</a:t>
          </a:r>
          <a:r>
            <a:rPr lang="tr-TR" b="0" i="0"/>
            <a:t>: top komutunu çalıştırarak, sistem belleği (RAM) hakkında bilgi alabilirsiniz. Üst satırlarda toplam bellek miktarı görüntülenir.</a:t>
          </a:r>
          <a:endParaRPr lang="en-US"/>
        </a:p>
      </dgm:t>
    </dgm:pt>
    <dgm:pt modelId="{9D7A4050-9034-46B7-B01A-03A559FFF82F}" type="parTrans" cxnId="{A8066714-8097-4829-B5A1-692ED5D903EE}">
      <dgm:prSet/>
      <dgm:spPr/>
      <dgm:t>
        <a:bodyPr/>
        <a:lstStyle/>
        <a:p>
          <a:endParaRPr lang="en-US"/>
        </a:p>
      </dgm:t>
    </dgm:pt>
    <dgm:pt modelId="{FF15C756-47B5-42D5-9220-5C424F99B932}" type="sibTrans" cxnId="{A8066714-8097-4829-B5A1-692ED5D903EE}">
      <dgm:prSet/>
      <dgm:spPr/>
      <dgm:t>
        <a:bodyPr/>
        <a:lstStyle/>
        <a:p>
          <a:endParaRPr lang="en-US"/>
        </a:p>
      </dgm:t>
    </dgm:pt>
    <dgm:pt modelId="{A37FB931-955E-4998-8D0D-6996CFEFA405}">
      <dgm:prSet/>
      <dgm:spPr/>
      <dgm:t>
        <a:bodyPr/>
        <a:lstStyle/>
        <a:p>
          <a:r>
            <a:rPr lang="tr-TR" b="1" i="0"/>
            <a:t>df komutu</a:t>
          </a:r>
          <a:r>
            <a:rPr lang="tr-TR" b="0" i="0"/>
            <a:t>: df -h komutu, mevcut disk alanının kullanımını ve kullanılabilir disk alanını gösterir. Bu, toplam disk alanının ne kadar olduğunu anlamanıza yardımcı olabilir.</a:t>
          </a:r>
          <a:endParaRPr lang="en-US"/>
        </a:p>
      </dgm:t>
    </dgm:pt>
    <dgm:pt modelId="{3D33201B-FA7C-4C72-BAFD-6BFEDE04FBE4}" type="parTrans" cxnId="{260BEC71-ED34-4E30-8D3B-6B3711BDFB52}">
      <dgm:prSet/>
      <dgm:spPr/>
      <dgm:t>
        <a:bodyPr/>
        <a:lstStyle/>
        <a:p>
          <a:endParaRPr lang="en-US"/>
        </a:p>
      </dgm:t>
    </dgm:pt>
    <dgm:pt modelId="{796925CD-8DE9-4E36-9900-96ED8862A319}" type="sibTrans" cxnId="{260BEC71-ED34-4E30-8D3B-6B3711BDFB52}">
      <dgm:prSet/>
      <dgm:spPr/>
      <dgm:t>
        <a:bodyPr/>
        <a:lstStyle/>
        <a:p>
          <a:endParaRPr lang="en-US"/>
        </a:p>
      </dgm:t>
    </dgm:pt>
    <dgm:pt modelId="{05DDD905-ACB7-486C-87BD-5230FC77D71B}">
      <dgm:prSet/>
      <dgm:spPr/>
      <dgm:t>
        <a:bodyPr/>
        <a:lstStyle/>
        <a:p>
          <a:r>
            <a:rPr lang="tr-TR" b="1" i="0"/>
            <a:t>lsblk komutu</a:t>
          </a:r>
          <a:r>
            <a:rPr lang="tr-TR" b="0" i="0"/>
            <a:t>: lsblk komutu, sistemdeki blok cihazlarını listeler. Bu komutu kullanarak disklerin boyutlarını ve dosya sistemi türlerini görebilirsiniz.</a:t>
          </a:r>
          <a:endParaRPr lang="en-US"/>
        </a:p>
      </dgm:t>
    </dgm:pt>
    <dgm:pt modelId="{0C4CB9DA-D297-4A0E-8CC9-F4B29E2DE76F}" type="parTrans" cxnId="{F19EC74E-9C4A-4DFA-83C1-579861733EA6}">
      <dgm:prSet/>
      <dgm:spPr/>
      <dgm:t>
        <a:bodyPr/>
        <a:lstStyle/>
        <a:p>
          <a:endParaRPr lang="en-US"/>
        </a:p>
      </dgm:t>
    </dgm:pt>
    <dgm:pt modelId="{330B1DAE-9013-4863-BEA0-292FBF554B68}" type="sibTrans" cxnId="{F19EC74E-9C4A-4DFA-83C1-579861733EA6}">
      <dgm:prSet/>
      <dgm:spPr/>
      <dgm:t>
        <a:bodyPr/>
        <a:lstStyle/>
        <a:p>
          <a:endParaRPr lang="en-US"/>
        </a:p>
      </dgm:t>
    </dgm:pt>
    <dgm:pt modelId="{CA384A5E-75F2-4B41-8D9F-1F05135A9086}">
      <dgm:prSet/>
      <dgm:spPr/>
      <dgm:t>
        <a:bodyPr/>
        <a:lstStyle/>
        <a:p>
          <a:r>
            <a:rPr lang="tr-TR" b="1" i="0"/>
            <a:t>lshw komutu</a:t>
          </a:r>
          <a:r>
            <a:rPr lang="tr-TR" b="0" i="0"/>
            <a:t>: lshw komutu, sistem donanımı hakkında ayrıntılı bilgi sağlar. Bu komutu kullanarak sistem belleği (RAM) ve diskler hakkında detaylı bilgilere erişebilirsiniz.</a:t>
          </a:r>
          <a:endParaRPr lang="en-US"/>
        </a:p>
      </dgm:t>
    </dgm:pt>
    <dgm:pt modelId="{14777EA1-C465-426D-AC0E-4BAF40AA4BF8}" type="parTrans" cxnId="{2D450E26-87B7-4F66-846F-5C14F784C297}">
      <dgm:prSet/>
      <dgm:spPr/>
      <dgm:t>
        <a:bodyPr/>
        <a:lstStyle/>
        <a:p>
          <a:endParaRPr lang="en-US"/>
        </a:p>
      </dgm:t>
    </dgm:pt>
    <dgm:pt modelId="{0B920E1D-2D7A-4FFE-9543-47B2EB887297}" type="sibTrans" cxnId="{2D450E26-87B7-4F66-846F-5C14F784C297}">
      <dgm:prSet/>
      <dgm:spPr/>
      <dgm:t>
        <a:bodyPr/>
        <a:lstStyle/>
        <a:p>
          <a:endParaRPr lang="en-US"/>
        </a:p>
      </dgm:t>
    </dgm:pt>
    <dgm:pt modelId="{C603D705-10F0-304D-9530-9EC80455D370}" type="pres">
      <dgm:prSet presAssocID="{3EA6BC0E-0A6B-4633-9FDC-98ACF963ED37}" presName="vert0" presStyleCnt="0">
        <dgm:presLayoutVars>
          <dgm:dir/>
          <dgm:animOne val="branch"/>
          <dgm:animLvl val="lvl"/>
        </dgm:presLayoutVars>
      </dgm:prSet>
      <dgm:spPr/>
    </dgm:pt>
    <dgm:pt modelId="{8A99BD86-BA72-E74B-AD47-0CA79B5D6B44}" type="pres">
      <dgm:prSet presAssocID="{458DF5F8-F00B-4975-828D-76ABBF2176AA}" presName="thickLine" presStyleLbl="alignNode1" presStyleIdx="0" presStyleCnt="5"/>
      <dgm:spPr/>
    </dgm:pt>
    <dgm:pt modelId="{D69C6CE0-5DA7-C546-857D-0A940D0AEF2A}" type="pres">
      <dgm:prSet presAssocID="{458DF5F8-F00B-4975-828D-76ABBF2176AA}" presName="horz1" presStyleCnt="0"/>
      <dgm:spPr/>
    </dgm:pt>
    <dgm:pt modelId="{294F2E64-3B0A-8042-9436-D426ED3E8011}" type="pres">
      <dgm:prSet presAssocID="{458DF5F8-F00B-4975-828D-76ABBF2176AA}" presName="tx1" presStyleLbl="revTx" presStyleIdx="0" presStyleCnt="5"/>
      <dgm:spPr/>
    </dgm:pt>
    <dgm:pt modelId="{2B474212-470D-054E-89DF-3773C7B6405E}" type="pres">
      <dgm:prSet presAssocID="{458DF5F8-F00B-4975-828D-76ABBF2176AA}" presName="vert1" presStyleCnt="0"/>
      <dgm:spPr/>
    </dgm:pt>
    <dgm:pt modelId="{5C469C6F-A134-104A-9DDE-682A55E05A43}" type="pres">
      <dgm:prSet presAssocID="{2F55A581-0B32-45C6-A6EB-76EBCD3B0B9D}" presName="thickLine" presStyleLbl="alignNode1" presStyleIdx="1" presStyleCnt="5"/>
      <dgm:spPr/>
    </dgm:pt>
    <dgm:pt modelId="{354E5C8D-FA83-6D4E-8FEB-E2A1E84FF121}" type="pres">
      <dgm:prSet presAssocID="{2F55A581-0B32-45C6-A6EB-76EBCD3B0B9D}" presName="horz1" presStyleCnt="0"/>
      <dgm:spPr/>
    </dgm:pt>
    <dgm:pt modelId="{8FB4A700-042A-5842-9AB9-ACEA77204310}" type="pres">
      <dgm:prSet presAssocID="{2F55A581-0B32-45C6-A6EB-76EBCD3B0B9D}" presName="tx1" presStyleLbl="revTx" presStyleIdx="1" presStyleCnt="5"/>
      <dgm:spPr/>
    </dgm:pt>
    <dgm:pt modelId="{35010B67-1291-A346-8645-EFA7CD848BDA}" type="pres">
      <dgm:prSet presAssocID="{2F55A581-0B32-45C6-A6EB-76EBCD3B0B9D}" presName="vert1" presStyleCnt="0"/>
      <dgm:spPr/>
    </dgm:pt>
    <dgm:pt modelId="{90699EF4-AE4D-6444-AC27-C1F037A6707A}" type="pres">
      <dgm:prSet presAssocID="{A37FB931-955E-4998-8D0D-6996CFEFA405}" presName="thickLine" presStyleLbl="alignNode1" presStyleIdx="2" presStyleCnt="5"/>
      <dgm:spPr/>
    </dgm:pt>
    <dgm:pt modelId="{B69BE267-779B-9243-86E7-8CAB4D295A35}" type="pres">
      <dgm:prSet presAssocID="{A37FB931-955E-4998-8D0D-6996CFEFA405}" presName="horz1" presStyleCnt="0"/>
      <dgm:spPr/>
    </dgm:pt>
    <dgm:pt modelId="{042CD3E9-0171-0C48-9784-E273116C8982}" type="pres">
      <dgm:prSet presAssocID="{A37FB931-955E-4998-8D0D-6996CFEFA405}" presName="tx1" presStyleLbl="revTx" presStyleIdx="2" presStyleCnt="5"/>
      <dgm:spPr/>
    </dgm:pt>
    <dgm:pt modelId="{AA464550-4278-BB45-AEDB-F79F37EC7B50}" type="pres">
      <dgm:prSet presAssocID="{A37FB931-955E-4998-8D0D-6996CFEFA405}" presName="vert1" presStyleCnt="0"/>
      <dgm:spPr/>
    </dgm:pt>
    <dgm:pt modelId="{B94EF80A-9C95-A74D-8949-9BBBA3619933}" type="pres">
      <dgm:prSet presAssocID="{05DDD905-ACB7-486C-87BD-5230FC77D71B}" presName="thickLine" presStyleLbl="alignNode1" presStyleIdx="3" presStyleCnt="5"/>
      <dgm:spPr/>
    </dgm:pt>
    <dgm:pt modelId="{123698C9-CDA6-7D49-B6D2-D2E43D10CEF6}" type="pres">
      <dgm:prSet presAssocID="{05DDD905-ACB7-486C-87BD-5230FC77D71B}" presName="horz1" presStyleCnt="0"/>
      <dgm:spPr/>
    </dgm:pt>
    <dgm:pt modelId="{AE46BEE4-F6B8-BB49-9B5B-52C6B0078E8A}" type="pres">
      <dgm:prSet presAssocID="{05DDD905-ACB7-486C-87BD-5230FC77D71B}" presName="tx1" presStyleLbl="revTx" presStyleIdx="3" presStyleCnt="5"/>
      <dgm:spPr/>
    </dgm:pt>
    <dgm:pt modelId="{4108E28A-DA8B-F048-B4EB-BC1E498E6FD9}" type="pres">
      <dgm:prSet presAssocID="{05DDD905-ACB7-486C-87BD-5230FC77D71B}" presName="vert1" presStyleCnt="0"/>
      <dgm:spPr/>
    </dgm:pt>
    <dgm:pt modelId="{7CC3DC5E-5E97-C749-869E-160712755244}" type="pres">
      <dgm:prSet presAssocID="{CA384A5E-75F2-4B41-8D9F-1F05135A9086}" presName="thickLine" presStyleLbl="alignNode1" presStyleIdx="4" presStyleCnt="5"/>
      <dgm:spPr/>
    </dgm:pt>
    <dgm:pt modelId="{AEEA22CF-E980-FA48-8F29-55C13C1995F9}" type="pres">
      <dgm:prSet presAssocID="{CA384A5E-75F2-4B41-8D9F-1F05135A9086}" presName="horz1" presStyleCnt="0"/>
      <dgm:spPr/>
    </dgm:pt>
    <dgm:pt modelId="{7D438B03-0EDB-4249-82C6-AD660174C202}" type="pres">
      <dgm:prSet presAssocID="{CA384A5E-75F2-4B41-8D9F-1F05135A9086}" presName="tx1" presStyleLbl="revTx" presStyleIdx="4" presStyleCnt="5"/>
      <dgm:spPr/>
    </dgm:pt>
    <dgm:pt modelId="{61199496-A6DE-E74A-97A1-070BAC82DBC2}" type="pres">
      <dgm:prSet presAssocID="{CA384A5E-75F2-4B41-8D9F-1F05135A9086}" presName="vert1" presStyleCnt="0"/>
      <dgm:spPr/>
    </dgm:pt>
  </dgm:ptLst>
  <dgm:cxnLst>
    <dgm:cxn modelId="{A8066714-8097-4829-B5A1-692ED5D903EE}" srcId="{3EA6BC0E-0A6B-4633-9FDC-98ACF963ED37}" destId="{2F55A581-0B32-45C6-A6EB-76EBCD3B0B9D}" srcOrd="1" destOrd="0" parTransId="{9D7A4050-9034-46B7-B01A-03A559FFF82F}" sibTransId="{FF15C756-47B5-42D5-9220-5C424F99B932}"/>
    <dgm:cxn modelId="{ECE70E15-CC52-0046-9336-CC1AC7F56E89}" type="presOf" srcId="{A37FB931-955E-4998-8D0D-6996CFEFA405}" destId="{042CD3E9-0171-0C48-9784-E273116C8982}" srcOrd="0" destOrd="0" presId="urn:microsoft.com/office/officeart/2008/layout/LinedList"/>
    <dgm:cxn modelId="{2D450E26-87B7-4F66-846F-5C14F784C297}" srcId="{3EA6BC0E-0A6B-4633-9FDC-98ACF963ED37}" destId="{CA384A5E-75F2-4B41-8D9F-1F05135A9086}" srcOrd="4" destOrd="0" parTransId="{14777EA1-C465-426D-AC0E-4BAF40AA4BF8}" sibTransId="{0B920E1D-2D7A-4FFE-9543-47B2EB887297}"/>
    <dgm:cxn modelId="{CD144B43-2F50-324C-8865-FCCE954AB67E}" type="presOf" srcId="{458DF5F8-F00B-4975-828D-76ABBF2176AA}" destId="{294F2E64-3B0A-8042-9436-D426ED3E8011}" srcOrd="0" destOrd="0" presId="urn:microsoft.com/office/officeart/2008/layout/LinedList"/>
    <dgm:cxn modelId="{F19EC74E-9C4A-4DFA-83C1-579861733EA6}" srcId="{3EA6BC0E-0A6B-4633-9FDC-98ACF963ED37}" destId="{05DDD905-ACB7-486C-87BD-5230FC77D71B}" srcOrd="3" destOrd="0" parTransId="{0C4CB9DA-D297-4A0E-8CC9-F4B29E2DE76F}" sibTransId="{330B1DAE-9013-4863-BEA0-292FBF554B68}"/>
    <dgm:cxn modelId="{469BA154-6019-834A-BA22-998A39557048}" type="presOf" srcId="{2F55A581-0B32-45C6-A6EB-76EBCD3B0B9D}" destId="{8FB4A700-042A-5842-9AB9-ACEA77204310}" srcOrd="0" destOrd="0" presId="urn:microsoft.com/office/officeart/2008/layout/LinedList"/>
    <dgm:cxn modelId="{67D1A95B-8574-0441-AFF4-85ED35CBE3CE}" type="presOf" srcId="{CA384A5E-75F2-4B41-8D9F-1F05135A9086}" destId="{7D438B03-0EDB-4249-82C6-AD660174C202}" srcOrd="0" destOrd="0" presId="urn:microsoft.com/office/officeart/2008/layout/LinedList"/>
    <dgm:cxn modelId="{260BEC71-ED34-4E30-8D3B-6B3711BDFB52}" srcId="{3EA6BC0E-0A6B-4633-9FDC-98ACF963ED37}" destId="{A37FB931-955E-4998-8D0D-6996CFEFA405}" srcOrd="2" destOrd="0" parTransId="{3D33201B-FA7C-4C72-BAFD-6BFEDE04FBE4}" sibTransId="{796925CD-8DE9-4E36-9900-96ED8862A319}"/>
    <dgm:cxn modelId="{56B6C89D-D666-E24F-B87D-33DBA00AF17D}" type="presOf" srcId="{05DDD905-ACB7-486C-87BD-5230FC77D71B}" destId="{AE46BEE4-F6B8-BB49-9B5B-52C6B0078E8A}" srcOrd="0" destOrd="0" presId="urn:microsoft.com/office/officeart/2008/layout/LinedList"/>
    <dgm:cxn modelId="{2F9007CB-7DE3-4B4A-A768-C978296AEF84}" srcId="{3EA6BC0E-0A6B-4633-9FDC-98ACF963ED37}" destId="{458DF5F8-F00B-4975-828D-76ABBF2176AA}" srcOrd="0" destOrd="0" parTransId="{796FB917-BF46-4472-9E79-97213F1A4076}" sibTransId="{1F96DB5B-D7B2-4D53-A1FE-B523DB071A0A}"/>
    <dgm:cxn modelId="{9E3B27CC-C7B5-004C-95FC-44EDB7D66E27}" type="presOf" srcId="{3EA6BC0E-0A6B-4633-9FDC-98ACF963ED37}" destId="{C603D705-10F0-304D-9530-9EC80455D370}" srcOrd="0" destOrd="0" presId="urn:microsoft.com/office/officeart/2008/layout/LinedList"/>
    <dgm:cxn modelId="{3DB662BE-370C-C64E-BA29-82EF8F238521}" type="presParOf" srcId="{C603D705-10F0-304D-9530-9EC80455D370}" destId="{8A99BD86-BA72-E74B-AD47-0CA79B5D6B44}" srcOrd="0" destOrd="0" presId="urn:microsoft.com/office/officeart/2008/layout/LinedList"/>
    <dgm:cxn modelId="{EC7639E3-16E0-F44E-8627-2CE98500E23E}" type="presParOf" srcId="{C603D705-10F0-304D-9530-9EC80455D370}" destId="{D69C6CE0-5DA7-C546-857D-0A940D0AEF2A}" srcOrd="1" destOrd="0" presId="urn:microsoft.com/office/officeart/2008/layout/LinedList"/>
    <dgm:cxn modelId="{B45B9535-32B8-8A49-A7E6-4CCA6FEBD158}" type="presParOf" srcId="{D69C6CE0-5DA7-C546-857D-0A940D0AEF2A}" destId="{294F2E64-3B0A-8042-9436-D426ED3E8011}" srcOrd="0" destOrd="0" presId="urn:microsoft.com/office/officeart/2008/layout/LinedList"/>
    <dgm:cxn modelId="{65185091-45AB-E34A-93AE-C46597E692D5}" type="presParOf" srcId="{D69C6CE0-5DA7-C546-857D-0A940D0AEF2A}" destId="{2B474212-470D-054E-89DF-3773C7B6405E}" srcOrd="1" destOrd="0" presId="urn:microsoft.com/office/officeart/2008/layout/LinedList"/>
    <dgm:cxn modelId="{B1993301-F9BD-BA4C-8B94-CDF3197AFA6E}" type="presParOf" srcId="{C603D705-10F0-304D-9530-9EC80455D370}" destId="{5C469C6F-A134-104A-9DDE-682A55E05A43}" srcOrd="2" destOrd="0" presId="urn:microsoft.com/office/officeart/2008/layout/LinedList"/>
    <dgm:cxn modelId="{CD7E1C20-338B-F640-92EE-80FE6639558A}" type="presParOf" srcId="{C603D705-10F0-304D-9530-9EC80455D370}" destId="{354E5C8D-FA83-6D4E-8FEB-E2A1E84FF121}" srcOrd="3" destOrd="0" presId="urn:microsoft.com/office/officeart/2008/layout/LinedList"/>
    <dgm:cxn modelId="{3E539184-1C2F-5244-9712-2523F74A3982}" type="presParOf" srcId="{354E5C8D-FA83-6D4E-8FEB-E2A1E84FF121}" destId="{8FB4A700-042A-5842-9AB9-ACEA77204310}" srcOrd="0" destOrd="0" presId="urn:microsoft.com/office/officeart/2008/layout/LinedList"/>
    <dgm:cxn modelId="{2ED56334-6A65-7445-92F6-2A9AD1CAE4C0}" type="presParOf" srcId="{354E5C8D-FA83-6D4E-8FEB-E2A1E84FF121}" destId="{35010B67-1291-A346-8645-EFA7CD848BDA}" srcOrd="1" destOrd="0" presId="urn:microsoft.com/office/officeart/2008/layout/LinedList"/>
    <dgm:cxn modelId="{EA9097E5-8AAF-964C-BB00-0CE88CB29D91}" type="presParOf" srcId="{C603D705-10F0-304D-9530-9EC80455D370}" destId="{90699EF4-AE4D-6444-AC27-C1F037A6707A}" srcOrd="4" destOrd="0" presId="urn:microsoft.com/office/officeart/2008/layout/LinedList"/>
    <dgm:cxn modelId="{4F09B54C-6571-5E46-9DB4-E6AA17EB7EED}" type="presParOf" srcId="{C603D705-10F0-304D-9530-9EC80455D370}" destId="{B69BE267-779B-9243-86E7-8CAB4D295A35}" srcOrd="5" destOrd="0" presId="urn:microsoft.com/office/officeart/2008/layout/LinedList"/>
    <dgm:cxn modelId="{A54569C0-7E6B-1F4E-9BE9-87DDC2832FDE}" type="presParOf" srcId="{B69BE267-779B-9243-86E7-8CAB4D295A35}" destId="{042CD3E9-0171-0C48-9784-E273116C8982}" srcOrd="0" destOrd="0" presId="urn:microsoft.com/office/officeart/2008/layout/LinedList"/>
    <dgm:cxn modelId="{E17E5348-304B-A94B-A61E-3092DEDB846C}" type="presParOf" srcId="{B69BE267-779B-9243-86E7-8CAB4D295A35}" destId="{AA464550-4278-BB45-AEDB-F79F37EC7B50}" srcOrd="1" destOrd="0" presId="urn:microsoft.com/office/officeart/2008/layout/LinedList"/>
    <dgm:cxn modelId="{D46A3817-9467-E241-8F73-F2ED0829B539}" type="presParOf" srcId="{C603D705-10F0-304D-9530-9EC80455D370}" destId="{B94EF80A-9C95-A74D-8949-9BBBA3619933}" srcOrd="6" destOrd="0" presId="urn:microsoft.com/office/officeart/2008/layout/LinedList"/>
    <dgm:cxn modelId="{B4DD0CA6-B402-6944-83F2-533B9F5F8C2C}" type="presParOf" srcId="{C603D705-10F0-304D-9530-9EC80455D370}" destId="{123698C9-CDA6-7D49-B6D2-D2E43D10CEF6}" srcOrd="7" destOrd="0" presId="urn:microsoft.com/office/officeart/2008/layout/LinedList"/>
    <dgm:cxn modelId="{19689850-5146-3047-AC6C-93EB6D4982AD}" type="presParOf" srcId="{123698C9-CDA6-7D49-B6D2-D2E43D10CEF6}" destId="{AE46BEE4-F6B8-BB49-9B5B-52C6B0078E8A}" srcOrd="0" destOrd="0" presId="urn:microsoft.com/office/officeart/2008/layout/LinedList"/>
    <dgm:cxn modelId="{FF067E47-018A-0B4D-BCB7-AEA4D91D4AFE}" type="presParOf" srcId="{123698C9-CDA6-7D49-B6D2-D2E43D10CEF6}" destId="{4108E28A-DA8B-F048-B4EB-BC1E498E6FD9}" srcOrd="1" destOrd="0" presId="urn:microsoft.com/office/officeart/2008/layout/LinedList"/>
    <dgm:cxn modelId="{6D458061-C485-DA4D-B0AE-F17155B4366D}" type="presParOf" srcId="{C603D705-10F0-304D-9530-9EC80455D370}" destId="{7CC3DC5E-5E97-C749-869E-160712755244}" srcOrd="8" destOrd="0" presId="urn:microsoft.com/office/officeart/2008/layout/LinedList"/>
    <dgm:cxn modelId="{7D57D653-00C4-F043-8F94-C22461339076}" type="presParOf" srcId="{C603D705-10F0-304D-9530-9EC80455D370}" destId="{AEEA22CF-E980-FA48-8F29-55C13C1995F9}" srcOrd="9" destOrd="0" presId="urn:microsoft.com/office/officeart/2008/layout/LinedList"/>
    <dgm:cxn modelId="{F210774E-343F-8B4C-9B06-7085AFC01DDC}" type="presParOf" srcId="{AEEA22CF-E980-FA48-8F29-55C13C1995F9}" destId="{7D438B03-0EDB-4249-82C6-AD660174C202}" srcOrd="0" destOrd="0" presId="urn:microsoft.com/office/officeart/2008/layout/LinedList"/>
    <dgm:cxn modelId="{2197C958-DC46-C449-8C87-D3D955169213}" type="presParOf" srcId="{AEEA22CF-E980-FA48-8F29-55C13C1995F9}" destId="{61199496-A6DE-E74A-97A1-070BAC82DBC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9F0954-187C-46E6-9F2F-EF1617D45C84}">
      <dsp:nvSpPr>
        <dsp:cNvPr id="0" name=""/>
        <dsp:cNvSpPr/>
      </dsp:nvSpPr>
      <dsp:spPr>
        <a:xfrm>
          <a:off x="0" y="2733"/>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DD9F51-7DB5-4546-9355-1888D660DF62}">
      <dsp:nvSpPr>
        <dsp:cNvPr id="0" name=""/>
        <dsp:cNvSpPr/>
      </dsp:nvSpPr>
      <dsp:spPr>
        <a:xfrm>
          <a:off x="0" y="2733"/>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`/bin`: </a:t>
          </a:r>
          <a:r>
            <a:rPr lang="en-US" sz="2000" b="0" i="0" kern="1200" dirty="0"/>
            <a:t>Bu </a:t>
          </a:r>
          <a:r>
            <a:rPr lang="en-US" sz="2000" b="0" i="0" kern="1200" dirty="0" err="1"/>
            <a:t>dizin</a:t>
          </a:r>
          <a:r>
            <a:rPr lang="en-US" sz="2000" b="0" i="0" kern="1200" dirty="0"/>
            <a:t>, `ls`, `cp`, `cd` </a:t>
          </a:r>
          <a:r>
            <a:rPr lang="en-US" sz="2000" b="0" i="0" kern="1200" dirty="0" err="1"/>
            <a:t>gibi</a:t>
          </a:r>
          <a:r>
            <a:rPr lang="en-US" sz="2000" b="0" i="0" kern="1200" dirty="0"/>
            <a:t> </a:t>
          </a:r>
          <a:r>
            <a:rPr lang="en-US" sz="2000" b="0" i="0" kern="1200" dirty="0" err="1"/>
            <a:t>birçok</a:t>
          </a:r>
          <a:r>
            <a:rPr lang="en-US" sz="2000" b="0" i="0" kern="1200" dirty="0"/>
            <a:t> </a:t>
          </a:r>
          <a:r>
            <a:rPr lang="en-US" sz="2000" b="0" i="0" kern="1200" dirty="0" err="1"/>
            <a:t>temel</a:t>
          </a:r>
          <a:r>
            <a:rPr lang="en-US" sz="2000" b="0" i="0" kern="1200" dirty="0"/>
            <a:t> </a:t>
          </a:r>
          <a:r>
            <a:rPr lang="en-US" sz="2000" b="0" i="0" kern="1200" dirty="0" err="1"/>
            <a:t>kabuk</a:t>
          </a:r>
          <a:r>
            <a:rPr lang="en-US" sz="2000" b="0" i="0" kern="1200" dirty="0"/>
            <a:t> </a:t>
          </a:r>
          <a:r>
            <a:rPr lang="en-US" sz="2000" b="0" i="0" kern="1200" dirty="0" err="1"/>
            <a:t>komutunun</a:t>
          </a:r>
          <a:r>
            <a:rPr lang="en-US" sz="2000" b="0" i="0" kern="1200" dirty="0"/>
            <a:t> </a:t>
          </a:r>
          <a:r>
            <a:rPr lang="en-US" sz="2000" b="0" i="0" kern="1200" dirty="0" err="1"/>
            <a:t>çalıştırılabilir</a:t>
          </a:r>
          <a:r>
            <a:rPr lang="en-US" sz="2000" b="0" i="0" kern="1200" dirty="0"/>
            <a:t> </a:t>
          </a:r>
          <a:r>
            <a:rPr lang="en-US" sz="2000" b="0" i="0" kern="1200" dirty="0" err="1"/>
            <a:t>dosyalarını</a:t>
          </a:r>
          <a:r>
            <a:rPr lang="en-US" sz="2000" b="0" i="0" kern="1200" dirty="0"/>
            <a:t> </a:t>
          </a:r>
          <a:r>
            <a:rPr lang="en-US" sz="2000" b="0" i="0" kern="1200" dirty="0" err="1"/>
            <a:t>içerir</a:t>
          </a:r>
          <a:r>
            <a:rPr lang="en-US" sz="2000" b="0" i="0" kern="1200" dirty="0"/>
            <a:t>. </a:t>
          </a:r>
          <a:r>
            <a:rPr lang="en-US" sz="2000" b="0" i="0" kern="1200" dirty="0" err="1"/>
            <a:t>Programlar</a:t>
          </a:r>
          <a:r>
            <a:rPr lang="en-US" sz="2000" b="0" i="0" kern="1200" dirty="0"/>
            <a:t> </a:t>
          </a:r>
          <a:r>
            <a:rPr lang="en-US" sz="2000" b="0" i="0" kern="1200" dirty="0" err="1"/>
            <a:t>genellikle</a:t>
          </a:r>
          <a:r>
            <a:rPr lang="en-US" sz="2000" b="0" i="0" kern="1200" dirty="0"/>
            <a:t> </a:t>
          </a:r>
          <a:r>
            <a:rPr lang="en-US" sz="2000" b="0" i="0" kern="1200" dirty="0" err="1"/>
            <a:t>ikili</a:t>
          </a:r>
          <a:r>
            <a:rPr lang="en-US" sz="2000" b="0" i="0" kern="1200" dirty="0"/>
            <a:t> </a:t>
          </a:r>
          <a:r>
            <a:rPr lang="en-US" sz="2000" b="0" i="0" kern="1200" dirty="0" err="1"/>
            <a:t>formatdadır</a:t>
          </a:r>
          <a:r>
            <a:rPr lang="en-US" sz="2000" b="0" i="0" kern="1200" dirty="0"/>
            <a:t> </a:t>
          </a:r>
          <a:r>
            <a:rPr lang="en-US" sz="2000" b="0" i="0" kern="1200" dirty="0" err="1"/>
            <a:t>ve</a:t>
          </a:r>
          <a:r>
            <a:rPr lang="en-US" sz="2000" b="0" i="0" kern="1200" dirty="0"/>
            <a:t> Linux </a:t>
          </a:r>
          <a:r>
            <a:rPr lang="en-US" sz="2000" b="0" i="0" kern="1200" dirty="0" err="1"/>
            <a:t>sistemindeki</a:t>
          </a:r>
          <a:r>
            <a:rPr lang="en-US" sz="2000" b="0" i="0" kern="1200" dirty="0"/>
            <a:t> </a:t>
          </a:r>
          <a:r>
            <a:rPr lang="en-US" sz="2000" b="0" i="0" kern="1200" dirty="0" err="1"/>
            <a:t>tüm</a:t>
          </a:r>
          <a:r>
            <a:rPr lang="en-US" sz="2000" b="0" i="0" kern="1200" dirty="0"/>
            <a:t> </a:t>
          </a:r>
          <a:r>
            <a:rPr lang="en-US" sz="2000" b="0" i="0" kern="1200" dirty="0" err="1"/>
            <a:t>kullanıcılar</a:t>
          </a:r>
          <a:r>
            <a:rPr lang="en-US" sz="2000" b="0" i="0" kern="1200" dirty="0"/>
            <a:t> </a:t>
          </a:r>
          <a:r>
            <a:rPr lang="en-US" sz="2000" b="0" i="0" kern="1200" dirty="0" err="1"/>
            <a:t>tarafından</a:t>
          </a:r>
          <a:r>
            <a:rPr lang="en-US" sz="2000" b="0" i="0" kern="1200" dirty="0"/>
            <a:t> </a:t>
          </a:r>
          <a:r>
            <a:rPr lang="en-US" sz="2000" b="0" i="0" kern="1200" dirty="0" err="1"/>
            <a:t>erişilebilir</a:t>
          </a:r>
          <a:r>
            <a:rPr lang="en-US" sz="2000" b="0" i="0" kern="1200" dirty="0"/>
            <a:t>. </a:t>
          </a:r>
          <a:endParaRPr lang="en-US" sz="2000" kern="1200" dirty="0"/>
        </a:p>
      </dsp:txBody>
      <dsp:txXfrm>
        <a:off x="0" y="2733"/>
        <a:ext cx="10636045" cy="932043"/>
      </dsp:txXfrm>
    </dsp:sp>
    <dsp:sp modelId="{E872416F-276A-48F2-8561-E36E5DDC0618}">
      <dsp:nvSpPr>
        <dsp:cNvPr id="0" name=""/>
        <dsp:cNvSpPr/>
      </dsp:nvSpPr>
      <dsp:spPr>
        <a:xfrm>
          <a:off x="0" y="934777"/>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005FC-BA18-41C9-A048-48A1DB39DD1D}">
      <dsp:nvSpPr>
        <dsp:cNvPr id="0" name=""/>
        <dsp:cNvSpPr/>
      </dsp:nvSpPr>
      <dsp:spPr>
        <a:xfrm>
          <a:off x="0" y="934777"/>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`/dev`: </a:t>
          </a:r>
          <a:r>
            <a:rPr lang="tr-TR" sz="2000" b="0" i="0" kern="1200" dirty="0"/>
            <a:t>Disk bölümlerinin bulunduğu dizindir. Sistem üzerinden bulunan ve Linux tarafından tanınan aygıt dosyaları bulunur. USB, CDROM vb.</a:t>
          </a:r>
        </a:p>
      </dsp:txBody>
      <dsp:txXfrm>
        <a:off x="0" y="934777"/>
        <a:ext cx="10636045" cy="932043"/>
      </dsp:txXfrm>
    </dsp:sp>
    <dsp:sp modelId="{A6875771-2EAA-47F1-86EF-27DB6CDB2048}">
      <dsp:nvSpPr>
        <dsp:cNvPr id="0" name=""/>
        <dsp:cNvSpPr/>
      </dsp:nvSpPr>
      <dsp:spPr>
        <a:xfrm>
          <a:off x="0" y="1866821"/>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A549AC-60DA-489D-8A37-E47DD3CDD4E4}">
      <dsp:nvSpPr>
        <dsp:cNvPr id="0" name=""/>
        <dsp:cNvSpPr/>
      </dsp:nvSpPr>
      <dsp:spPr>
        <a:xfrm>
          <a:off x="0" y="1866821"/>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a:t>
          </a:r>
          <a:r>
            <a:rPr lang="en-US" sz="2000" b="1" i="0" kern="1200" dirty="0" err="1"/>
            <a:t>etc</a:t>
          </a:r>
          <a:r>
            <a:rPr lang="en-US" sz="2000" b="1" i="0" kern="1200" dirty="0"/>
            <a:t>`: </a:t>
          </a:r>
          <a:r>
            <a:rPr lang="en-US" sz="2000" b="0" i="0" kern="1200" dirty="0" err="1"/>
            <a:t>Sistem</a:t>
          </a:r>
          <a:r>
            <a:rPr lang="en-US" sz="2000" b="0" i="0" kern="1200" dirty="0"/>
            <a:t> </a:t>
          </a:r>
          <a:r>
            <a:rPr lang="en-US" sz="2000" b="0" i="0" kern="1200" dirty="0" err="1"/>
            <a:t>yapılandırma</a:t>
          </a:r>
          <a:r>
            <a:rPr lang="en-US" sz="2000" b="0" i="0" kern="1200" dirty="0"/>
            <a:t> </a:t>
          </a:r>
          <a:r>
            <a:rPr lang="en-US" sz="2000" b="0" i="0" kern="1200" dirty="0" err="1"/>
            <a:t>dosyalarının</a:t>
          </a:r>
          <a:r>
            <a:rPr lang="en-US" sz="2000" b="0" i="0" kern="1200" dirty="0"/>
            <a:t> </a:t>
          </a:r>
          <a:r>
            <a:rPr lang="en-US" sz="2000" b="0" i="0" kern="1200" dirty="0" err="1"/>
            <a:t>bulunduğu</a:t>
          </a:r>
          <a:r>
            <a:rPr lang="en-US" sz="2000" b="0" i="0" kern="1200" dirty="0"/>
            <a:t> </a:t>
          </a:r>
          <a:r>
            <a:rPr lang="en-US" sz="2000" b="0" i="0" kern="1200" dirty="0" err="1"/>
            <a:t>dizindir</a:t>
          </a:r>
          <a:r>
            <a:rPr lang="en-US" sz="2000" b="0" i="0" kern="1200" dirty="0"/>
            <a:t>. </a:t>
          </a:r>
          <a:r>
            <a:rPr lang="en-US" sz="2000" b="0" i="0" kern="1200" dirty="0" err="1"/>
            <a:t>Sistem</a:t>
          </a:r>
          <a:r>
            <a:rPr lang="en-US" sz="2000" b="0" i="0" kern="1200" dirty="0"/>
            <a:t> </a:t>
          </a:r>
          <a:r>
            <a:rPr lang="en-US" sz="2000" b="0" i="0" kern="1200" dirty="0" err="1"/>
            <a:t>genelindeki</a:t>
          </a:r>
          <a:r>
            <a:rPr lang="en-US" sz="2000" b="0" i="0" kern="1200" dirty="0"/>
            <a:t> </a:t>
          </a:r>
          <a:r>
            <a:rPr lang="en-US" sz="2000" b="0" i="0" kern="1200" dirty="0" err="1"/>
            <a:t>ayarlar</a:t>
          </a:r>
          <a:r>
            <a:rPr lang="en-US" sz="2000" b="0" i="0" kern="1200" dirty="0"/>
            <a:t> </a:t>
          </a:r>
          <a:r>
            <a:rPr lang="en-US" sz="2000" b="0" i="0" kern="1200" dirty="0" err="1"/>
            <a:t>ve</a:t>
          </a:r>
          <a:r>
            <a:rPr lang="en-US" sz="2000" b="0" i="0" kern="1200" dirty="0"/>
            <a:t> </a:t>
          </a:r>
          <a:r>
            <a:rPr lang="en-US" sz="2000" b="0" i="0" kern="1200" dirty="0" err="1"/>
            <a:t>yapılandırma</a:t>
          </a:r>
          <a:r>
            <a:rPr lang="en-US" sz="2000" b="0" i="0" kern="1200" dirty="0"/>
            <a:t> </a:t>
          </a:r>
          <a:r>
            <a:rPr lang="en-US" sz="2000" b="0" i="0" kern="1200" dirty="0" err="1"/>
            <a:t>dosyaları</a:t>
          </a:r>
          <a:r>
            <a:rPr lang="en-US" sz="2000" b="0" i="0" kern="1200" dirty="0"/>
            <a:t> </a:t>
          </a:r>
          <a:r>
            <a:rPr lang="en-US" sz="2000" b="0" i="0" kern="1200" dirty="0" err="1"/>
            <a:t>burada</a:t>
          </a:r>
          <a:r>
            <a:rPr lang="en-US" sz="2000" b="0" i="0" kern="1200" dirty="0"/>
            <a:t> </a:t>
          </a:r>
          <a:r>
            <a:rPr lang="en-US" sz="2000" b="0" i="0" kern="1200" dirty="0" err="1"/>
            <a:t>saklanır</a:t>
          </a:r>
          <a:r>
            <a:rPr lang="en-US" sz="2000" b="0" i="0" kern="1200" dirty="0"/>
            <a:t>. </a:t>
          </a:r>
          <a:endParaRPr lang="en-US" sz="2000" kern="1200" dirty="0"/>
        </a:p>
      </dsp:txBody>
      <dsp:txXfrm>
        <a:off x="0" y="1866821"/>
        <a:ext cx="10636045" cy="932043"/>
      </dsp:txXfrm>
    </dsp:sp>
    <dsp:sp modelId="{DE8441BD-FB0B-4D4F-AB2C-312FF08CD4AA}">
      <dsp:nvSpPr>
        <dsp:cNvPr id="0" name=""/>
        <dsp:cNvSpPr/>
      </dsp:nvSpPr>
      <dsp:spPr>
        <a:xfrm>
          <a:off x="0" y="2798864"/>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4A9C23-DF21-4179-BBB9-F283F90C19D1}">
      <dsp:nvSpPr>
        <dsp:cNvPr id="0" name=""/>
        <dsp:cNvSpPr/>
      </dsp:nvSpPr>
      <dsp:spPr>
        <a:xfrm>
          <a:off x="0" y="2798865"/>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`/home`: </a:t>
          </a:r>
          <a:r>
            <a:rPr lang="en-US" sz="2000" b="0" i="0" kern="1200"/>
            <a:t>Kullanıcıların kişisel dosya ve dizinlerinin bulunduğu yerdir. Her kullanıcının kendi adıyla bir dizini vardır. </a:t>
          </a:r>
          <a:endParaRPr lang="en-US" sz="2000" kern="1200"/>
        </a:p>
      </dsp:txBody>
      <dsp:txXfrm>
        <a:off x="0" y="2798865"/>
        <a:ext cx="10636045" cy="932043"/>
      </dsp:txXfrm>
    </dsp:sp>
    <dsp:sp modelId="{5E2CFA61-A746-456B-A088-C206D2A96240}">
      <dsp:nvSpPr>
        <dsp:cNvPr id="0" name=""/>
        <dsp:cNvSpPr/>
      </dsp:nvSpPr>
      <dsp:spPr>
        <a:xfrm>
          <a:off x="0" y="3730908"/>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F9E153-8F1D-4F20-8CAC-0A6CBC5BB4C4}">
      <dsp:nvSpPr>
        <dsp:cNvPr id="0" name=""/>
        <dsp:cNvSpPr/>
      </dsp:nvSpPr>
      <dsp:spPr>
        <a:xfrm>
          <a:off x="0" y="3730908"/>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`/lib`: </a:t>
          </a:r>
          <a:r>
            <a:rPr lang="en-US" sz="2000" b="0" i="0" kern="1200"/>
            <a:t>Çekirdek modülleri ve paylaşılan kütüphaneleri içeren dizindir. </a:t>
          </a:r>
          <a:endParaRPr lang="en-US" sz="2000" kern="1200"/>
        </a:p>
      </dsp:txBody>
      <dsp:txXfrm>
        <a:off x="0" y="3730908"/>
        <a:ext cx="10636045" cy="932043"/>
      </dsp:txXfrm>
    </dsp:sp>
    <dsp:sp modelId="{EC2FDEAC-6791-466B-B4D5-BB59C64236E2}">
      <dsp:nvSpPr>
        <dsp:cNvPr id="0" name=""/>
        <dsp:cNvSpPr/>
      </dsp:nvSpPr>
      <dsp:spPr>
        <a:xfrm>
          <a:off x="0" y="4662952"/>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F05EB9-F14A-4272-8814-04863FC17D15}">
      <dsp:nvSpPr>
        <dsp:cNvPr id="0" name=""/>
        <dsp:cNvSpPr/>
      </dsp:nvSpPr>
      <dsp:spPr>
        <a:xfrm>
          <a:off x="0" y="4662952"/>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`/media`: </a:t>
          </a:r>
          <a:r>
            <a:rPr lang="en-US" sz="2000" b="0" i="0" kern="1200"/>
            <a:t>Çıkarılabilir medya cihazları (USB sürücüler, CD-ROMlar vb.) için bağlama noktası olarak kullanılır.</a:t>
          </a:r>
          <a:endParaRPr lang="en-US" sz="2000" kern="1200"/>
        </a:p>
      </dsp:txBody>
      <dsp:txXfrm>
        <a:off x="0" y="4662952"/>
        <a:ext cx="10636045" cy="9320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9F0954-187C-46E6-9F2F-EF1617D45C84}">
      <dsp:nvSpPr>
        <dsp:cNvPr id="0" name=""/>
        <dsp:cNvSpPr/>
      </dsp:nvSpPr>
      <dsp:spPr>
        <a:xfrm>
          <a:off x="0" y="2733"/>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DD9F51-7DB5-4546-9355-1888D660DF62}">
      <dsp:nvSpPr>
        <dsp:cNvPr id="0" name=""/>
        <dsp:cNvSpPr/>
      </dsp:nvSpPr>
      <dsp:spPr>
        <a:xfrm>
          <a:off x="0" y="2733"/>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a:t>
          </a:r>
          <a:r>
            <a:rPr lang="en-US" sz="2000" b="1" kern="1200" dirty="0" err="1"/>
            <a:t>mnt</a:t>
          </a:r>
          <a:r>
            <a:rPr lang="en-US" sz="2000" b="1" kern="1200" dirty="0"/>
            <a:t>`: </a:t>
          </a:r>
          <a:r>
            <a:rPr lang="en-US" sz="2000" kern="1200" dirty="0" err="1"/>
            <a:t>Geçici</a:t>
          </a:r>
          <a:r>
            <a:rPr lang="en-US" sz="2000" kern="1200" dirty="0"/>
            <a:t> </a:t>
          </a:r>
          <a:r>
            <a:rPr lang="en-US" sz="2000" kern="1200" dirty="0" err="1"/>
            <a:t>olarak</a:t>
          </a:r>
          <a:r>
            <a:rPr lang="en-US" sz="2000" kern="1200" dirty="0"/>
            <a:t> </a:t>
          </a:r>
          <a:r>
            <a:rPr lang="en-US" sz="2000" kern="1200" dirty="0" err="1"/>
            <a:t>bağlanan</a:t>
          </a:r>
          <a:r>
            <a:rPr lang="en-US" sz="2000" kern="1200" dirty="0"/>
            <a:t> </a:t>
          </a:r>
          <a:r>
            <a:rPr lang="en-US" sz="2000" kern="1200" dirty="0" err="1"/>
            <a:t>dosya</a:t>
          </a:r>
          <a:r>
            <a:rPr lang="en-US" sz="2000" kern="1200" dirty="0"/>
            <a:t> </a:t>
          </a:r>
          <a:r>
            <a:rPr lang="en-US" sz="2000" kern="1200" dirty="0" err="1"/>
            <a:t>sistemlerinin</a:t>
          </a:r>
          <a:r>
            <a:rPr lang="en-US" sz="2000" kern="1200" dirty="0"/>
            <a:t> (</a:t>
          </a:r>
          <a:r>
            <a:rPr lang="en-US" sz="2000" kern="1200" dirty="0" err="1"/>
            <a:t>örneğin</a:t>
          </a:r>
          <a:r>
            <a:rPr lang="en-US" sz="2000" kern="1200" dirty="0"/>
            <a:t>, disk </a:t>
          </a:r>
          <a:r>
            <a:rPr lang="en-US" sz="2000" kern="1200" dirty="0" err="1"/>
            <a:t>bölümleri</a:t>
          </a:r>
          <a:r>
            <a:rPr lang="en-US" sz="2000" kern="1200" dirty="0"/>
            <a:t>, </a:t>
          </a:r>
          <a:r>
            <a:rPr lang="en-US" sz="2000" kern="1200" dirty="0" err="1"/>
            <a:t>ağ</a:t>
          </a:r>
          <a:r>
            <a:rPr lang="en-US" sz="2000" kern="1200" dirty="0"/>
            <a:t> </a:t>
          </a:r>
          <a:r>
            <a:rPr lang="en-US" sz="2000" kern="1200" dirty="0" err="1"/>
            <a:t>üzerinden</a:t>
          </a:r>
          <a:r>
            <a:rPr lang="en-US" sz="2000" kern="1200" dirty="0"/>
            <a:t> </a:t>
          </a:r>
          <a:r>
            <a:rPr lang="en-US" sz="2000" kern="1200" dirty="0" err="1"/>
            <a:t>bağlanan</a:t>
          </a:r>
          <a:r>
            <a:rPr lang="en-US" sz="2000" kern="1200" dirty="0"/>
            <a:t> </a:t>
          </a:r>
          <a:r>
            <a:rPr lang="en-US" sz="2000" kern="1200" dirty="0" err="1"/>
            <a:t>dosya</a:t>
          </a:r>
          <a:r>
            <a:rPr lang="en-US" sz="2000" kern="1200" dirty="0"/>
            <a:t> </a:t>
          </a:r>
          <a:r>
            <a:rPr lang="en-US" sz="2000" kern="1200" dirty="0" err="1"/>
            <a:t>sistemleri</a:t>
          </a:r>
          <a:r>
            <a:rPr lang="en-US" sz="2000" kern="1200" dirty="0"/>
            <a:t>) </a:t>
          </a:r>
          <a:r>
            <a:rPr lang="en-US" sz="2000" kern="1200" dirty="0" err="1"/>
            <a:t>bağlama</a:t>
          </a:r>
          <a:r>
            <a:rPr lang="en-US" sz="2000" kern="1200" dirty="0"/>
            <a:t> </a:t>
          </a:r>
          <a:r>
            <a:rPr lang="en-US" sz="2000" kern="1200" dirty="0" err="1"/>
            <a:t>noktasıdır</a:t>
          </a:r>
          <a:r>
            <a:rPr lang="en-US" sz="2000" kern="1200" dirty="0"/>
            <a:t>.</a:t>
          </a:r>
        </a:p>
      </dsp:txBody>
      <dsp:txXfrm>
        <a:off x="0" y="2733"/>
        <a:ext cx="10636045" cy="932043"/>
      </dsp:txXfrm>
    </dsp:sp>
    <dsp:sp modelId="{E872416F-276A-48F2-8561-E36E5DDC0618}">
      <dsp:nvSpPr>
        <dsp:cNvPr id="0" name=""/>
        <dsp:cNvSpPr/>
      </dsp:nvSpPr>
      <dsp:spPr>
        <a:xfrm>
          <a:off x="0" y="934777"/>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005FC-BA18-41C9-A048-48A1DB39DD1D}">
      <dsp:nvSpPr>
        <dsp:cNvPr id="0" name=""/>
        <dsp:cNvSpPr/>
      </dsp:nvSpPr>
      <dsp:spPr>
        <a:xfrm>
          <a:off x="0" y="934777"/>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`/opt`: </a:t>
          </a:r>
          <a:r>
            <a:rPr lang="en-US" sz="2000" kern="1200" dirty="0" err="1"/>
            <a:t>İsteğe</a:t>
          </a:r>
          <a:r>
            <a:rPr lang="en-US" sz="2000" kern="1200" dirty="0"/>
            <a:t> </a:t>
          </a:r>
          <a:r>
            <a:rPr lang="en-US" sz="2000" kern="1200" dirty="0" err="1"/>
            <a:t>bağlı</a:t>
          </a:r>
          <a:r>
            <a:rPr lang="en-US" sz="2000" kern="1200" dirty="0"/>
            <a:t> </a:t>
          </a:r>
          <a:r>
            <a:rPr lang="en-US" sz="2000" kern="1200" dirty="0" err="1"/>
            <a:t>uygulamaların</a:t>
          </a:r>
          <a:r>
            <a:rPr lang="en-US" sz="2000" kern="1200" dirty="0"/>
            <a:t> </a:t>
          </a:r>
          <a:r>
            <a:rPr lang="en-US" sz="2000" kern="1200" dirty="0" err="1"/>
            <a:t>kurulduğu</a:t>
          </a:r>
          <a:r>
            <a:rPr lang="en-US" sz="2000" kern="1200" dirty="0"/>
            <a:t> </a:t>
          </a:r>
          <a:r>
            <a:rPr lang="en-US" sz="2000" kern="1200" dirty="0" err="1"/>
            <a:t>dizindir</a:t>
          </a:r>
          <a:r>
            <a:rPr lang="en-US" sz="2000" kern="1200" dirty="0"/>
            <a:t>. </a:t>
          </a:r>
          <a:r>
            <a:rPr lang="en-US" sz="2000" kern="1200" dirty="0" err="1"/>
            <a:t>Genellikle</a:t>
          </a:r>
          <a:r>
            <a:rPr lang="en-US" sz="2000" kern="1200" dirty="0"/>
            <a:t> </a:t>
          </a:r>
          <a:r>
            <a:rPr lang="en-US" sz="2000" kern="1200" dirty="0" err="1"/>
            <a:t>üçüncü</a:t>
          </a:r>
          <a:r>
            <a:rPr lang="en-US" sz="2000" kern="1200" dirty="0"/>
            <a:t> parti </a:t>
          </a:r>
          <a:r>
            <a:rPr lang="en-US" sz="2000" kern="1200" dirty="0" err="1"/>
            <a:t>yazılımlar</a:t>
          </a:r>
          <a:r>
            <a:rPr lang="en-US" sz="2000" kern="1200" dirty="0"/>
            <a:t> </a:t>
          </a:r>
          <a:r>
            <a:rPr lang="en-US" sz="2000" kern="1200" dirty="0" err="1"/>
            <a:t>için</a:t>
          </a:r>
          <a:r>
            <a:rPr lang="en-US" sz="2000" kern="1200" dirty="0"/>
            <a:t> </a:t>
          </a:r>
          <a:r>
            <a:rPr lang="en-US" sz="2000" kern="1200" dirty="0" err="1"/>
            <a:t>kullanılır</a:t>
          </a:r>
          <a:r>
            <a:rPr lang="en-US" sz="2000" kern="1200" dirty="0"/>
            <a:t>.</a:t>
          </a:r>
        </a:p>
      </dsp:txBody>
      <dsp:txXfrm>
        <a:off x="0" y="934777"/>
        <a:ext cx="10636045" cy="932043"/>
      </dsp:txXfrm>
    </dsp:sp>
    <dsp:sp modelId="{A6875771-2EAA-47F1-86EF-27DB6CDB2048}">
      <dsp:nvSpPr>
        <dsp:cNvPr id="0" name=""/>
        <dsp:cNvSpPr/>
      </dsp:nvSpPr>
      <dsp:spPr>
        <a:xfrm>
          <a:off x="0" y="1866821"/>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A549AC-60DA-489D-8A37-E47DD3CDD4E4}">
      <dsp:nvSpPr>
        <dsp:cNvPr id="0" name=""/>
        <dsp:cNvSpPr/>
      </dsp:nvSpPr>
      <dsp:spPr>
        <a:xfrm>
          <a:off x="0" y="1866821"/>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`/proc`: </a:t>
          </a:r>
          <a:r>
            <a:rPr lang="en-US" sz="2000" kern="1200" dirty="0" err="1"/>
            <a:t>Gerçek</a:t>
          </a:r>
          <a:r>
            <a:rPr lang="en-US" sz="2000" kern="1200" dirty="0"/>
            <a:t> </a:t>
          </a:r>
          <a:r>
            <a:rPr lang="en-US" sz="2000" kern="1200" dirty="0" err="1"/>
            <a:t>dosyalar</a:t>
          </a:r>
          <a:r>
            <a:rPr lang="en-US" sz="2000" kern="1200" dirty="0"/>
            <a:t> </a:t>
          </a:r>
          <a:r>
            <a:rPr lang="en-US" sz="2000" kern="1200" dirty="0" err="1"/>
            <a:t>yerine</a:t>
          </a:r>
          <a:r>
            <a:rPr lang="en-US" sz="2000" kern="1200" dirty="0"/>
            <a:t>, </a:t>
          </a:r>
          <a:r>
            <a:rPr lang="en-US" sz="2000" kern="1200" dirty="0" err="1"/>
            <a:t>sistem</a:t>
          </a:r>
          <a:r>
            <a:rPr lang="en-US" sz="2000" kern="1200" dirty="0"/>
            <a:t> </a:t>
          </a:r>
          <a:r>
            <a:rPr lang="en-US" sz="2000" kern="1200" dirty="0" err="1"/>
            <a:t>ve</a:t>
          </a:r>
          <a:r>
            <a:rPr lang="en-US" sz="2000" kern="1200" dirty="0"/>
            <a:t> </a:t>
          </a:r>
          <a:r>
            <a:rPr lang="en-US" sz="2000" kern="1200" dirty="0" err="1"/>
            <a:t>işlem</a:t>
          </a:r>
          <a:r>
            <a:rPr lang="en-US" sz="2000" kern="1200" dirty="0"/>
            <a:t> </a:t>
          </a:r>
          <a:r>
            <a:rPr lang="en-US" sz="2000" kern="1200" dirty="0" err="1"/>
            <a:t>bilgilerini</a:t>
          </a:r>
          <a:r>
            <a:rPr lang="en-US" sz="2000" kern="1200" dirty="0"/>
            <a:t> </a:t>
          </a:r>
          <a:r>
            <a:rPr lang="en-US" sz="2000" kern="1200" dirty="0" err="1"/>
            <a:t>temsil</a:t>
          </a:r>
          <a:r>
            <a:rPr lang="en-US" sz="2000" kern="1200" dirty="0"/>
            <a:t> </a:t>
          </a:r>
          <a:r>
            <a:rPr lang="en-US" sz="2000" kern="1200" dirty="0" err="1"/>
            <a:t>eden</a:t>
          </a:r>
          <a:r>
            <a:rPr lang="en-US" sz="2000" kern="1200" dirty="0"/>
            <a:t> </a:t>
          </a:r>
          <a:r>
            <a:rPr lang="en-US" sz="2000" kern="1200" dirty="0" err="1"/>
            <a:t>özel</a:t>
          </a:r>
          <a:r>
            <a:rPr lang="en-US" sz="2000" kern="1200" dirty="0"/>
            <a:t> </a:t>
          </a:r>
          <a:r>
            <a:rPr lang="en-US" sz="2000" kern="1200" dirty="0" err="1"/>
            <a:t>dosyaları</a:t>
          </a:r>
          <a:r>
            <a:rPr lang="en-US" sz="2000" kern="1200" dirty="0"/>
            <a:t> </a:t>
          </a:r>
          <a:r>
            <a:rPr lang="en-US" sz="2000" kern="1200" dirty="0" err="1"/>
            <a:t>içeren</a:t>
          </a:r>
          <a:r>
            <a:rPr lang="en-US" sz="2000" kern="1200" dirty="0"/>
            <a:t> </a:t>
          </a:r>
          <a:r>
            <a:rPr lang="en-US" sz="2000" kern="1200" dirty="0" err="1"/>
            <a:t>bir</a:t>
          </a:r>
          <a:r>
            <a:rPr lang="en-US" sz="2000" kern="1200" dirty="0"/>
            <a:t> pseudo-</a:t>
          </a:r>
          <a:r>
            <a:rPr lang="en-US" sz="2000" kern="1200" dirty="0" err="1"/>
            <a:t>filesystemdir</a:t>
          </a:r>
          <a:r>
            <a:rPr lang="en-US" sz="2000" kern="1200" dirty="0"/>
            <a:t>.</a:t>
          </a:r>
        </a:p>
      </dsp:txBody>
      <dsp:txXfrm>
        <a:off x="0" y="1866821"/>
        <a:ext cx="10636045" cy="932043"/>
      </dsp:txXfrm>
    </dsp:sp>
    <dsp:sp modelId="{DE8441BD-FB0B-4D4F-AB2C-312FF08CD4AA}">
      <dsp:nvSpPr>
        <dsp:cNvPr id="0" name=""/>
        <dsp:cNvSpPr/>
      </dsp:nvSpPr>
      <dsp:spPr>
        <a:xfrm>
          <a:off x="0" y="2798864"/>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4A9C23-DF21-4179-BBB9-F283F90C19D1}">
      <dsp:nvSpPr>
        <dsp:cNvPr id="0" name=""/>
        <dsp:cNvSpPr/>
      </dsp:nvSpPr>
      <dsp:spPr>
        <a:xfrm>
          <a:off x="0" y="2798865"/>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`/root`: </a:t>
          </a:r>
          <a:r>
            <a:rPr lang="en-US" sz="2000" kern="1200" dirty="0" err="1"/>
            <a:t>Sistem</a:t>
          </a:r>
          <a:r>
            <a:rPr lang="en-US" sz="2000" kern="1200" dirty="0"/>
            <a:t> </a:t>
          </a:r>
          <a:r>
            <a:rPr lang="en-US" sz="2000" kern="1200" dirty="0" err="1"/>
            <a:t>yöneticisi</a:t>
          </a:r>
          <a:r>
            <a:rPr lang="en-US" sz="2000" kern="1200" dirty="0"/>
            <a:t> </a:t>
          </a:r>
          <a:r>
            <a:rPr lang="en-US" sz="2000" kern="1200" dirty="0" err="1"/>
            <a:t>olan</a:t>
          </a:r>
          <a:r>
            <a:rPr lang="en-US" sz="2000" kern="1200" dirty="0"/>
            <a:t> root </a:t>
          </a:r>
          <a:r>
            <a:rPr lang="en-US" sz="2000" kern="1200" dirty="0" err="1"/>
            <a:t>kullanıcısının</a:t>
          </a:r>
          <a:r>
            <a:rPr lang="en-US" sz="2000" kern="1200" dirty="0"/>
            <a:t> </a:t>
          </a:r>
          <a:r>
            <a:rPr lang="en-US" sz="2000" kern="1200" dirty="0" err="1"/>
            <a:t>ev</a:t>
          </a:r>
          <a:r>
            <a:rPr lang="en-US" sz="2000" kern="1200" dirty="0"/>
            <a:t> </a:t>
          </a:r>
          <a:r>
            <a:rPr lang="en-US" sz="2000" kern="1200" dirty="0" err="1"/>
            <a:t>dizinidir</a:t>
          </a:r>
          <a:r>
            <a:rPr lang="en-US" sz="2000" kern="1200" dirty="0"/>
            <a:t>.</a:t>
          </a:r>
        </a:p>
      </dsp:txBody>
      <dsp:txXfrm>
        <a:off x="0" y="2798865"/>
        <a:ext cx="10636045" cy="932043"/>
      </dsp:txXfrm>
    </dsp:sp>
    <dsp:sp modelId="{5E2CFA61-A746-456B-A088-C206D2A96240}">
      <dsp:nvSpPr>
        <dsp:cNvPr id="0" name=""/>
        <dsp:cNvSpPr/>
      </dsp:nvSpPr>
      <dsp:spPr>
        <a:xfrm>
          <a:off x="0" y="3730908"/>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F9E153-8F1D-4F20-8CAC-0A6CBC5BB4C4}">
      <dsp:nvSpPr>
        <dsp:cNvPr id="0" name=""/>
        <dsp:cNvSpPr/>
      </dsp:nvSpPr>
      <dsp:spPr>
        <a:xfrm>
          <a:off x="0" y="3730908"/>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`/run`: </a:t>
          </a:r>
          <a:r>
            <a:rPr lang="en-US" sz="2000" kern="1200" dirty="0" err="1"/>
            <a:t>Sistem</a:t>
          </a:r>
          <a:r>
            <a:rPr lang="en-US" sz="2000" kern="1200" dirty="0"/>
            <a:t> </a:t>
          </a:r>
          <a:r>
            <a:rPr lang="en-US" sz="2000" kern="1200" dirty="0" err="1"/>
            <a:t>başladığından</a:t>
          </a:r>
          <a:r>
            <a:rPr lang="en-US" sz="2000" kern="1200" dirty="0"/>
            <a:t> </a:t>
          </a:r>
          <a:r>
            <a:rPr lang="en-US" sz="2000" kern="1200" dirty="0" err="1"/>
            <a:t>itibaren</a:t>
          </a:r>
          <a:r>
            <a:rPr lang="en-US" sz="2000" kern="1200" dirty="0"/>
            <a:t> </a:t>
          </a:r>
          <a:r>
            <a:rPr lang="en-US" sz="2000" kern="1200" dirty="0" err="1"/>
            <a:t>çalışan</a:t>
          </a:r>
          <a:r>
            <a:rPr lang="en-US" sz="2000" kern="1200" dirty="0"/>
            <a:t> </a:t>
          </a:r>
          <a:r>
            <a:rPr lang="en-US" sz="2000" kern="1200" dirty="0" err="1"/>
            <a:t>işlemler</a:t>
          </a:r>
          <a:r>
            <a:rPr lang="en-US" sz="2000" kern="1200" dirty="0"/>
            <a:t> </a:t>
          </a:r>
          <a:r>
            <a:rPr lang="en-US" sz="2000" kern="1200" dirty="0" err="1"/>
            <a:t>ve</a:t>
          </a:r>
          <a:r>
            <a:rPr lang="en-US" sz="2000" kern="1200" dirty="0"/>
            <a:t> </a:t>
          </a:r>
          <a:r>
            <a:rPr lang="en-US" sz="2000" kern="1200" dirty="0" err="1"/>
            <a:t>servisler</a:t>
          </a:r>
          <a:r>
            <a:rPr lang="en-US" sz="2000" kern="1200" dirty="0"/>
            <a:t> </a:t>
          </a:r>
          <a:r>
            <a:rPr lang="en-US" sz="2000" kern="1200" dirty="0" err="1"/>
            <a:t>hakkında</a:t>
          </a:r>
          <a:r>
            <a:rPr lang="en-US" sz="2000" kern="1200" dirty="0"/>
            <a:t> </a:t>
          </a:r>
          <a:r>
            <a:rPr lang="en-US" sz="2000" kern="1200" dirty="0" err="1"/>
            <a:t>bilgi</a:t>
          </a:r>
          <a:r>
            <a:rPr lang="en-US" sz="2000" kern="1200" dirty="0"/>
            <a:t> </a:t>
          </a:r>
          <a:r>
            <a:rPr lang="en-US" sz="2000" kern="1200" dirty="0" err="1"/>
            <a:t>içeren</a:t>
          </a:r>
          <a:r>
            <a:rPr lang="en-US" sz="2000" kern="1200" dirty="0"/>
            <a:t> </a:t>
          </a:r>
          <a:r>
            <a:rPr lang="en-US" sz="2000" kern="1200" dirty="0" err="1"/>
            <a:t>geçici</a:t>
          </a:r>
          <a:r>
            <a:rPr lang="en-US" sz="2000" kern="1200" dirty="0"/>
            <a:t> </a:t>
          </a:r>
          <a:r>
            <a:rPr lang="en-US" sz="2000" kern="1200" dirty="0" err="1"/>
            <a:t>bir</a:t>
          </a:r>
          <a:r>
            <a:rPr lang="en-US" sz="2000" kern="1200" dirty="0"/>
            <a:t> </a:t>
          </a:r>
          <a:r>
            <a:rPr lang="en-US" sz="2000" kern="1200" dirty="0" err="1"/>
            <a:t>dosya</a:t>
          </a:r>
          <a:r>
            <a:rPr lang="en-US" sz="2000" kern="1200" dirty="0"/>
            <a:t> </a:t>
          </a:r>
          <a:r>
            <a:rPr lang="en-US" sz="2000" kern="1200" dirty="0" err="1"/>
            <a:t>sistemi</a:t>
          </a:r>
          <a:r>
            <a:rPr lang="en-US" sz="2000" kern="1200" dirty="0"/>
            <a:t> </a:t>
          </a:r>
          <a:r>
            <a:rPr lang="en-US" sz="2000" kern="1200" dirty="0" err="1"/>
            <a:t>dizinidir</a:t>
          </a:r>
          <a:r>
            <a:rPr lang="en-US" sz="2300" kern="1200" dirty="0"/>
            <a:t>.</a:t>
          </a:r>
        </a:p>
      </dsp:txBody>
      <dsp:txXfrm>
        <a:off x="0" y="3730908"/>
        <a:ext cx="10636045" cy="932043"/>
      </dsp:txXfrm>
    </dsp:sp>
    <dsp:sp modelId="{EC2FDEAC-6791-466B-B4D5-BB59C64236E2}">
      <dsp:nvSpPr>
        <dsp:cNvPr id="0" name=""/>
        <dsp:cNvSpPr/>
      </dsp:nvSpPr>
      <dsp:spPr>
        <a:xfrm>
          <a:off x="0" y="4662952"/>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F05EB9-F14A-4272-8814-04863FC17D15}">
      <dsp:nvSpPr>
        <dsp:cNvPr id="0" name=""/>
        <dsp:cNvSpPr/>
      </dsp:nvSpPr>
      <dsp:spPr>
        <a:xfrm>
          <a:off x="0" y="4662952"/>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a:t>
          </a:r>
          <a:r>
            <a:rPr lang="en-US" sz="2000" b="1" kern="1200" dirty="0" err="1"/>
            <a:t>sbin</a:t>
          </a:r>
          <a:r>
            <a:rPr lang="en-US" sz="2000" b="1" kern="1200" dirty="0"/>
            <a:t>`: </a:t>
          </a:r>
          <a:r>
            <a:rPr lang="en-US" sz="2000" kern="1200" dirty="0"/>
            <a:t>`</a:t>
          </a:r>
          <a:r>
            <a:rPr lang="en-US" sz="2000" kern="1200" dirty="0" err="1"/>
            <a:t>fdisk</a:t>
          </a:r>
          <a:r>
            <a:rPr lang="en-US" sz="2000" kern="1200" dirty="0"/>
            <a:t>`, `route`, `reboot` </a:t>
          </a:r>
          <a:r>
            <a:rPr lang="en-US" sz="2000" kern="1200" dirty="0" err="1"/>
            <a:t>gibi</a:t>
          </a:r>
          <a:r>
            <a:rPr lang="en-US" sz="2000" kern="1200" dirty="0"/>
            <a:t> </a:t>
          </a:r>
          <a:r>
            <a:rPr lang="en-US" sz="2000" kern="1200" dirty="0" err="1"/>
            <a:t>sistem</a:t>
          </a:r>
          <a:r>
            <a:rPr lang="en-US" sz="2000" kern="1200" dirty="0"/>
            <a:t> </a:t>
          </a:r>
          <a:r>
            <a:rPr lang="en-US" sz="2000" kern="1200" dirty="0" err="1"/>
            <a:t>yönetimi</a:t>
          </a:r>
          <a:r>
            <a:rPr lang="en-US" sz="2000" kern="1200" dirty="0"/>
            <a:t> </a:t>
          </a:r>
          <a:r>
            <a:rPr lang="en-US" sz="2000" kern="1200" dirty="0" err="1"/>
            <a:t>için</a:t>
          </a:r>
          <a:r>
            <a:rPr lang="en-US" sz="2000" kern="1200" dirty="0"/>
            <a:t> </a:t>
          </a:r>
          <a:r>
            <a:rPr lang="en-US" sz="2000" kern="1200" dirty="0" err="1"/>
            <a:t>kullanılan</a:t>
          </a:r>
          <a:r>
            <a:rPr lang="en-US" sz="2000" kern="1200" dirty="0"/>
            <a:t> </a:t>
          </a:r>
          <a:r>
            <a:rPr lang="en-US" sz="2000" kern="1200" dirty="0" err="1"/>
            <a:t>ayrıcalıklı</a:t>
          </a:r>
          <a:r>
            <a:rPr lang="en-US" sz="2000" kern="1200" dirty="0"/>
            <a:t> </a:t>
          </a:r>
          <a:r>
            <a:rPr lang="en-US" sz="2000" kern="1200" dirty="0" err="1"/>
            <a:t>komutların</a:t>
          </a:r>
          <a:r>
            <a:rPr lang="en-US" sz="2000" kern="1200" dirty="0"/>
            <a:t> </a:t>
          </a:r>
          <a:r>
            <a:rPr lang="en-US" sz="2000" kern="1200" dirty="0" err="1"/>
            <a:t>bulunduğu</a:t>
          </a:r>
          <a:r>
            <a:rPr lang="en-US" sz="2000" kern="1200" dirty="0"/>
            <a:t> </a:t>
          </a:r>
          <a:r>
            <a:rPr lang="en-US" sz="2000" kern="1200" dirty="0" err="1"/>
            <a:t>dizindir</a:t>
          </a:r>
          <a:r>
            <a:rPr lang="en-US" sz="2000" kern="1200" dirty="0"/>
            <a:t> </a:t>
          </a:r>
          <a:r>
            <a:rPr lang="en-US" sz="2000" kern="1200" dirty="0" err="1"/>
            <a:t>ve</a:t>
          </a:r>
          <a:r>
            <a:rPr lang="en-US" sz="2000" kern="1200" dirty="0"/>
            <a:t> </a:t>
          </a:r>
          <a:r>
            <a:rPr lang="en-US" sz="2000" kern="1200" dirty="0" err="1"/>
            <a:t>genellikle</a:t>
          </a:r>
          <a:r>
            <a:rPr lang="en-US" sz="2000" kern="1200" dirty="0"/>
            <a:t> </a:t>
          </a:r>
          <a:r>
            <a:rPr lang="en-US" sz="2000" kern="1200" dirty="0" err="1"/>
            <a:t>yalnızca</a:t>
          </a:r>
          <a:r>
            <a:rPr lang="en-US" sz="2000" kern="1200" dirty="0"/>
            <a:t> root </a:t>
          </a:r>
          <a:r>
            <a:rPr lang="en-US" sz="2000" kern="1200" dirty="0" err="1"/>
            <a:t>kullanıcısı</a:t>
          </a:r>
          <a:r>
            <a:rPr lang="en-US" sz="2000" kern="1200" dirty="0"/>
            <a:t> </a:t>
          </a:r>
          <a:r>
            <a:rPr lang="en-US" sz="2000" kern="1200" dirty="0" err="1"/>
            <a:t>tarafından</a:t>
          </a:r>
          <a:r>
            <a:rPr lang="en-US" sz="2000" kern="1200" dirty="0"/>
            <a:t> </a:t>
          </a:r>
          <a:r>
            <a:rPr lang="en-US" sz="2000" kern="1200" dirty="0" err="1"/>
            <a:t>erişilebilir</a:t>
          </a:r>
          <a:r>
            <a:rPr lang="en-US" sz="2000" kern="1200" dirty="0"/>
            <a:t>.</a:t>
          </a:r>
        </a:p>
      </dsp:txBody>
      <dsp:txXfrm>
        <a:off x="0" y="4662952"/>
        <a:ext cx="10636045" cy="9320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9F0954-187C-46E6-9F2F-EF1617D45C84}">
      <dsp:nvSpPr>
        <dsp:cNvPr id="0" name=""/>
        <dsp:cNvSpPr/>
      </dsp:nvSpPr>
      <dsp:spPr>
        <a:xfrm>
          <a:off x="0" y="2733"/>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DD9F51-7DB5-4546-9355-1888D660DF62}">
      <dsp:nvSpPr>
        <dsp:cNvPr id="0" name=""/>
        <dsp:cNvSpPr/>
      </dsp:nvSpPr>
      <dsp:spPr>
        <a:xfrm>
          <a:off x="0" y="2733"/>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a:t>
          </a:r>
          <a:r>
            <a:rPr lang="en-US" sz="2000" b="1" i="0" kern="1200" dirty="0" err="1"/>
            <a:t>srv</a:t>
          </a:r>
          <a:r>
            <a:rPr lang="en-US" sz="2000" b="1" i="0" kern="1200" dirty="0"/>
            <a:t>`: </a:t>
          </a:r>
          <a:r>
            <a:rPr lang="en-US" sz="2000" b="0" i="0" kern="1200" dirty="0" err="1"/>
            <a:t>Sunucu</a:t>
          </a:r>
          <a:r>
            <a:rPr lang="en-US" sz="2000" b="0" i="0" kern="1200" dirty="0"/>
            <a:t> </a:t>
          </a:r>
          <a:r>
            <a:rPr lang="en-US" sz="2000" b="0" i="0" kern="1200" dirty="0" err="1"/>
            <a:t>tarafından</a:t>
          </a:r>
          <a:r>
            <a:rPr lang="en-US" sz="2000" b="0" i="0" kern="1200" dirty="0"/>
            <a:t> </a:t>
          </a:r>
          <a:r>
            <a:rPr lang="en-US" sz="2000" b="0" i="0" kern="1200" dirty="0" err="1"/>
            <a:t>sağlanan</a:t>
          </a:r>
          <a:r>
            <a:rPr lang="en-US" sz="2000" b="0" i="0" kern="1200" dirty="0"/>
            <a:t> </a:t>
          </a:r>
          <a:r>
            <a:rPr lang="en-US" sz="2000" b="0" i="0" kern="1200" dirty="0" err="1"/>
            <a:t>hizmetlerle</a:t>
          </a:r>
          <a:r>
            <a:rPr lang="en-US" sz="2000" b="0" i="0" kern="1200" dirty="0"/>
            <a:t> </a:t>
          </a:r>
          <a:r>
            <a:rPr lang="en-US" sz="2000" b="0" i="0" kern="1200" dirty="0" err="1"/>
            <a:t>ilişkili</a:t>
          </a:r>
          <a:r>
            <a:rPr lang="en-US" sz="2000" b="0" i="0" kern="1200" dirty="0"/>
            <a:t> </a:t>
          </a:r>
          <a:r>
            <a:rPr lang="en-US" sz="2000" b="0" i="0" kern="1200" dirty="0" err="1"/>
            <a:t>verilerin</a:t>
          </a:r>
          <a:r>
            <a:rPr lang="en-US" sz="2000" b="0" i="0" kern="1200" dirty="0"/>
            <a:t> </a:t>
          </a:r>
          <a:r>
            <a:rPr lang="en-US" sz="2000" b="0" i="0" kern="1200" dirty="0" err="1"/>
            <a:t>saklandığı</a:t>
          </a:r>
          <a:r>
            <a:rPr lang="en-US" sz="2000" b="0" i="0" kern="1200" dirty="0"/>
            <a:t> </a:t>
          </a:r>
          <a:r>
            <a:rPr lang="en-US" sz="2000" b="0" i="0" kern="1200" dirty="0" err="1"/>
            <a:t>dizindir</a:t>
          </a:r>
          <a:r>
            <a:rPr lang="en-US" sz="2000" b="0" i="0" kern="1200" dirty="0"/>
            <a:t>.</a:t>
          </a:r>
          <a:endParaRPr lang="en-US" sz="2000" kern="1200" dirty="0"/>
        </a:p>
      </dsp:txBody>
      <dsp:txXfrm>
        <a:off x="0" y="2733"/>
        <a:ext cx="10636045" cy="932043"/>
      </dsp:txXfrm>
    </dsp:sp>
    <dsp:sp modelId="{E872416F-276A-48F2-8561-E36E5DDC0618}">
      <dsp:nvSpPr>
        <dsp:cNvPr id="0" name=""/>
        <dsp:cNvSpPr/>
      </dsp:nvSpPr>
      <dsp:spPr>
        <a:xfrm>
          <a:off x="0" y="934777"/>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005FC-BA18-41C9-A048-48A1DB39DD1D}">
      <dsp:nvSpPr>
        <dsp:cNvPr id="0" name=""/>
        <dsp:cNvSpPr/>
      </dsp:nvSpPr>
      <dsp:spPr>
        <a:xfrm>
          <a:off x="0" y="934777"/>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`/sys`: </a:t>
          </a:r>
          <a:r>
            <a:rPr lang="en-US" sz="2000" b="0" i="0" kern="1200" dirty="0" err="1"/>
            <a:t>Sistem</a:t>
          </a:r>
          <a:r>
            <a:rPr lang="en-US" sz="2000" b="0" i="0" kern="1200" dirty="0"/>
            <a:t> </a:t>
          </a:r>
          <a:r>
            <a:rPr lang="en-US" sz="2000" b="0" i="0" kern="1200" dirty="0" err="1"/>
            <a:t>hakkında</a:t>
          </a:r>
          <a:r>
            <a:rPr lang="en-US" sz="2000" b="0" i="0" kern="1200" dirty="0"/>
            <a:t> </a:t>
          </a:r>
          <a:r>
            <a:rPr lang="en-US" sz="2000" b="0" i="0" kern="1200" dirty="0" err="1"/>
            <a:t>bilgi</a:t>
          </a:r>
          <a:r>
            <a:rPr lang="en-US" sz="2000" b="0" i="0" kern="1200" dirty="0"/>
            <a:t> </a:t>
          </a:r>
          <a:r>
            <a:rPr lang="en-US" sz="2000" b="0" i="0" kern="1200" dirty="0" err="1"/>
            <a:t>içeren</a:t>
          </a:r>
          <a:r>
            <a:rPr lang="en-US" sz="2000" b="0" i="0" kern="1200" dirty="0"/>
            <a:t> </a:t>
          </a:r>
          <a:r>
            <a:rPr lang="en-US" sz="2000" b="0" i="0" kern="1200" dirty="0" err="1"/>
            <a:t>ve</a:t>
          </a:r>
          <a:r>
            <a:rPr lang="en-US" sz="2000" b="0" i="0" kern="1200" dirty="0"/>
            <a:t> </a:t>
          </a:r>
          <a:r>
            <a:rPr lang="en-US" sz="2000" b="0" i="0" kern="1200" dirty="0" err="1"/>
            <a:t>çekirdek</a:t>
          </a:r>
          <a:r>
            <a:rPr lang="en-US" sz="2000" b="0" i="0" kern="1200" dirty="0"/>
            <a:t> </a:t>
          </a:r>
          <a:r>
            <a:rPr lang="en-US" sz="2000" b="0" i="0" kern="1200" dirty="0" err="1"/>
            <a:t>tarafından</a:t>
          </a:r>
          <a:r>
            <a:rPr lang="en-US" sz="2000" b="0" i="0" kern="1200" dirty="0"/>
            <a:t> </a:t>
          </a:r>
          <a:r>
            <a:rPr lang="en-US" sz="2000" b="0" i="0" kern="1200" dirty="0" err="1"/>
            <a:t>sanal</a:t>
          </a:r>
          <a:r>
            <a:rPr lang="en-US" sz="2000" b="0" i="0" kern="1200" dirty="0"/>
            <a:t> </a:t>
          </a:r>
          <a:r>
            <a:rPr lang="en-US" sz="2000" b="0" i="0" kern="1200" dirty="0" err="1"/>
            <a:t>bir</a:t>
          </a:r>
          <a:r>
            <a:rPr lang="en-US" sz="2000" b="0" i="0" kern="1200" dirty="0"/>
            <a:t> </a:t>
          </a:r>
          <a:r>
            <a:rPr lang="en-US" sz="2000" b="0" i="0" kern="1200" dirty="0" err="1"/>
            <a:t>dosya</a:t>
          </a:r>
          <a:r>
            <a:rPr lang="en-US" sz="2000" b="0" i="0" kern="1200" dirty="0"/>
            <a:t> </a:t>
          </a:r>
          <a:r>
            <a:rPr lang="en-US" sz="2000" b="0" i="0" kern="1200" dirty="0" err="1"/>
            <a:t>sistemi</a:t>
          </a:r>
          <a:r>
            <a:rPr lang="en-US" sz="2000" b="0" i="0" kern="1200" dirty="0"/>
            <a:t> </a:t>
          </a:r>
          <a:r>
            <a:rPr lang="en-US" sz="2000" b="0" i="0" kern="1200" dirty="0" err="1"/>
            <a:t>olarak</a:t>
          </a:r>
          <a:r>
            <a:rPr lang="en-US" sz="2000" b="0" i="0" kern="1200" dirty="0"/>
            <a:t> </a:t>
          </a:r>
          <a:r>
            <a:rPr lang="en-US" sz="2000" b="0" i="0" kern="1200" dirty="0" err="1"/>
            <a:t>kullanılan</a:t>
          </a:r>
          <a:r>
            <a:rPr lang="en-US" sz="2000" b="0" i="0" kern="1200" dirty="0"/>
            <a:t> </a:t>
          </a:r>
          <a:r>
            <a:rPr lang="en-US" sz="2000" b="0" i="0" kern="1200" dirty="0" err="1"/>
            <a:t>bir</a:t>
          </a:r>
          <a:r>
            <a:rPr lang="en-US" sz="2000" b="0" i="0" kern="1200" dirty="0"/>
            <a:t> </a:t>
          </a:r>
          <a:r>
            <a:rPr lang="en-US" sz="2000" b="0" i="0" kern="1200" dirty="0" err="1"/>
            <a:t>dizindir</a:t>
          </a:r>
          <a:r>
            <a:rPr lang="en-US" sz="2000" b="0" i="0" kern="1200" dirty="0"/>
            <a:t>.</a:t>
          </a:r>
          <a:endParaRPr lang="en-US" sz="2000" kern="1200" dirty="0"/>
        </a:p>
      </dsp:txBody>
      <dsp:txXfrm>
        <a:off x="0" y="934777"/>
        <a:ext cx="10636045" cy="932043"/>
      </dsp:txXfrm>
    </dsp:sp>
    <dsp:sp modelId="{A6875771-2EAA-47F1-86EF-27DB6CDB2048}">
      <dsp:nvSpPr>
        <dsp:cNvPr id="0" name=""/>
        <dsp:cNvSpPr/>
      </dsp:nvSpPr>
      <dsp:spPr>
        <a:xfrm>
          <a:off x="0" y="1866821"/>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A549AC-60DA-489D-8A37-E47DD3CDD4E4}">
      <dsp:nvSpPr>
        <dsp:cNvPr id="0" name=""/>
        <dsp:cNvSpPr/>
      </dsp:nvSpPr>
      <dsp:spPr>
        <a:xfrm>
          <a:off x="0" y="1866821"/>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a:t>
          </a:r>
          <a:r>
            <a:rPr lang="en-US" sz="2000" b="1" i="0" kern="1200" dirty="0" err="1"/>
            <a:t>tmp</a:t>
          </a:r>
          <a:r>
            <a:rPr lang="en-US" sz="2000" b="1" i="0" kern="1200" dirty="0"/>
            <a:t>`: </a:t>
          </a:r>
          <a:r>
            <a:rPr lang="en-US" sz="2000" b="0" i="0" kern="1200" dirty="0" err="1"/>
            <a:t>Geçici</a:t>
          </a:r>
          <a:r>
            <a:rPr lang="en-US" sz="2000" b="0" i="0" kern="1200" dirty="0"/>
            <a:t> </a:t>
          </a:r>
          <a:r>
            <a:rPr lang="en-US" sz="2000" b="0" i="0" kern="1200" dirty="0" err="1"/>
            <a:t>dosyaların</a:t>
          </a:r>
          <a:r>
            <a:rPr lang="en-US" sz="2000" b="0" i="0" kern="1200" dirty="0"/>
            <a:t> </a:t>
          </a:r>
          <a:r>
            <a:rPr lang="en-US" sz="2000" b="0" i="0" kern="1200" dirty="0" err="1"/>
            <a:t>saklandığı</a:t>
          </a:r>
          <a:r>
            <a:rPr lang="en-US" sz="2000" b="0" i="0" kern="1200" dirty="0"/>
            <a:t> </a:t>
          </a:r>
          <a:r>
            <a:rPr lang="en-US" sz="2000" b="0" i="0" kern="1200" dirty="0" err="1"/>
            <a:t>dizindir</a:t>
          </a:r>
          <a:r>
            <a:rPr lang="en-US" sz="2000" b="0" i="0" kern="1200" dirty="0"/>
            <a:t>. </a:t>
          </a:r>
          <a:r>
            <a:rPr lang="en-US" sz="2000" b="0" i="0" kern="1200" dirty="0" err="1"/>
            <a:t>Sistem</a:t>
          </a:r>
          <a:r>
            <a:rPr lang="en-US" sz="2000" b="0" i="0" kern="1200" dirty="0"/>
            <a:t> </a:t>
          </a:r>
          <a:r>
            <a:rPr lang="en-US" sz="2000" b="0" i="0" kern="1200" dirty="0" err="1"/>
            <a:t>yeniden</a:t>
          </a:r>
          <a:r>
            <a:rPr lang="en-US" sz="2000" b="0" i="0" kern="1200" dirty="0"/>
            <a:t> </a:t>
          </a:r>
          <a:r>
            <a:rPr lang="en-US" sz="2000" b="0" i="0" kern="1200" dirty="0" err="1"/>
            <a:t>başlatıldığında</a:t>
          </a:r>
          <a:r>
            <a:rPr lang="en-US" sz="2000" b="0" i="0" kern="1200" dirty="0"/>
            <a:t> </a:t>
          </a:r>
          <a:r>
            <a:rPr lang="en-US" sz="2000" b="0" i="0" kern="1200" dirty="0" err="1"/>
            <a:t>içeriği</a:t>
          </a:r>
          <a:r>
            <a:rPr lang="en-US" sz="2000" b="0" i="0" kern="1200" dirty="0"/>
            <a:t> </a:t>
          </a:r>
          <a:r>
            <a:rPr lang="en-US" sz="2000" b="0" i="0" kern="1200" dirty="0" err="1"/>
            <a:t>genellikle</a:t>
          </a:r>
          <a:r>
            <a:rPr lang="en-US" sz="2000" b="0" i="0" kern="1200" dirty="0"/>
            <a:t> </a:t>
          </a:r>
          <a:r>
            <a:rPr lang="en-US" sz="2000" b="0" i="0" kern="1200" dirty="0" err="1"/>
            <a:t>temizlenir</a:t>
          </a:r>
          <a:r>
            <a:rPr lang="en-US" sz="2000" b="0" i="0" kern="1200" dirty="0"/>
            <a:t>.</a:t>
          </a:r>
          <a:endParaRPr lang="en-US" sz="2000" kern="1200" dirty="0"/>
        </a:p>
      </dsp:txBody>
      <dsp:txXfrm>
        <a:off x="0" y="1866821"/>
        <a:ext cx="10636045" cy="932043"/>
      </dsp:txXfrm>
    </dsp:sp>
    <dsp:sp modelId="{DE8441BD-FB0B-4D4F-AB2C-312FF08CD4AA}">
      <dsp:nvSpPr>
        <dsp:cNvPr id="0" name=""/>
        <dsp:cNvSpPr/>
      </dsp:nvSpPr>
      <dsp:spPr>
        <a:xfrm>
          <a:off x="0" y="2798864"/>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4A9C23-DF21-4179-BBB9-F283F90C19D1}">
      <dsp:nvSpPr>
        <dsp:cNvPr id="0" name=""/>
        <dsp:cNvSpPr/>
      </dsp:nvSpPr>
      <dsp:spPr>
        <a:xfrm>
          <a:off x="0" y="2798865"/>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a:t>
          </a:r>
          <a:r>
            <a:rPr lang="en-US" sz="2000" b="1" i="0" kern="1200" dirty="0" err="1"/>
            <a:t>usr</a:t>
          </a:r>
          <a:r>
            <a:rPr lang="en-US" sz="2000" b="1" i="0" kern="1200" dirty="0"/>
            <a:t>`: </a:t>
          </a:r>
          <a:r>
            <a:rPr lang="en-US" sz="2000" b="0" i="0" kern="1200" dirty="0" err="1"/>
            <a:t>Kullanıcı</a:t>
          </a:r>
          <a:r>
            <a:rPr lang="en-US" sz="2000" b="0" i="0" kern="1200" dirty="0"/>
            <a:t> </a:t>
          </a:r>
          <a:r>
            <a:rPr lang="en-US" sz="2000" b="0" i="0" kern="1200" dirty="0" err="1"/>
            <a:t>programlarının</a:t>
          </a:r>
          <a:r>
            <a:rPr lang="en-US" sz="2000" b="0" i="0" kern="1200" dirty="0"/>
            <a:t>, </a:t>
          </a:r>
          <a:r>
            <a:rPr lang="en-US" sz="2000" b="0" i="0" kern="1200" dirty="0" err="1"/>
            <a:t>kütüphanelerin</a:t>
          </a:r>
          <a:r>
            <a:rPr lang="en-US" sz="2000" b="0" i="0" kern="1200" dirty="0"/>
            <a:t> </a:t>
          </a:r>
          <a:r>
            <a:rPr lang="en-US" sz="2000" b="0" i="0" kern="1200" dirty="0" err="1"/>
            <a:t>ve</a:t>
          </a:r>
          <a:r>
            <a:rPr lang="en-US" sz="2000" b="0" i="0" kern="1200" dirty="0"/>
            <a:t> </a:t>
          </a:r>
          <a:r>
            <a:rPr lang="en-US" sz="2000" b="0" i="0" kern="1200" dirty="0" err="1"/>
            <a:t>veri</a:t>
          </a:r>
          <a:r>
            <a:rPr lang="en-US" sz="2000" b="0" i="0" kern="1200" dirty="0"/>
            <a:t> </a:t>
          </a:r>
          <a:r>
            <a:rPr lang="en-US" sz="2000" b="0" i="0" kern="1200" dirty="0" err="1"/>
            <a:t>dosyalarının</a:t>
          </a:r>
          <a:r>
            <a:rPr lang="en-US" sz="2000" b="0" i="0" kern="1200" dirty="0"/>
            <a:t> </a:t>
          </a:r>
          <a:r>
            <a:rPr lang="en-US" sz="2000" b="0" i="0" kern="1200" dirty="0" err="1"/>
            <a:t>saklandığı</a:t>
          </a:r>
          <a:r>
            <a:rPr lang="en-US" sz="2000" b="0" i="0" kern="1200" dirty="0"/>
            <a:t> ana </a:t>
          </a:r>
          <a:r>
            <a:rPr lang="en-US" sz="2000" b="0" i="0" kern="1200" dirty="0" err="1"/>
            <a:t>dizindir</a:t>
          </a:r>
          <a:r>
            <a:rPr lang="en-US" sz="2000" b="0" i="0" kern="1200" dirty="0"/>
            <a:t>. `/</a:t>
          </a:r>
          <a:r>
            <a:rPr lang="en-US" sz="2000" b="0" i="0" kern="1200" dirty="0" err="1"/>
            <a:t>usr</a:t>
          </a:r>
          <a:r>
            <a:rPr lang="en-US" sz="2000" b="0" i="0" kern="1200" dirty="0"/>
            <a:t>/bin`, `/</a:t>
          </a:r>
          <a:r>
            <a:rPr lang="en-US" sz="2000" b="0" i="0" kern="1200" dirty="0" err="1"/>
            <a:t>usr</a:t>
          </a:r>
          <a:r>
            <a:rPr lang="en-US" sz="2000" b="0" i="0" kern="1200" dirty="0"/>
            <a:t>/lib`, `/</a:t>
          </a:r>
          <a:r>
            <a:rPr lang="en-US" sz="2000" b="0" i="0" kern="1200" dirty="0" err="1"/>
            <a:t>usr</a:t>
          </a:r>
          <a:r>
            <a:rPr lang="en-US" sz="2000" b="0" i="0" kern="1200" dirty="0"/>
            <a:t>/share` </a:t>
          </a:r>
          <a:r>
            <a:rPr lang="en-US" sz="2000" b="0" i="0" kern="1200" dirty="0" err="1"/>
            <a:t>gibi</a:t>
          </a:r>
          <a:r>
            <a:rPr lang="en-US" sz="2000" b="0" i="0" kern="1200" dirty="0"/>
            <a:t> alt </a:t>
          </a:r>
          <a:r>
            <a:rPr lang="en-US" sz="2000" b="0" i="0" kern="1200" dirty="0" err="1"/>
            <a:t>dizinleri</a:t>
          </a:r>
          <a:r>
            <a:rPr lang="en-US" sz="2000" b="0" i="0" kern="1200" dirty="0"/>
            <a:t> </a:t>
          </a:r>
          <a:r>
            <a:rPr lang="en-US" sz="2000" b="0" i="0" kern="1200" dirty="0" err="1"/>
            <a:t>içerir</a:t>
          </a:r>
          <a:r>
            <a:rPr lang="en-US" sz="2000" b="0" i="0" kern="1200" dirty="0"/>
            <a:t>.</a:t>
          </a:r>
          <a:endParaRPr lang="en-US" sz="2000" kern="1200" dirty="0"/>
        </a:p>
      </dsp:txBody>
      <dsp:txXfrm>
        <a:off x="0" y="2798865"/>
        <a:ext cx="10636045" cy="932043"/>
      </dsp:txXfrm>
    </dsp:sp>
    <dsp:sp modelId="{5E2CFA61-A746-456B-A088-C206D2A96240}">
      <dsp:nvSpPr>
        <dsp:cNvPr id="0" name=""/>
        <dsp:cNvSpPr/>
      </dsp:nvSpPr>
      <dsp:spPr>
        <a:xfrm>
          <a:off x="0" y="3730908"/>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F9E153-8F1D-4F20-8CAC-0A6CBC5BB4C4}">
      <dsp:nvSpPr>
        <dsp:cNvPr id="0" name=""/>
        <dsp:cNvSpPr/>
      </dsp:nvSpPr>
      <dsp:spPr>
        <a:xfrm>
          <a:off x="0" y="3730908"/>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`/var`: </a:t>
          </a:r>
          <a:r>
            <a:rPr lang="en-US" sz="2000" b="0" i="0" kern="1200" dirty="0" err="1"/>
            <a:t>Değişken</a:t>
          </a:r>
          <a:r>
            <a:rPr lang="en-US" sz="2000" b="0" i="0" kern="1200" dirty="0"/>
            <a:t> </a:t>
          </a:r>
          <a:r>
            <a:rPr lang="en-US" sz="2000" b="0" i="0" kern="1200" dirty="0" err="1"/>
            <a:t>verilerin</a:t>
          </a:r>
          <a:r>
            <a:rPr lang="en-US" sz="2000" b="0" i="0" kern="1200" dirty="0"/>
            <a:t> (log </a:t>
          </a:r>
          <a:r>
            <a:rPr lang="en-US" sz="2000" b="0" i="0" kern="1200" dirty="0" err="1"/>
            <a:t>dosyaları</a:t>
          </a:r>
          <a:r>
            <a:rPr lang="en-US" sz="2000" b="0" i="0" kern="1200" dirty="0"/>
            <a:t>, e-</a:t>
          </a:r>
          <a:r>
            <a:rPr lang="en-US" sz="2000" b="0" i="0" kern="1200" dirty="0" err="1"/>
            <a:t>posta</a:t>
          </a:r>
          <a:r>
            <a:rPr lang="en-US" sz="2000" b="0" i="0" kern="1200" dirty="0"/>
            <a:t> </a:t>
          </a:r>
          <a:r>
            <a:rPr lang="en-US" sz="2000" b="0" i="0" kern="1200" dirty="0" err="1"/>
            <a:t>kutuları</a:t>
          </a:r>
          <a:r>
            <a:rPr lang="en-US" sz="2000" b="0" i="0" kern="1200" dirty="0"/>
            <a:t>, </a:t>
          </a:r>
          <a:r>
            <a:rPr lang="en-US" sz="2000" b="0" i="0" kern="1200" dirty="0" err="1"/>
            <a:t>veritabanları</a:t>
          </a:r>
          <a:r>
            <a:rPr lang="en-US" sz="2000" b="0" i="0" kern="1200" dirty="0"/>
            <a:t> vb.) </a:t>
          </a:r>
          <a:r>
            <a:rPr lang="en-US" sz="2000" b="0" i="0" kern="1200" dirty="0" err="1"/>
            <a:t>saklandığı</a:t>
          </a:r>
          <a:r>
            <a:rPr lang="en-US" sz="2000" b="0" i="0" kern="1200" dirty="0"/>
            <a:t> </a:t>
          </a:r>
          <a:r>
            <a:rPr lang="en-US" sz="2000" b="0" i="0" kern="1200" dirty="0" err="1"/>
            <a:t>dizindir</a:t>
          </a:r>
          <a:r>
            <a:rPr lang="en-US" sz="2000" b="0" i="0" kern="1200" dirty="0"/>
            <a:t>.</a:t>
          </a:r>
          <a:endParaRPr lang="en-US" sz="2300" kern="1200" dirty="0"/>
        </a:p>
      </dsp:txBody>
      <dsp:txXfrm>
        <a:off x="0" y="3730908"/>
        <a:ext cx="10636045" cy="932043"/>
      </dsp:txXfrm>
    </dsp:sp>
    <dsp:sp modelId="{EC2FDEAC-6791-466B-B4D5-BB59C64236E2}">
      <dsp:nvSpPr>
        <dsp:cNvPr id="0" name=""/>
        <dsp:cNvSpPr/>
      </dsp:nvSpPr>
      <dsp:spPr>
        <a:xfrm>
          <a:off x="0" y="4662952"/>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F05EB9-F14A-4272-8814-04863FC17D15}">
      <dsp:nvSpPr>
        <dsp:cNvPr id="0" name=""/>
        <dsp:cNvSpPr/>
      </dsp:nvSpPr>
      <dsp:spPr>
        <a:xfrm>
          <a:off x="0" y="4662952"/>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US" sz="2000" kern="1200" dirty="0"/>
        </a:p>
      </dsp:txBody>
      <dsp:txXfrm>
        <a:off x="0" y="4662952"/>
        <a:ext cx="10636045" cy="9320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05B21-82BE-4172-86F3-27E1B3E40F86}">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F31C53-DCC2-4288-8258-D2362CFF15E9}">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820C59-CC7E-4FBE-89B9-4E712848CAD0}">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b="0" i="0" kern="1200"/>
            <a:t>Umask değeriyle dosya izinleri hesaplanırken, genelde varsayılan izinlerden (örneğin, dosyalar için 666 ve dizinler için 777) umask değeri çıkarılır. Sonuç olarak, yeni oluşturulan dosyaların veya dizinlerin izinleri belirlenir.</a:t>
          </a:r>
          <a:endParaRPr lang="en-US" sz="2200" kern="1200"/>
        </a:p>
      </dsp:txBody>
      <dsp:txXfrm>
        <a:off x="1507738" y="707092"/>
        <a:ext cx="9007861" cy="1305401"/>
      </dsp:txXfrm>
    </dsp:sp>
    <dsp:sp modelId="{82EC6915-1D1F-480A-B92F-2396284A81D8}">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F336C1-DAAB-4D2E-9563-24C5450C81B3}">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712D1B-28B2-4200-BCE2-CA36573A6B32}">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b="0" i="0" kern="1200"/>
            <a:t>Umask değeri 022 olduğunda, varsayılan izinlerle (666 veya -rw-rw-rw- dosyalar için ve 777 veya drwxrwxrwx dizinler için) çıkarıldığında, dosya izinleri 644 (-rw-r--r--) ve dizin izinleri 755 (drwxr-xr-x) olarak hesaplanır.</a:t>
          </a:r>
          <a:endParaRPr lang="en-US" sz="2200" kern="1200"/>
        </a:p>
      </dsp:txBody>
      <dsp:txXfrm>
        <a:off x="1507738" y="2338844"/>
        <a:ext cx="9007861" cy="13054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989ED-C006-419C-ACE2-B5DD8C405435}">
      <dsp:nvSpPr>
        <dsp:cNvPr id="0" name=""/>
        <dsp:cNvSpPr/>
      </dsp:nvSpPr>
      <dsp:spPr>
        <a:xfrm>
          <a:off x="0" y="94905"/>
          <a:ext cx="10783529" cy="873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Yeni kullanıcının </a:t>
          </a:r>
          <a:r>
            <a:rPr lang="en-US" sz="2200" b="0" i="1" kern="1200"/>
            <a:t>/etc/passwd</a:t>
          </a:r>
          <a:r>
            <a:rPr lang="en-US" sz="2200" b="0" i="0" kern="1200"/>
            <a:t> girişi:</a:t>
          </a:r>
          <a:endParaRPr lang="en-US" sz="2200" kern="1200"/>
        </a:p>
      </dsp:txBody>
      <dsp:txXfrm>
        <a:off x="42663" y="137568"/>
        <a:ext cx="10698203" cy="788627"/>
      </dsp:txXfrm>
    </dsp:sp>
    <dsp:sp modelId="{BA299AFB-EBD5-4629-9074-1517F7BCF338}">
      <dsp:nvSpPr>
        <dsp:cNvPr id="0" name=""/>
        <dsp:cNvSpPr/>
      </dsp:nvSpPr>
      <dsp:spPr>
        <a:xfrm>
          <a:off x="0" y="968859"/>
          <a:ext cx="10783529"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37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jsmith:x:1007:1007:Jane Smith, Oda 26,212-555</a:t>
          </a:r>
          <a:r>
            <a:rPr lang="tr-TR" sz="1700" kern="1200" dirty="0"/>
            <a:t> </a:t>
          </a:r>
          <a:r>
            <a:rPr lang="en-US" sz="1700" kern="1200" dirty="0"/>
            <a:t>1000,jsmith@example.com:/home/</a:t>
          </a:r>
          <a:r>
            <a:rPr lang="en-US" sz="1700" kern="1200" dirty="0" err="1"/>
            <a:t>jsmith</a:t>
          </a:r>
          <a:r>
            <a:rPr lang="en-US" sz="1700" kern="1200" dirty="0"/>
            <a:t>:/bin/bash</a:t>
          </a:r>
        </a:p>
      </dsp:txBody>
      <dsp:txXfrm>
        <a:off x="0" y="968859"/>
        <a:ext cx="10783529" cy="364320"/>
      </dsp:txXfrm>
    </dsp:sp>
    <dsp:sp modelId="{0D12D83C-271D-4F5D-9EB0-EB39F47132C9}">
      <dsp:nvSpPr>
        <dsp:cNvPr id="0" name=""/>
        <dsp:cNvSpPr/>
      </dsp:nvSpPr>
      <dsp:spPr>
        <a:xfrm>
          <a:off x="0" y="1333179"/>
          <a:ext cx="10783529" cy="873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Bir kullanıcının </a:t>
          </a:r>
          <a:r>
            <a:rPr lang="en-US" sz="2200" b="0" i="1" kern="1200"/>
            <a:t>/etc/passwd</a:t>
          </a:r>
          <a:r>
            <a:rPr lang="en-US" sz="2200" b="0" i="0" kern="1200"/>
            <a:t> girişindeki bireysel alanlar şu şekildedir:şu şekildedir (soldan sağa):</a:t>
          </a:r>
          <a:endParaRPr lang="en-US" sz="2200" kern="1200"/>
        </a:p>
      </dsp:txBody>
      <dsp:txXfrm>
        <a:off x="42663" y="1375842"/>
        <a:ext cx="10698203" cy="788627"/>
      </dsp:txXfrm>
    </dsp:sp>
    <dsp:sp modelId="{E15D296D-F4DE-4D3B-85F9-B9EBEC5D0BD6}">
      <dsp:nvSpPr>
        <dsp:cNvPr id="0" name=""/>
        <dsp:cNvSpPr/>
      </dsp:nvSpPr>
      <dsp:spPr>
        <a:xfrm>
          <a:off x="0" y="2207132"/>
          <a:ext cx="10783529" cy="20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37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0" i="0" kern="1200"/>
            <a:t>Kullanıcı adı</a:t>
          </a:r>
          <a:endParaRPr lang="en-US" sz="1700" kern="1200"/>
        </a:p>
        <a:p>
          <a:pPr marL="171450" lvl="1" indent="-171450" algn="l" defTabSz="755650">
            <a:lnSpc>
              <a:spcPct val="90000"/>
            </a:lnSpc>
            <a:spcBef>
              <a:spcPct val="0"/>
            </a:spcBef>
            <a:spcAft>
              <a:spcPct val="20000"/>
            </a:spcAft>
            <a:buChar char="•"/>
          </a:pPr>
          <a:r>
            <a:rPr lang="en-US" sz="1700" b="0" i="1" kern="1200"/>
            <a:t>/etc/shadow</a:t>
          </a:r>
          <a:r>
            <a:rPr lang="en-US" sz="1700" b="0" i="0" kern="1200"/>
            <a:t> şifre alanı</a:t>
          </a:r>
          <a:endParaRPr lang="en-US" sz="1700" kern="1200"/>
        </a:p>
        <a:p>
          <a:pPr marL="171450" lvl="1" indent="-171450" algn="l" defTabSz="755650">
            <a:lnSpc>
              <a:spcPct val="90000"/>
            </a:lnSpc>
            <a:spcBef>
              <a:spcPct val="0"/>
            </a:spcBef>
            <a:spcAft>
              <a:spcPct val="20000"/>
            </a:spcAft>
            <a:buChar char="•"/>
          </a:pPr>
          <a:r>
            <a:rPr lang="en-US" sz="1700" b="0" i="0" kern="1200"/>
            <a:t>Kullanıcı kimliği</a:t>
          </a:r>
          <a:endParaRPr lang="en-US" sz="1700" kern="1200"/>
        </a:p>
        <a:p>
          <a:pPr marL="171450" lvl="1" indent="-171450" algn="l" defTabSz="755650">
            <a:lnSpc>
              <a:spcPct val="90000"/>
            </a:lnSpc>
            <a:spcBef>
              <a:spcPct val="0"/>
            </a:spcBef>
            <a:spcAft>
              <a:spcPct val="20000"/>
            </a:spcAft>
            <a:buChar char="•"/>
          </a:pPr>
          <a:r>
            <a:rPr lang="en-US" sz="1700" b="0" i="0" kern="1200"/>
            <a:t>Birincil grup kimliği</a:t>
          </a:r>
          <a:endParaRPr lang="en-US" sz="1700" kern="1200"/>
        </a:p>
        <a:p>
          <a:pPr marL="171450" lvl="1" indent="-171450" algn="l" defTabSz="755650">
            <a:lnSpc>
              <a:spcPct val="90000"/>
            </a:lnSpc>
            <a:spcBef>
              <a:spcPct val="0"/>
            </a:spcBef>
            <a:spcAft>
              <a:spcPct val="20000"/>
            </a:spcAft>
            <a:buChar char="•"/>
          </a:pPr>
          <a:r>
            <a:rPr lang="en-US" sz="1700" b="0" i="0" kern="1200"/>
            <a:t>Yorum alanı</a:t>
          </a:r>
          <a:endParaRPr lang="en-US" sz="1700" kern="1200"/>
        </a:p>
        <a:p>
          <a:pPr marL="171450" lvl="1" indent="-171450" algn="l" defTabSz="755650">
            <a:lnSpc>
              <a:spcPct val="90000"/>
            </a:lnSpc>
            <a:spcBef>
              <a:spcPct val="0"/>
            </a:spcBef>
            <a:spcAft>
              <a:spcPct val="20000"/>
            </a:spcAft>
            <a:buChar char="•"/>
          </a:pPr>
          <a:r>
            <a:rPr lang="en-US" sz="1700" b="0" i="0" kern="1200"/>
            <a:t>Ana dizin</a:t>
          </a:r>
          <a:endParaRPr lang="en-US" sz="1700" kern="1200"/>
        </a:p>
        <a:p>
          <a:pPr marL="171450" lvl="1" indent="-171450" algn="l" defTabSz="755650">
            <a:lnSpc>
              <a:spcPct val="90000"/>
            </a:lnSpc>
            <a:spcBef>
              <a:spcPct val="0"/>
            </a:spcBef>
            <a:spcAft>
              <a:spcPct val="20000"/>
            </a:spcAft>
            <a:buChar char="•"/>
          </a:pPr>
          <a:r>
            <a:rPr lang="en-US" sz="1700" b="0" i="0" kern="1200"/>
            <a:t>Varsayılan kabuk</a:t>
          </a:r>
          <a:endParaRPr lang="en-US" sz="1700" kern="1200"/>
        </a:p>
      </dsp:txBody>
      <dsp:txXfrm>
        <a:off x="0" y="2207132"/>
        <a:ext cx="10783529" cy="20493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1B07E-960F-4E58-90DA-FB4B68005A6D}">
      <dsp:nvSpPr>
        <dsp:cNvPr id="0" name=""/>
        <dsp:cNvSpPr/>
      </dsp:nvSpPr>
      <dsp:spPr>
        <a:xfrm>
          <a:off x="6560" y="32627"/>
          <a:ext cx="3809851" cy="19049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Linux'ta bir grup oluşturmak için genellikle groupadd komutu kullanılır. Bu komut, yeni bir grup oluşturmak için kullanılır.</a:t>
          </a:r>
        </a:p>
      </dsp:txBody>
      <dsp:txXfrm>
        <a:off x="62353" y="88420"/>
        <a:ext cx="3698265" cy="1793339"/>
      </dsp:txXfrm>
    </dsp:sp>
    <dsp:sp modelId="{A6F00B67-8EB4-4AE2-BEC4-E04072AC1B4C}">
      <dsp:nvSpPr>
        <dsp:cNvPr id="0" name=""/>
        <dsp:cNvSpPr/>
      </dsp:nvSpPr>
      <dsp:spPr>
        <a:xfrm>
          <a:off x="4768874" y="32627"/>
          <a:ext cx="3809851" cy="19049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Genel kullanımı şu şekildedir:</a:t>
          </a:r>
        </a:p>
      </dsp:txBody>
      <dsp:txXfrm>
        <a:off x="4824667" y="88420"/>
        <a:ext cx="3698265" cy="1793339"/>
      </dsp:txXfrm>
    </dsp:sp>
    <dsp:sp modelId="{8381519B-9892-4D92-BDFC-3521A3D40599}">
      <dsp:nvSpPr>
        <dsp:cNvPr id="0" name=""/>
        <dsp:cNvSpPr/>
      </dsp:nvSpPr>
      <dsp:spPr>
        <a:xfrm>
          <a:off x="5149859" y="1937553"/>
          <a:ext cx="387538" cy="1438523"/>
        </a:xfrm>
        <a:custGeom>
          <a:avLst/>
          <a:gdLst/>
          <a:ahLst/>
          <a:cxnLst/>
          <a:rect l="0" t="0" r="0" b="0"/>
          <a:pathLst>
            <a:path>
              <a:moveTo>
                <a:pt x="0" y="0"/>
              </a:moveTo>
              <a:lnTo>
                <a:pt x="0" y="1438523"/>
              </a:lnTo>
              <a:lnTo>
                <a:pt x="387538" y="14385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8AC3FB-9BA5-43AF-B15C-07A1BAEB0B5B}">
      <dsp:nvSpPr>
        <dsp:cNvPr id="0" name=""/>
        <dsp:cNvSpPr/>
      </dsp:nvSpPr>
      <dsp:spPr>
        <a:xfrm>
          <a:off x="5537397" y="2423614"/>
          <a:ext cx="4978195" cy="19049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b="0" i="0" kern="1200" dirty="0" err="1"/>
            <a:t>groupadd</a:t>
          </a:r>
          <a:r>
            <a:rPr lang="en-US" sz="4000" b="0" i="0" kern="1200" dirty="0"/>
            <a:t> [</a:t>
          </a:r>
          <a:r>
            <a:rPr lang="en-US" sz="4000" b="0" i="0" kern="1200" dirty="0" err="1"/>
            <a:t>GRUP_ADı</a:t>
          </a:r>
          <a:r>
            <a:rPr lang="en-US" sz="4000" b="0" i="0" kern="1200" dirty="0"/>
            <a:t>]</a:t>
          </a:r>
          <a:endParaRPr lang="en-US" sz="4000" kern="1200" dirty="0"/>
        </a:p>
      </dsp:txBody>
      <dsp:txXfrm>
        <a:off x="5593190" y="2479407"/>
        <a:ext cx="4866609" cy="17933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63DB83-564C-409C-A92C-156E40661C05}">
      <dsp:nvSpPr>
        <dsp:cNvPr id="0" name=""/>
        <dsp:cNvSpPr/>
      </dsp:nvSpPr>
      <dsp:spPr>
        <a:xfrm>
          <a:off x="0" y="1407"/>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6B267C-46AD-4D81-AB56-AE97584419C0}">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05961-2EE9-44B7-B87B-6F51C32EC480}">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tr-TR" sz="1900" kern="1200"/>
            <a:t>ip --help</a:t>
          </a:r>
          <a:endParaRPr lang="en-US" sz="1900" kern="1200"/>
        </a:p>
      </dsp:txBody>
      <dsp:txXfrm>
        <a:off x="692764" y="1407"/>
        <a:ext cx="9822835" cy="599796"/>
      </dsp:txXfrm>
    </dsp:sp>
    <dsp:sp modelId="{391C9C1C-7F41-437E-B0FA-ADC8BDC333EB}">
      <dsp:nvSpPr>
        <dsp:cNvPr id="0" name=""/>
        <dsp:cNvSpPr/>
      </dsp:nvSpPr>
      <dsp:spPr>
        <a:xfrm>
          <a:off x="0" y="751152"/>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C92107-7018-4FBC-9600-F06ACE516DF6}">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CD128C-CC79-4312-BEE9-CF4094E1085B}">
      <dsp:nvSpPr>
        <dsp:cNvPr id="0" name=""/>
        <dsp:cNvSpPr/>
      </dsp:nvSpPr>
      <dsp:spPr>
        <a:xfrm>
          <a:off x="692764" y="751152"/>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tr-TR" sz="1900" kern="1200"/>
            <a:t>ip -s link show eth0 // Gele giden tüm trafikleri gösterir</a:t>
          </a:r>
          <a:endParaRPr lang="en-US" sz="1900" kern="1200"/>
        </a:p>
      </dsp:txBody>
      <dsp:txXfrm>
        <a:off x="692764" y="751152"/>
        <a:ext cx="9822835" cy="599796"/>
      </dsp:txXfrm>
    </dsp:sp>
    <dsp:sp modelId="{2A87A34A-B8D0-4693-B5BC-37E15C6AE276}">
      <dsp:nvSpPr>
        <dsp:cNvPr id="0" name=""/>
        <dsp:cNvSpPr/>
      </dsp:nvSpPr>
      <dsp:spPr>
        <a:xfrm>
          <a:off x="0" y="150089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756D32-FE36-4296-8C10-2A20750585FE}">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E732FB-D615-4657-B18B-84CC0973ADD9}">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tr-TR" sz="1900" kern="1200"/>
            <a:t>sudo ip link set eth0 down. // Ağ trafiğini kapatır</a:t>
          </a:r>
          <a:endParaRPr lang="en-US" sz="1900" kern="1200"/>
        </a:p>
      </dsp:txBody>
      <dsp:txXfrm>
        <a:off x="692764" y="1500898"/>
        <a:ext cx="9822835" cy="599796"/>
      </dsp:txXfrm>
    </dsp:sp>
    <dsp:sp modelId="{4B289A79-7D63-4BEC-84C8-21FEA668D0D0}">
      <dsp:nvSpPr>
        <dsp:cNvPr id="0" name=""/>
        <dsp:cNvSpPr/>
      </dsp:nvSpPr>
      <dsp:spPr>
        <a:xfrm>
          <a:off x="0" y="2250643"/>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9365EA-602B-4D8C-814A-35501845A326}">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74AC10-C948-4632-B854-5B314A72724C}">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tr-TR" sz="1900" kern="1200"/>
            <a:t>sudo ip link set eth0 up //Ağ trafiğini açar</a:t>
          </a:r>
          <a:endParaRPr lang="en-US" sz="1900" kern="1200"/>
        </a:p>
      </dsp:txBody>
      <dsp:txXfrm>
        <a:off x="692764" y="2250643"/>
        <a:ext cx="9822835" cy="599796"/>
      </dsp:txXfrm>
    </dsp:sp>
    <dsp:sp modelId="{4A6349D0-8A60-4E5C-A9CA-49C2966B9D34}">
      <dsp:nvSpPr>
        <dsp:cNvPr id="0" name=""/>
        <dsp:cNvSpPr/>
      </dsp:nvSpPr>
      <dsp:spPr>
        <a:xfrm>
          <a:off x="0" y="300038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3FFA63-811C-4AC2-BA63-977CD05199DF}">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D99D42-EAB0-4749-8B03-6B61553EAC3C}">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tr-TR" sz="1900" kern="1200"/>
            <a:t>apt install network-manager</a:t>
          </a:r>
          <a:endParaRPr lang="en-US" sz="1900" kern="1200"/>
        </a:p>
      </dsp:txBody>
      <dsp:txXfrm>
        <a:off x="692764" y="3000388"/>
        <a:ext cx="9822835" cy="599796"/>
      </dsp:txXfrm>
    </dsp:sp>
    <dsp:sp modelId="{3BB47B21-474A-4FF0-B480-A2D4C3D77DEB}">
      <dsp:nvSpPr>
        <dsp:cNvPr id="0" name=""/>
        <dsp:cNvSpPr/>
      </dsp:nvSpPr>
      <dsp:spPr>
        <a:xfrm>
          <a:off x="0" y="3750134"/>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33A5E8-A8C4-47BD-A5B9-1BB99A6283BA}">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761DC2-568E-4C88-BC93-B1769A5298AC}">
      <dsp:nvSpPr>
        <dsp:cNvPr id="0" name=""/>
        <dsp:cNvSpPr/>
      </dsp:nvSpPr>
      <dsp:spPr>
        <a:xfrm>
          <a:off x="692764"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tr-TR" sz="1900" kern="1200"/>
            <a:t>sudo nmtui</a:t>
          </a:r>
          <a:endParaRPr lang="en-US" sz="1900" kern="1200"/>
        </a:p>
      </dsp:txBody>
      <dsp:txXfrm>
        <a:off x="692764" y="3750134"/>
        <a:ext cx="9822835" cy="5997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6FF11-B7CA-4DD8-AC27-072988E59EB1}">
      <dsp:nvSpPr>
        <dsp:cNvPr id="0" name=""/>
        <dsp:cNvSpPr/>
      </dsp:nvSpPr>
      <dsp:spPr>
        <a:xfrm>
          <a:off x="0" y="3404"/>
          <a:ext cx="10515600" cy="7251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C361A7-E7EB-4BF2-868A-2572D434DEF1}">
      <dsp:nvSpPr>
        <dsp:cNvPr id="0" name=""/>
        <dsp:cNvSpPr/>
      </dsp:nvSpPr>
      <dsp:spPr>
        <a:xfrm>
          <a:off x="219348" y="166556"/>
          <a:ext cx="398815" cy="398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4D5B10-5B2D-4D89-9333-AED5D3467D39}">
      <dsp:nvSpPr>
        <dsp:cNvPr id="0" name=""/>
        <dsp:cNvSpPr/>
      </dsp:nvSpPr>
      <dsp:spPr>
        <a:xfrm>
          <a:off x="837512" y="3404"/>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00100">
            <a:lnSpc>
              <a:spcPct val="90000"/>
            </a:lnSpc>
            <a:spcBef>
              <a:spcPct val="0"/>
            </a:spcBef>
            <a:spcAft>
              <a:spcPct val="35000"/>
            </a:spcAft>
            <a:buNone/>
          </a:pPr>
          <a:r>
            <a:rPr lang="tr-TR" sz="1800" b="0" i="0" kern="1200"/>
            <a:t>Üst kısımda, sistem saati, sistemin ne kadar süredir çalıştığı, kullanıcı sayısı ve ortalama yük (load average) gibi genel sistem bilgileri bulunur.</a:t>
          </a:r>
          <a:endParaRPr lang="en-US" sz="1800" kern="1200"/>
        </a:p>
      </dsp:txBody>
      <dsp:txXfrm>
        <a:off x="837512" y="3404"/>
        <a:ext cx="9678087" cy="725119"/>
      </dsp:txXfrm>
    </dsp:sp>
    <dsp:sp modelId="{FF1FFC39-AEB6-479F-92AF-BAFAB207323A}">
      <dsp:nvSpPr>
        <dsp:cNvPr id="0" name=""/>
        <dsp:cNvSpPr/>
      </dsp:nvSpPr>
      <dsp:spPr>
        <a:xfrm>
          <a:off x="0" y="909803"/>
          <a:ext cx="10515600" cy="7251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04ED12-9731-4E7F-8C07-7C3F4543750A}">
      <dsp:nvSpPr>
        <dsp:cNvPr id="0" name=""/>
        <dsp:cNvSpPr/>
      </dsp:nvSpPr>
      <dsp:spPr>
        <a:xfrm>
          <a:off x="219348" y="1072955"/>
          <a:ext cx="398815" cy="398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D60EE4-7AA2-4BCE-B1D8-4A66791755C8}">
      <dsp:nvSpPr>
        <dsp:cNvPr id="0" name=""/>
        <dsp:cNvSpPr/>
      </dsp:nvSpPr>
      <dsp:spPr>
        <a:xfrm>
          <a:off x="837512" y="909803"/>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00100">
            <a:lnSpc>
              <a:spcPct val="90000"/>
            </a:lnSpc>
            <a:spcBef>
              <a:spcPct val="0"/>
            </a:spcBef>
            <a:spcAft>
              <a:spcPct val="35000"/>
            </a:spcAft>
            <a:buNone/>
          </a:pPr>
          <a:r>
            <a:rPr lang="tr-TR" sz="1800" b="0" i="0" kern="1200"/>
            <a:t>İkinci bölümde, toplam çalışan işlem sayısı ve bunların durumları (çalışan, uyuyan, durdurulan, zombi) bulunur.</a:t>
          </a:r>
          <a:endParaRPr lang="en-US" sz="1800" kern="1200"/>
        </a:p>
      </dsp:txBody>
      <dsp:txXfrm>
        <a:off x="837512" y="909803"/>
        <a:ext cx="9678087" cy="725119"/>
      </dsp:txXfrm>
    </dsp:sp>
    <dsp:sp modelId="{DDE5FD22-824E-46FB-BEC3-3EC68F7093A7}">
      <dsp:nvSpPr>
        <dsp:cNvPr id="0" name=""/>
        <dsp:cNvSpPr/>
      </dsp:nvSpPr>
      <dsp:spPr>
        <a:xfrm>
          <a:off x="0" y="1816202"/>
          <a:ext cx="10515600" cy="7251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961A2A-E35E-454D-954C-BE51E34A9A7C}">
      <dsp:nvSpPr>
        <dsp:cNvPr id="0" name=""/>
        <dsp:cNvSpPr/>
      </dsp:nvSpPr>
      <dsp:spPr>
        <a:xfrm>
          <a:off x="219348" y="1979354"/>
          <a:ext cx="398815" cy="398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33A293-961E-4533-AE6D-FD734A67EA8E}">
      <dsp:nvSpPr>
        <dsp:cNvPr id="0" name=""/>
        <dsp:cNvSpPr/>
      </dsp:nvSpPr>
      <dsp:spPr>
        <a:xfrm>
          <a:off x="837512" y="1816202"/>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00100">
            <a:lnSpc>
              <a:spcPct val="90000"/>
            </a:lnSpc>
            <a:spcBef>
              <a:spcPct val="0"/>
            </a:spcBef>
            <a:spcAft>
              <a:spcPct val="35000"/>
            </a:spcAft>
            <a:buNone/>
          </a:pPr>
          <a:r>
            <a:rPr lang="tr-TR" sz="1800" b="0" i="0" kern="1200"/>
            <a:t>Üçüncü bölümde, CPU kullanımı istatistikleri yer alır. İşlemci kullanımını gösterir ve kullanım türlerini (kullanıcı alanında çalışan, sistem alanında çalışan, bekleyen, diğer) ayrıntılı olarak listeler.</a:t>
          </a:r>
          <a:endParaRPr lang="en-US" sz="1800" kern="1200"/>
        </a:p>
      </dsp:txBody>
      <dsp:txXfrm>
        <a:off x="837512" y="1816202"/>
        <a:ext cx="9678087" cy="725119"/>
      </dsp:txXfrm>
    </dsp:sp>
    <dsp:sp modelId="{1C563B85-2790-4255-AAFE-253AE98DF208}">
      <dsp:nvSpPr>
        <dsp:cNvPr id="0" name=""/>
        <dsp:cNvSpPr/>
      </dsp:nvSpPr>
      <dsp:spPr>
        <a:xfrm>
          <a:off x="0" y="2722601"/>
          <a:ext cx="10515600" cy="7251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1DD168-FD28-427A-BBD9-A4BE44BB7501}">
      <dsp:nvSpPr>
        <dsp:cNvPr id="0" name=""/>
        <dsp:cNvSpPr/>
      </dsp:nvSpPr>
      <dsp:spPr>
        <a:xfrm>
          <a:off x="219348" y="2885753"/>
          <a:ext cx="398815" cy="398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A3C570-403D-4686-AFCB-195FE0DF19E7}">
      <dsp:nvSpPr>
        <dsp:cNvPr id="0" name=""/>
        <dsp:cNvSpPr/>
      </dsp:nvSpPr>
      <dsp:spPr>
        <a:xfrm>
          <a:off x="837512" y="2722601"/>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00100">
            <a:lnSpc>
              <a:spcPct val="90000"/>
            </a:lnSpc>
            <a:spcBef>
              <a:spcPct val="0"/>
            </a:spcBef>
            <a:spcAft>
              <a:spcPct val="35000"/>
            </a:spcAft>
            <a:buNone/>
          </a:pPr>
          <a:r>
            <a:rPr lang="tr-TR" sz="1800" b="0" i="0" kern="1200"/>
            <a:t>Dördüncü bölümde, bellek kullanımı bilgileri bulunur. Toplam fiziksel bellek miktarı, kullanılan ve boş bellek miktarları, önbellek/bellek saklama alanı gibi bilgiler yer alır.</a:t>
          </a:r>
          <a:endParaRPr lang="en-US" sz="1800" kern="1200"/>
        </a:p>
      </dsp:txBody>
      <dsp:txXfrm>
        <a:off x="837512" y="2722601"/>
        <a:ext cx="9678087" cy="725119"/>
      </dsp:txXfrm>
    </dsp:sp>
    <dsp:sp modelId="{470E27AE-4906-4F63-AA5D-BB746C071DEC}">
      <dsp:nvSpPr>
        <dsp:cNvPr id="0" name=""/>
        <dsp:cNvSpPr/>
      </dsp:nvSpPr>
      <dsp:spPr>
        <a:xfrm>
          <a:off x="0" y="3629000"/>
          <a:ext cx="10515600" cy="72511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ADEB6B-F60C-419A-9F87-DEB54FB374F5}">
      <dsp:nvSpPr>
        <dsp:cNvPr id="0" name=""/>
        <dsp:cNvSpPr/>
      </dsp:nvSpPr>
      <dsp:spPr>
        <a:xfrm>
          <a:off x="219348" y="3792152"/>
          <a:ext cx="398815" cy="3988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2F5D5E-5254-41FF-909E-7535DFDA2D76}">
      <dsp:nvSpPr>
        <dsp:cNvPr id="0" name=""/>
        <dsp:cNvSpPr/>
      </dsp:nvSpPr>
      <dsp:spPr>
        <a:xfrm>
          <a:off x="837512" y="3629000"/>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00100">
            <a:lnSpc>
              <a:spcPct val="90000"/>
            </a:lnSpc>
            <a:spcBef>
              <a:spcPct val="0"/>
            </a:spcBef>
            <a:spcAft>
              <a:spcPct val="35000"/>
            </a:spcAft>
            <a:buNone/>
          </a:pPr>
          <a:r>
            <a:rPr lang="tr-TR" sz="1800" b="0" i="0" kern="1200"/>
            <a:t>Son bölümde ise, en çok CPU kullanımına sahip işlemler ve bunların PID (Process ID), kullanıcı, CPU ve bellek kullanımı gibi bilgileri bulunur.</a:t>
          </a:r>
          <a:endParaRPr lang="en-US" sz="1800" kern="1200"/>
        </a:p>
      </dsp:txBody>
      <dsp:txXfrm>
        <a:off x="837512" y="3629000"/>
        <a:ext cx="9678087" cy="72511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9BD86-BA72-E74B-AD47-0CA79B5D6B44}">
      <dsp:nvSpPr>
        <dsp:cNvPr id="0" name=""/>
        <dsp:cNvSpPr/>
      </dsp:nvSpPr>
      <dsp:spPr>
        <a:xfrm>
          <a:off x="0" y="531"/>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4F2E64-3B0A-8042-9436-D426ED3E8011}">
      <dsp:nvSpPr>
        <dsp:cNvPr id="0" name=""/>
        <dsp:cNvSpPr/>
      </dsp:nvSpPr>
      <dsp:spPr>
        <a:xfrm>
          <a:off x="0" y="531"/>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b="1" i="0" kern="1200"/>
            <a:t>free komutu</a:t>
          </a:r>
          <a:r>
            <a:rPr lang="tr-TR" sz="2300" b="0" i="0" kern="1200"/>
            <a:t>: free -h komutu, sisteminizdeki toplam RAM miktarını gösterir. Bu komut, kullanılan ve kullanılabilir bellek miktarını da ayrıntılı olarak listeler.</a:t>
          </a:r>
          <a:endParaRPr lang="en-US" sz="2300" kern="1200"/>
        </a:p>
      </dsp:txBody>
      <dsp:txXfrm>
        <a:off x="0" y="531"/>
        <a:ext cx="10515600" cy="870296"/>
      </dsp:txXfrm>
    </dsp:sp>
    <dsp:sp modelId="{5C469C6F-A134-104A-9DDE-682A55E05A43}">
      <dsp:nvSpPr>
        <dsp:cNvPr id="0" name=""/>
        <dsp:cNvSpPr/>
      </dsp:nvSpPr>
      <dsp:spPr>
        <a:xfrm>
          <a:off x="0" y="870827"/>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B4A700-042A-5842-9AB9-ACEA77204310}">
      <dsp:nvSpPr>
        <dsp:cNvPr id="0" name=""/>
        <dsp:cNvSpPr/>
      </dsp:nvSpPr>
      <dsp:spPr>
        <a:xfrm>
          <a:off x="0" y="870827"/>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b="1" i="0" kern="1200"/>
            <a:t>top komutu</a:t>
          </a:r>
          <a:r>
            <a:rPr lang="tr-TR" sz="2300" b="0" i="0" kern="1200"/>
            <a:t>: top komutunu çalıştırarak, sistem belleği (RAM) hakkında bilgi alabilirsiniz. Üst satırlarda toplam bellek miktarı görüntülenir.</a:t>
          </a:r>
          <a:endParaRPr lang="en-US" sz="2300" kern="1200"/>
        </a:p>
      </dsp:txBody>
      <dsp:txXfrm>
        <a:off x="0" y="870827"/>
        <a:ext cx="10515600" cy="870296"/>
      </dsp:txXfrm>
    </dsp:sp>
    <dsp:sp modelId="{90699EF4-AE4D-6444-AC27-C1F037A6707A}">
      <dsp:nvSpPr>
        <dsp:cNvPr id="0" name=""/>
        <dsp:cNvSpPr/>
      </dsp:nvSpPr>
      <dsp:spPr>
        <a:xfrm>
          <a:off x="0" y="174112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2CD3E9-0171-0C48-9784-E273116C8982}">
      <dsp:nvSpPr>
        <dsp:cNvPr id="0" name=""/>
        <dsp:cNvSpPr/>
      </dsp:nvSpPr>
      <dsp:spPr>
        <a:xfrm>
          <a:off x="0" y="1741123"/>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b="1" i="0" kern="1200"/>
            <a:t>df komutu</a:t>
          </a:r>
          <a:r>
            <a:rPr lang="tr-TR" sz="2300" b="0" i="0" kern="1200"/>
            <a:t>: df -h komutu, mevcut disk alanının kullanımını ve kullanılabilir disk alanını gösterir. Bu, toplam disk alanının ne kadar olduğunu anlamanıza yardımcı olabilir.</a:t>
          </a:r>
          <a:endParaRPr lang="en-US" sz="2300" kern="1200"/>
        </a:p>
      </dsp:txBody>
      <dsp:txXfrm>
        <a:off x="0" y="1741123"/>
        <a:ext cx="10515600" cy="870296"/>
      </dsp:txXfrm>
    </dsp:sp>
    <dsp:sp modelId="{B94EF80A-9C95-A74D-8949-9BBBA3619933}">
      <dsp:nvSpPr>
        <dsp:cNvPr id="0" name=""/>
        <dsp:cNvSpPr/>
      </dsp:nvSpPr>
      <dsp:spPr>
        <a:xfrm>
          <a:off x="0" y="261142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46BEE4-F6B8-BB49-9B5B-52C6B0078E8A}">
      <dsp:nvSpPr>
        <dsp:cNvPr id="0" name=""/>
        <dsp:cNvSpPr/>
      </dsp:nvSpPr>
      <dsp:spPr>
        <a:xfrm>
          <a:off x="0" y="2611420"/>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b="1" i="0" kern="1200"/>
            <a:t>lsblk komutu</a:t>
          </a:r>
          <a:r>
            <a:rPr lang="tr-TR" sz="2300" b="0" i="0" kern="1200"/>
            <a:t>: lsblk komutu, sistemdeki blok cihazlarını listeler. Bu komutu kullanarak disklerin boyutlarını ve dosya sistemi türlerini görebilirsiniz.</a:t>
          </a:r>
          <a:endParaRPr lang="en-US" sz="2300" kern="1200"/>
        </a:p>
      </dsp:txBody>
      <dsp:txXfrm>
        <a:off x="0" y="2611420"/>
        <a:ext cx="10515600" cy="870296"/>
      </dsp:txXfrm>
    </dsp:sp>
    <dsp:sp modelId="{7CC3DC5E-5E97-C749-869E-160712755244}">
      <dsp:nvSpPr>
        <dsp:cNvPr id="0" name=""/>
        <dsp:cNvSpPr/>
      </dsp:nvSpPr>
      <dsp:spPr>
        <a:xfrm>
          <a:off x="0" y="3481716"/>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438B03-0EDB-4249-82C6-AD660174C202}">
      <dsp:nvSpPr>
        <dsp:cNvPr id="0" name=""/>
        <dsp:cNvSpPr/>
      </dsp:nvSpPr>
      <dsp:spPr>
        <a:xfrm>
          <a:off x="0" y="3481716"/>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b="1" i="0" kern="1200"/>
            <a:t>lshw komutu</a:t>
          </a:r>
          <a:r>
            <a:rPr lang="tr-TR" sz="2300" b="0" i="0" kern="1200"/>
            <a:t>: lshw komutu, sistem donanımı hakkında ayrıntılı bilgi sağlar. Bu komutu kullanarak sistem belleği (RAM) ve diskler hakkında detaylı bilgilere erişebilirsiniz.</a:t>
          </a:r>
          <a:endParaRPr lang="en-US" sz="2300" kern="1200"/>
        </a:p>
      </dsp:txBody>
      <dsp:txXfrm>
        <a:off x="0" y="3481716"/>
        <a:ext cx="10515600" cy="87029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55BFA3-2F89-2BC3-A45E-548E82E2257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207D49B2-7B64-50F1-4DC9-2379369138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A2E60B90-A78F-E4D5-5C1C-DBDFB6FCC782}"/>
              </a:ext>
            </a:extLst>
          </p:cNvPr>
          <p:cNvSpPr>
            <a:spLocks noGrp="1"/>
          </p:cNvSpPr>
          <p:nvPr>
            <p:ph type="dt" sz="half" idx="10"/>
          </p:nvPr>
        </p:nvSpPr>
        <p:spPr/>
        <p:txBody>
          <a:bodyPr/>
          <a:lstStyle/>
          <a:p>
            <a:fld id="{FD2766A6-3C10-4AB8-86A1-BB1F0CDA7EFE}" type="datetimeFigureOut">
              <a:rPr lang="en-US" smtClean="0"/>
              <a:pPr/>
              <a:t>2/25/24</a:t>
            </a:fld>
            <a:endParaRPr lang="en-US" dirty="0"/>
          </a:p>
        </p:txBody>
      </p:sp>
      <p:sp>
        <p:nvSpPr>
          <p:cNvPr id="5" name="Alt Bilgi Yer Tutucusu 4">
            <a:extLst>
              <a:ext uri="{FF2B5EF4-FFF2-40B4-BE49-F238E27FC236}">
                <a16:creationId xmlns:a16="http://schemas.microsoft.com/office/drawing/2014/main" id="{38D17E0D-B691-A22D-DAE5-55DBFAFCC71E}"/>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FFC911CC-CF17-0FEE-5EED-FFBE1C0B5603}"/>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4271674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69B9B6-9097-7EAE-2FE8-DF469D01678A}"/>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10544082-027E-7132-8EC3-F4429540D1F1}"/>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8B8FD0CC-0AB5-D5F2-5FB8-89CFF34A6787}"/>
              </a:ext>
            </a:extLst>
          </p:cNvPr>
          <p:cNvSpPr>
            <a:spLocks noGrp="1"/>
          </p:cNvSpPr>
          <p:nvPr>
            <p:ph type="dt" sz="half" idx="10"/>
          </p:nvPr>
        </p:nvSpPr>
        <p:spPr/>
        <p:txBody>
          <a:bodyPr/>
          <a:lstStyle/>
          <a:p>
            <a:fld id="{FD2766A6-3C10-4AB8-86A1-BB1F0CDA7EFE}" type="datetimeFigureOut">
              <a:rPr lang="en-US" smtClean="0"/>
              <a:pPr/>
              <a:t>2/25/24</a:t>
            </a:fld>
            <a:endParaRPr lang="en-US" dirty="0"/>
          </a:p>
        </p:txBody>
      </p:sp>
      <p:sp>
        <p:nvSpPr>
          <p:cNvPr id="5" name="Alt Bilgi Yer Tutucusu 4">
            <a:extLst>
              <a:ext uri="{FF2B5EF4-FFF2-40B4-BE49-F238E27FC236}">
                <a16:creationId xmlns:a16="http://schemas.microsoft.com/office/drawing/2014/main" id="{B0F5F1F8-67FF-DD56-9D9F-B7669DAD4440}"/>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1DBD955E-1D0C-72E7-61C0-4193337562A9}"/>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22294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FBF9F299-A879-685B-0C8C-5C03162148B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C09BD3AA-CD39-456E-B56F-18B62FCF4D72}"/>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D23B5A1C-7209-201D-D817-EB696297FA2D}"/>
              </a:ext>
            </a:extLst>
          </p:cNvPr>
          <p:cNvSpPr>
            <a:spLocks noGrp="1"/>
          </p:cNvSpPr>
          <p:nvPr>
            <p:ph type="dt" sz="half" idx="10"/>
          </p:nvPr>
        </p:nvSpPr>
        <p:spPr/>
        <p:txBody>
          <a:bodyPr/>
          <a:lstStyle/>
          <a:p>
            <a:fld id="{FD2766A6-3C10-4AB8-86A1-BB1F0CDA7EFE}" type="datetimeFigureOut">
              <a:rPr lang="en-US" smtClean="0"/>
              <a:pPr/>
              <a:t>2/25/24</a:t>
            </a:fld>
            <a:endParaRPr lang="en-US" dirty="0"/>
          </a:p>
        </p:txBody>
      </p:sp>
      <p:sp>
        <p:nvSpPr>
          <p:cNvPr id="5" name="Alt Bilgi Yer Tutucusu 4">
            <a:extLst>
              <a:ext uri="{FF2B5EF4-FFF2-40B4-BE49-F238E27FC236}">
                <a16:creationId xmlns:a16="http://schemas.microsoft.com/office/drawing/2014/main" id="{FDE4DD92-E326-3FF3-1709-EC2766A5530D}"/>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D722B1EC-CCE6-B173-9209-5A0803B3CA7F}"/>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832550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534C11-C57E-526B-AC26-CD25111F406A}"/>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F8ECB260-B636-AC6C-AC7C-1C7783A9365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F16CB28B-D74E-B739-9B87-0DFFEB337BBD}"/>
              </a:ext>
            </a:extLst>
          </p:cNvPr>
          <p:cNvSpPr>
            <a:spLocks noGrp="1"/>
          </p:cNvSpPr>
          <p:nvPr>
            <p:ph type="dt" sz="half" idx="10"/>
          </p:nvPr>
        </p:nvSpPr>
        <p:spPr/>
        <p:txBody>
          <a:bodyPr/>
          <a:lstStyle/>
          <a:p>
            <a:fld id="{FD2766A6-3C10-4AB8-86A1-BB1F0CDA7EFE}" type="datetimeFigureOut">
              <a:rPr lang="en-US" smtClean="0"/>
              <a:pPr/>
              <a:t>2/25/24</a:t>
            </a:fld>
            <a:endParaRPr lang="en-US" dirty="0"/>
          </a:p>
        </p:txBody>
      </p:sp>
      <p:sp>
        <p:nvSpPr>
          <p:cNvPr id="5" name="Alt Bilgi Yer Tutucusu 4">
            <a:extLst>
              <a:ext uri="{FF2B5EF4-FFF2-40B4-BE49-F238E27FC236}">
                <a16:creationId xmlns:a16="http://schemas.microsoft.com/office/drawing/2014/main" id="{77EFDE01-5047-94C1-2464-ADE4922D07EB}"/>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E401BA37-55FC-D166-1B25-7E791B5DCEE7}"/>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091812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DC61F1-1337-CADF-85B7-9DAA8589272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5CEA19A8-3CD5-E7D6-E108-4298C12193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19269148-9D5B-D18A-AB87-A81BCE886776}"/>
              </a:ext>
            </a:extLst>
          </p:cNvPr>
          <p:cNvSpPr>
            <a:spLocks noGrp="1"/>
          </p:cNvSpPr>
          <p:nvPr>
            <p:ph type="dt" sz="half" idx="10"/>
          </p:nvPr>
        </p:nvSpPr>
        <p:spPr/>
        <p:txBody>
          <a:bodyPr/>
          <a:lstStyle/>
          <a:p>
            <a:fld id="{FD2766A6-3C10-4AB8-86A1-BB1F0CDA7EFE}" type="datetimeFigureOut">
              <a:rPr lang="en-US" smtClean="0"/>
              <a:pPr/>
              <a:t>2/25/24</a:t>
            </a:fld>
            <a:endParaRPr lang="en-US" dirty="0"/>
          </a:p>
        </p:txBody>
      </p:sp>
      <p:sp>
        <p:nvSpPr>
          <p:cNvPr id="5" name="Alt Bilgi Yer Tutucusu 4">
            <a:extLst>
              <a:ext uri="{FF2B5EF4-FFF2-40B4-BE49-F238E27FC236}">
                <a16:creationId xmlns:a16="http://schemas.microsoft.com/office/drawing/2014/main" id="{BDAF8C88-362D-1052-5003-1DB55DFDE14B}"/>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B297BDEC-8C94-888F-7C03-E751FD8C1E3D}"/>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3581188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F748BF-EE76-CB5E-AF8C-4D85D953BDD6}"/>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C13A8FED-9478-36BB-2DA5-71D71E2DD7E9}"/>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9C4F437B-0AEC-9F79-1874-BD41EF55D029}"/>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EEB642EC-0069-4EEC-154C-35320A0F46BA}"/>
              </a:ext>
            </a:extLst>
          </p:cNvPr>
          <p:cNvSpPr>
            <a:spLocks noGrp="1"/>
          </p:cNvSpPr>
          <p:nvPr>
            <p:ph type="dt" sz="half" idx="10"/>
          </p:nvPr>
        </p:nvSpPr>
        <p:spPr/>
        <p:txBody>
          <a:bodyPr/>
          <a:lstStyle/>
          <a:p>
            <a:fld id="{FD2766A6-3C10-4AB8-86A1-BB1F0CDA7EFE}" type="datetimeFigureOut">
              <a:rPr lang="en-US" smtClean="0"/>
              <a:pPr/>
              <a:t>2/25/24</a:t>
            </a:fld>
            <a:endParaRPr lang="en-US" dirty="0"/>
          </a:p>
        </p:txBody>
      </p:sp>
      <p:sp>
        <p:nvSpPr>
          <p:cNvPr id="6" name="Alt Bilgi Yer Tutucusu 5">
            <a:extLst>
              <a:ext uri="{FF2B5EF4-FFF2-40B4-BE49-F238E27FC236}">
                <a16:creationId xmlns:a16="http://schemas.microsoft.com/office/drawing/2014/main" id="{E8471D96-24BD-CB67-AB06-F450AD28564A}"/>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7B9CA7F1-970F-A039-9B64-06DFD23935FD}"/>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2326879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C33DE7-9866-61BA-7F18-C8B8D9576272}"/>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90240995-21C0-4245-F1FF-5304294203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A71D72E-AC67-A892-D2E2-D1D2B5082257}"/>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AC491720-F497-2ACE-F8C2-806C18A2F2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F31645C-9760-858B-E42A-8D453F3FC50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1A4FB391-4DED-E930-569F-D568309F5885}"/>
              </a:ext>
            </a:extLst>
          </p:cNvPr>
          <p:cNvSpPr>
            <a:spLocks noGrp="1"/>
          </p:cNvSpPr>
          <p:nvPr>
            <p:ph type="dt" sz="half" idx="10"/>
          </p:nvPr>
        </p:nvSpPr>
        <p:spPr/>
        <p:txBody>
          <a:bodyPr/>
          <a:lstStyle/>
          <a:p>
            <a:fld id="{FD2766A6-3C10-4AB8-86A1-BB1F0CDA7EFE}" type="datetimeFigureOut">
              <a:rPr lang="en-US" smtClean="0"/>
              <a:pPr/>
              <a:t>2/25/24</a:t>
            </a:fld>
            <a:endParaRPr lang="en-US" dirty="0"/>
          </a:p>
        </p:txBody>
      </p:sp>
      <p:sp>
        <p:nvSpPr>
          <p:cNvPr id="8" name="Alt Bilgi Yer Tutucusu 7">
            <a:extLst>
              <a:ext uri="{FF2B5EF4-FFF2-40B4-BE49-F238E27FC236}">
                <a16:creationId xmlns:a16="http://schemas.microsoft.com/office/drawing/2014/main" id="{25BA49E2-F397-2571-ED7C-ADBBF2B1E4A9}"/>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DE6BEDEB-4B5C-A7AE-BC98-03E877E9B9F8}"/>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077674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F55AB3-634A-8563-14B5-68B98BAD0490}"/>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1233695E-5FAA-1298-2F20-F7E9D6B2DF81}"/>
              </a:ext>
            </a:extLst>
          </p:cNvPr>
          <p:cNvSpPr>
            <a:spLocks noGrp="1"/>
          </p:cNvSpPr>
          <p:nvPr>
            <p:ph type="dt" sz="half" idx="10"/>
          </p:nvPr>
        </p:nvSpPr>
        <p:spPr/>
        <p:txBody>
          <a:bodyPr/>
          <a:lstStyle/>
          <a:p>
            <a:fld id="{FD2766A6-3C10-4AB8-86A1-BB1F0CDA7EFE}" type="datetimeFigureOut">
              <a:rPr lang="en-US" smtClean="0"/>
              <a:pPr/>
              <a:t>2/25/24</a:t>
            </a:fld>
            <a:endParaRPr lang="en-US" dirty="0"/>
          </a:p>
        </p:txBody>
      </p:sp>
      <p:sp>
        <p:nvSpPr>
          <p:cNvPr id="4" name="Alt Bilgi Yer Tutucusu 3">
            <a:extLst>
              <a:ext uri="{FF2B5EF4-FFF2-40B4-BE49-F238E27FC236}">
                <a16:creationId xmlns:a16="http://schemas.microsoft.com/office/drawing/2014/main" id="{0F0A1B86-02B6-1B5E-10FD-BBD38DBE48A6}"/>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D1A21910-22FC-4AD6-94C0-A397880329CD}"/>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676420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3EF327D4-DCF4-5C4E-DD28-5CDB6C44CA2B}"/>
              </a:ext>
            </a:extLst>
          </p:cNvPr>
          <p:cNvSpPr>
            <a:spLocks noGrp="1"/>
          </p:cNvSpPr>
          <p:nvPr>
            <p:ph type="dt" sz="half" idx="10"/>
          </p:nvPr>
        </p:nvSpPr>
        <p:spPr/>
        <p:txBody>
          <a:bodyPr/>
          <a:lstStyle/>
          <a:p>
            <a:fld id="{FD2766A6-3C10-4AB8-86A1-BB1F0CDA7EFE}" type="datetimeFigureOut">
              <a:rPr lang="en-US" smtClean="0"/>
              <a:pPr/>
              <a:t>2/25/24</a:t>
            </a:fld>
            <a:endParaRPr lang="en-US" dirty="0"/>
          </a:p>
        </p:txBody>
      </p:sp>
      <p:sp>
        <p:nvSpPr>
          <p:cNvPr id="3" name="Alt Bilgi Yer Tutucusu 2">
            <a:extLst>
              <a:ext uri="{FF2B5EF4-FFF2-40B4-BE49-F238E27FC236}">
                <a16:creationId xmlns:a16="http://schemas.microsoft.com/office/drawing/2014/main" id="{BEFFD50D-88E6-41A6-DF05-2F0E9F4F0A1B}"/>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C0DE442F-E7CF-46DF-52AD-99FAC20393C6}"/>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377246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5BCCD9-FFBF-DA29-A18E-2315AC8F730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87AE7E42-0119-62EB-0ECC-32D69D654B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3CB3BB93-6A38-03C7-405C-34FE206583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01BFFF8-4DE1-6B80-997D-1440FDE7B3FC}"/>
              </a:ext>
            </a:extLst>
          </p:cNvPr>
          <p:cNvSpPr>
            <a:spLocks noGrp="1"/>
          </p:cNvSpPr>
          <p:nvPr>
            <p:ph type="dt" sz="half" idx="10"/>
          </p:nvPr>
        </p:nvSpPr>
        <p:spPr/>
        <p:txBody>
          <a:bodyPr/>
          <a:lstStyle/>
          <a:p>
            <a:fld id="{FD2766A6-3C10-4AB8-86A1-BB1F0CDA7EFE}" type="datetimeFigureOut">
              <a:rPr lang="en-US" smtClean="0"/>
              <a:pPr/>
              <a:t>2/25/24</a:t>
            </a:fld>
            <a:endParaRPr lang="en-US" dirty="0"/>
          </a:p>
        </p:txBody>
      </p:sp>
      <p:sp>
        <p:nvSpPr>
          <p:cNvPr id="6" name="Alt Bilgi Yer Tutucusu 5">
            <a:extLst>
              <a:ext uri="{FF2B5EF4-FFF2-40B4-BE49-F238E27FC236}">
                <a16:creationId xmlns:a16="http://schemas.microsoft.com/office/drawing/2014/main" id="{E65B878B-D5D7-A495-48AF-BC82B89DF04F}"/>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A4828F8B-644B-CA5B-886C-74F8045BF27E}"/>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683206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B801D7-7956-985F-1656-5C2B8B3FE40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A7388EC3-6710-F508-AA6F-D73B7DA7CF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20ED8641-A1E1-47B4-45D9-D1C2940E6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7DE9A2A-0D04-7F71-3192-1FCB28566039}"/>
              </a:ext>
            </a:extLst>
          </p:cNvPr>
          <p:cNvSpPr>
            <a:spLocks noGrp="1"/>
          </p:cNvSpPr>
          <p:nvPr>
            <p:ph type="dt" sz="half" idx="10"/>
          </p:nvPr>
        </p:nvSpPr>
        <p:spPr/>
        <p:txBody>
          <a:bodyPr/>
          <a:lstStyle/>
          <a:p>
            <a:fld id="{FD2766A6-3C10-4AB8-86A1-BB1F0CDA7EFE}" type="datetimeFigureOut">
              <a:rPr lang="en-US" smtClean="0"/>
              <a:pPr/>
              <a:t>2/25/24</a:t>
            </a:fld>
            <a:endParaRPr lang="en-US" dirty="0"/>
          </a:p>
        </p:txBody>
      </p:sp>
      <p:sp>
        <p:nvSpPr>
          <p:cNvPr id="6" name="Alt Bilgi Yer Tutucusu 5">
            <a:extLst>
              <a:ext uri="{FF2B5EF4-FFF2-40B4-BE49-F238E27FC236}">
                <a16:creationId xmlns:a16="http://schemas.microsoft.com/office/drawing/2014/main" id="{63731E18-ED84-633A-63F7-BDAFCA0A2C4A}"/>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44820FC8-AFE7-AC99-7C14-A8FD1EDEAD66}"/>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497770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231AE18-932B-23DA-C204-C0EDFD6B38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5ECF6ABC-B28A-B3BB-00F6-328CF853B6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97AB4355-3A83-AC30-B3CF-D471E688A8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766A6-3C10-4AB8-86A1-BB1F0CDA7EFE}" type="datetimeFigureOut">
              <a:rPr lang="en-US" smtClean="0"/>
              <a:pPr/>
              <a:t>2/25/24</a:t>
            </a:fld>
            <a:endParaRPr lang="en-US" dirty="0"/>
          </a:p>
        </p:txBody>
      </p:sp>
      <p:sp>
        <p:nvSpPr>
          <p:cNvPr id="5" name="Alt Bilgi Yer Tutucusu 4">
            <a:extLst>
              <a:ext uri="{FF2B5EF4-FFF2-40B4-BE49-F238E27FC236}">
                <a16:creationId xmlns:a16="http://schemas.microsoft.com/office/drawing/2014/main" id="{B363FEE9-FF24-C94C-6A39-5D1EBC71E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587A49F8-4D79-DB6A-CF00-086D04187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2640249122"/>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reil.ly/hsBY4" TargetMode="External"/><Relationship Id="rId2" Type="http://schemas.openxmlformats.org/officeDocument/2006/relationships/hyperlink" Target="https://oreil.ly/hxbxl" TargetMode="External"/><Relationship Id="rId1" Type="http://schemas.openxmlformats.org/officeDocument/2006/relationships/slideLayout" Target="../slideLayouts/slideLayout2.xml"/><Relationship Id="rId5" Type="http://schemas.openxmlformats.org/officeDocument/2006/relationships/hyperlink" Target="https://oreil.ly/zoK4o" TargetMode="External"/><Relationship Id="rId4" Type="http://schemas.openxmlformats.org/officeDocument/2006/relationships/hyperlink" Target="https://oreil.ly/0nvv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8.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0.sv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7B5848-23B5-FEA9-6012-00B7CCE0B67B}"/>
              </a:ext>
            </a:extLst>
          </p:cNvPr>
          <p:cNvSpPr>
            <a:spLocks noGrp="1"/>
          </p:cNvSpPr>
          <p:nvPr>
            <p:ph type="ctrTitle"/>
          </p:nvPr>
        </p:nvSpPr>
        <p:spPr>
          <a:xfrm>
            <a:off x="838200" y="1182313"/>
            <a:ext cx="7018651" cy="2504408"/>
          </a:xfrm>
        </p:spPr>
        <p:txBody>
          <a:bodyPr anchor="ctr">
            <a:normAutofit/>
          </a:bodyPr>
          <a:lstStyle/>
          <a:p>
            <a:r>
              <a:rPr lang="tr-TR" dirty="0"/>
              <a:t>LINUX</a:t>
            </a:r>
            <a:endParaRPr lang="en-US" dirty="0"/>
          </a:p>
        </p:txBody>
      </p:sp>
      <p:sp>
        <p:nvSpPr>
          <p:cNvPr id="3" name="Alt Başlık 2">
            <a:extLst>
              <a:ext uri="{FF2B5EF4-FFF2-40B4-BE49-F238E27FC236}">
                <a16:creationId xmlns:a16="http://schemas.microsoft.com/office/drawing/2014/main" id="{48552FED-9EC2-0B9A-28D2-B3E3D4D8D39A}"/>
              </a:ext>
            </a:extLst>
          </p:cNvPr>
          <p:cNvSpPr>
            <a:spLocks noGrp="1"/>
          </p:cNvSpPr>
          <p:nvPr>
            <p:ph type="subTitle" idx="1"/>
          </p:nvPr>
        </p:nvSpPr>
        <p:spPr>
          <a:xfrm>
            <a:off x="838200" y="4164307"/>
            <a:ext cx="4726858" cy="2007894"/>
          </a:xfrm>
        </p:spPr>
        <p:txBody>
          <a:bodyPr>
            <a:normAutofit/>
          </a:bodyPr>
          <a:lstStyle/>
          <a:p>
            <a:r>
              <a:rPr lang="tr-TR" dirty="0"/>
              <a:t>Cahit Yusuf KAFADAR</a:t>
            </a:r>
          </a:p>
          <a:p>
            <a:r>
              <a:rPr lang="tr-TR" dirty="0"/>
              <a:t>Cloud Solution Architect</a:t>
            </a:r>
          </a:p>
          <a:p>
            <a:endParaRPr lang="tr-TR" dirty="0"/>
          </a:p>
          <a:p>
            <a:r>
              <a:rPr lang="tr-TR" dirty="0" err="1"/>
              <a:t>Founder</a:t>
            </a:r>
            <a:r>
              <a:rPr lang="tr-TR" dirty="0"/>
              <a:t> at </a:t>
            </a:r>
            <a:r>
              <a:rPr lang="tr-TR" dirty="0" err="1"/>
              <a:t>Microzon</a:t>
            </a:r>
            <a:r>
              <a:rPr lang="tr-TR" dirty="0"/>
              <a:t> </a:t>
            </a:r>
            <a:r>
              <a:rPr lang="tr-TR" dirty="0" err="1"/>
              <a:t>Tech</a:t>
            </a:r>
            <a:endParaRPr lang="en-US" dirty="0"/>
          </a:p>
        </p:txBody>
      </p:sp>
      <p:pic>
        <p:nvPicPr>
          <p:cNvPr id="5" name="Picture 4" descr="Çok renkli duman gradyanı">
            <a:extLst>
              <a:ext uri="{FF2B5EF4-FFF2-40B4-BE49-F238E27FC236}">
                <a16:creationId xmlns:a16="http://schemas.microsoft.com/office/drawing/2014/main" id="{94808941-67ED-643D-FFA1-EAE55B64769E}"/>
              </a:ext>
            </a:extLst>
          </p:cNvPr>
          <p:cNvPicPr>
            <a:picLocks noChangeAspect="1"/>
          </p:cNvPicPr>
          <p:nvPr/>
        </p:nvPicPr>
        <p:blipFill>
          <a:blip r:embed="rId2"/>
          <a:stretch>
            <a:fillRect/>
          </a:stretch>
        </p:blipFill>
        <p:spPr>
          <a:xfrm>
            <a:off x="8235424" y="3809722"/>
            <a:ext cx="3353344" cy="2238357"/>
          </a:xfrm>
          <a:prstGeom prst="rect">
            <a:avLst/>
          </a:prstGeom>
        </p:spPr>
      </p:pic>
      <p:pic>
        <p:nvPicPr>
          <p:cNvPr id="13" name="Picture 3" descr="Çok renkli duman gradyanı">
            <a:extLst>
              <a:ext uri="{FF2B5EF4-FFF2-40B4-BE49-F238E27FC236}">
                <a16:creationId xmlns:a16="http://schemas.microsoft.com/office/drawing/2014/main" id="{3ADFE3FC-B463-3D35-EC4A-642AEA3E94D3}"/>
              </a:ext>
            </a:extLst>
          </p:cNvPr>
          <p:cNvPicPr>
            <a:picLocks noChangeAspect="1"/>
          </p:cNvPicPr>
          <p:nvPr/>
        </p:nvPicPr>
        <p:blipFill>
          <a:blip r:embed="rId3"/>
          <a:stretch>
            <a:fillRect/>
          </a:stretch>
        </p:blipFill>
        <p:spPr>
          <a:xfrm>
            <a:off x="8235424" y="804096"/>
            <a:ext cx="3353344" cy="2238357"/>
          </a:xfrm>
          <a:prstGeom prst="rect">
            <a:avLst/>
          </a:prstGeom>
        </p:spPr>
      </p:pic>
    </p:spTree>
    <p:extLst>
      <p:ext uri="{BB962C8B-B14F-4D97-AF65-F5344CB8AC3E}">
        <p14:creationId xmlns:p14="http://schemas.microsoft.com/office/powerpoint/2010/main" val="1925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DBABFA1-F384-D6C7-EABA-DA175221488F}"/>
              </a:ext>
            </a:extLst>
          </p:cNvPr>
          <p:cNvSpPr>
            <a:spLocks noGrp="1"/>
          </p:cNvSpPr>
          <p:nvPr>
            <p:ph type="title"/>
          </p:nvPr>
        </p:nvSpPr>
        <p:spPr>
          <a:xfrm>
            <a:off x="793662" y="386930"/>
            <a:ext cx="10066122" cy="1298448"/>
          </a:xfrm>
        </p:spPr>
        <p:txBody>
          <a:bodyPr anchor="b">
            <a:normAutofit/>
          </a:bodyPr>
          <a:lstStyle/>
          <a:p>
            <a:r>
              <a:rPr lang="en-US" sz="2600" b="0" i="0">
                <a:effectLst/>
                <a:latin typeface="Roboto" panose="02000000000000000000" pitchFamily="2" charset="0"/>
              </a:rPr>
              <a:t>Aşağıdaki bölümlerdeki kısa komut listesi size Linux dosya sistemi, dosyalar ve ana dizininizin içeriği hakkında bilgi verecektir</a:t>
            </a:r>
            <a:r>
              <a:rPr lang="tr-TR" sz="2600" b="0" i="0">
                <a:effectLst/>
                <a:latin typeface="Roboto" panose="02000000000000000000" pitchFamily="2" charset="0"/>
              </a:rPr>
              <a:t>.</a:t>
            </a:r>
            <a:endParaRPr lang="en-US" sz="2600"/>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E98B9C7-DC9F-2649-661F-540D3176281E}"/>
              </a:ext>
            </a:extLst>
          </p:cNvPr>
          <p:cNvSpPr>
            <a:spLocks noGrp="1"/>
          </p:cNvSpPr>
          <p:nvPr>
            <p:ph idx="1"/>
          </p:nvPr>
        </p:nvSpPr>
        <p:spPr>
          <a:xfrm>
            <a:off x="793661" y="2599509"/>
            <a:ext cx="4530898" cy="3639450"/>
          </a:xfrm>
        </p:spPr>
        <p:txBody>
          <a:bodyPr anchor="ctr">
            <a:normAutofit/>
          </a:bodyPr>
          <a:lstStyle/>
          <a:p>
            <a:r>
              <a:rPr lang="en-US" sz="2000" b="1"/>
              <a:t>Pwd</a:t>
            </a:r>
            <a:r>
              <a:rPr lang="tr-TR" sz="2000" b="1"/>
              <a:t>:  </a:t>
            </a:r>
            <a:r>
              <a:rPr lang="en-US" sz="2000"/>
              <a:t>(Çalışma dizinini yazdır) komutu</a:t>
            </a:r>
            <a:r>
              <a:rPr lang="tr-TR" sz="2000"/>
              <a:t> </a:t>
            </a:r>
            <a:r>
              <a:rPr lang="en-US" sz="2000"/>
              <a:t>dosya sisteminde nerede olduğunuzu görüntüler.</a:t>
            </a:r>
            <a:r>
              <a:rPr lang="tr-TR" sz="2000"/>
              <a:t> </a:t>
            </a:r>
            <a:r>
              <a:rPr lang="en-US" sz="2000"/>
              <a:t>Pwd</a:t>
            </a:r>
            <a:r>
              <a:rPr lang="tr-TR" sz="2000"/>
              <a:t> k</a:t>
            </a:r>
            <a:r>
              <a:rPr lang="en-US" sz="2000"/>
              <a:t>omutu</a:t>
            </a:r>
            <a:r>
              <a:rPr lang="tr-TR" sz="2000"/>
              <a:t>nu</a:t>
            </a:r>
            <a:r>
              <a:rPr lang="en-US" sz="2000"/>
              <a:t> şimdi yazarsanız ve ardından Enter tuşuna basarsanız,</a:t>
            </a:r>
            <a:r>
              <a:rPr lang="tr-TR" sz="2000"/>
              <a:t> </a:t>
            </a:r>
            <a:r>
              <a:rPr lang="en-US" sz="2000" b="0" i="0">
                <a:effectLst/>
                <a:latin typeface="Consolas" panose="020B0609020204030204" pitchFamily="49" charset="0"/>
              </a:rPr>
              <a:t>/home/</a:t>
            </a:r>
            <a:r>
              <a:rPr lang="en-US" sz="2000" b="0" i="1">
                <a:effectLst/>
                <a:latin typeface="Ubuntu Mono Ital"/>
              </a:rPr>
              <a:t>your_login_name</a:t>
            </a:r>
            <a:r>
              <a:rPr lang="en-US" sz="2000"/>
              <a:t> </a:t>
            </a:r>
            <a:r>
              <a:rPr lang="tr-TR" sz="2000"/>
              <a:t>çıktısı</a:t>
            </a:r>
            <a:r>
              <a:rPr lang="en-US" sz="2000"/>
              <a:t> ile yanıt verir . </a:t>
            </a:r>
            <a:endParaRPr lang="tr-TR" sz="2000"/>
          </a:p>
          <a:p>
            <a:endParaRPr lang="en-US" sz="2000"/>
          </a:p>
        </p:txBody>
      </p:sp>
      <p:pic>
        <p:nvPicPr>
          <p:cNvPr id="6" name="Resim 5" descr="metin, ekran görüntüsü, yazı tipi, beyaz içeren bir resim&#10;&#10;Açıklama otomatik olarak oluşturuldu">
            <a:extLst>
              <a:ext uri="{FF2B5EF4-FFF2-40B4-BE49-F238E27FC236}">
                <a16:creationId xmlns:a16="http://schemas.microsoft.com/office/drawing/2014/main" id="{387EF6A3-4096-B763-8A1B-8A4CE8980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890728"/>
            <a:ext cx="5150277" cy="901298"/>
          </a:xfrm>
          <a:prstGeom prst="rect">
            <a:avLst/>
          </a:prstGeom>
        </p:spPr>
      </p:pic>
      <p:sp>
        <p:nvSpPr>
          <p:cNvPr id="21" name="Rectangle 2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994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CEFA54F-E658-24AB-EDE4-69C561C0FCF4}"/>
              </a:ext>
            </a:extLst>
          </p:cNvPr>
          <p:cNvSpPr>
            <a:spLocks noGrp="1"/>
          </p:cNvSpPr>
          <p:nvPr>
            <p:ph idx="1"/>
          </p:nvPr>
        </p:nvSpPr>
        <p:spPr>
          <a:xfrm>
            <a:off x="4654295" y="502920"/>
            <a:ext cx="6894576" cy="1463040"/>
          </a:xfrm>
        </p:spPr>
        <p:txBody>
          <a:bodyPr anchor="ctr">
            <a:normAutofit/>
          </a:bodyPr>
          <a:lstStyle/>
          <a:p>
            <a:r>
              <a:rPr lang="en-US" sz="2200" b="1" i="0">
                <a:effectLst/>
                <a:latin typeface="Söhne"/>
              </a:rPr>
              <a:t>cd (change directory, or current directory)</a:t>
            </a:r>
            <a:r>
              <a:rPr lang="tr-TR" sz="2200" b="1" i="0">
                <a:effectLst/>
                <a:latin typeface="Söhne"/>
              </a:rPr>
              <a:t>:</a:t>
            </a:r>
            <a:r>
              <a:rPr lang="en-US" sz="2200" b="1" i="0">
                <a:effectLst/>
                <a:latin typeface="Söhne"/>
              </a:rPr>
              <a:t> </a:t>
            </a:r>
            <a:r>
              <a:rPr lang="en-US" sz="2200" b="0" i="0">
                <a:effectLst/>
                <a:latin typeface="Söhne"/>
              </a:rPr>
              <a:t>komutu sizi yeni bir dizine yerleştirir, sizi ana dizinize döndürür ve sizi daha üst düzeye veya alt dizine taşır. cd komutu, Windows cd komutuna benzer:</a:t>
            </a:r>
            <a:endParaRPr lang="en-US" sz="2200"/>
          </a:p>
        </p:txBody>
      </p:sp>
      <p:pic>
        <p:nvPicPr>
          <p:cNvPr id="5" name="Resim 4" descr="metin, ekran görüntüsü, yazı tipi, beyaz içeren bir resim&#10;&#10;Açıklama otomatik olarak oluşturuldu">
            <a:extLst>
              <a:ext uri="{FF2B5EF4-FFF2-40B4-BE49-F238E27FC236}">
                <a16:creationId xmlns:a16="http://schemas.microsoft.com/office/drawing/2014/main" id="{77F6D85C-8D1B-AF07-13CC-8DA6EF7A3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3055991"/>
            <a:ext cx="10917936" cy="2429241"/>
          </a:xfrm>
          <a:prstGeom prst="rect">
            <a:avLst/>
          </a:prstGeom>
        </p:spPr>
      </p:pic>
    </p:spTree>
    <p:extLst>
      <p:ext uri="{BB962C8B-B14F-4D97-AF65-F5344CB8AC3E}">
        <p14:creationId xmlns:p14="http://schemas.microsoft.com/office/powerpoint/2010/main" val="37499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B16EB6F5-AE9F-D0DF-96F1-DBA475B879D0}"/>
              </a:ext>
            </a:extLst>
          </p:cNvPr>
          <p:cNvSpPr>
            <a:spLocks noGrp="1"/>
          </p:cNvSpPr>
          <p:nvPr>
            <p:ph idx="1"/>
          </p:nvPr>
        </p:nvSpPr>
        <p:spPr>
          <a:xfrm>
            <a:off x="4654295" y="502920"/>
            <a:ext cx="6894576" cy="1463040"/>
          </a:xfrm>
        </p:spPr>
        <p:txBody>
          <a:bodyPr anchor="ctr">
            <a:normAutofit/>
          </a:bodyPr>
          <a:lstStyle/>
          <a:p>
            <a:r>
              <a:rPr lang="en-US" sz="2200" b="1" i="0">
                <a:effectLst/>
                <a:latin typeface="Söhne"/>
              </a:rPr>
              <a:t>ls (list)</a:t>
            </a:r>
            <a:r>
              <a:rPr lang="tr-TR" sz="2200" b="1" i="0">
                <a:effectLst/>
                <a:latin typeface="Söhne"/>
              </a:rPr>
              <a:t>:</a:t>
            </a:r>
            <a:r>
              <a:rPr lang="en-US" sz="2200" b="1" i="0">
                <a:effectLst/>
                <a:latin typeface="Söhne"/>
              </a:rPr>
              <a:t> </a:t>
            </a:r>
            <a:r>
              <a:rPr lang="en-US" sz="2200" b="0" i="0">
                <a:effectLst/>
                <a:latin typeface="Söhne"/>
              </a:rPr>
              <a:t>komutu, belirttiğiniz konum içindeki dosya ve dizinlerin bir listesini görüntüler. Bir konum belirtmezseniz, ls mevcut dizininizdeki dosya ve dizinlerin listesini görüntüler</a:t>
            </a:r>
            <a:endParaRPr lang="en-US" sz="2200"/>
          </a:p>
        </p:txBody>
      </p:sp>
      <p:pic>
        <p:nvPicPr>
          <p:cNvPr id="5" name="Resim 4" descr="metin, ekran görüntüsü, yazı tipi içeren bir resim&#10;&#10;Açıklama otomatik olarak oluşturuldu">
            <a:extLst>
              <a:ext uri="{FF2B5EF4-FFF2-40B4-BE49-F238E27FC236}">
                <a16:creationId xmlns:a16="http://schemas.microsoft.com/office/drawing/2014/main" id="{3B8AE7AF-72AD-6C37-3806-B5DEC8F2C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564684"/>
            <a:ext cx="10917936" cy="3411856"/>
          </a:xfrm>
          <a:prstGeom prst="rect">
            <a:avLst/>
          </a:prstGeom>
        </p:spPr>
      </p:pic>
    </p:spTree>
    <p:extLst>
      <p:ext uri="{BB962C8B-B14F-4D97-AF65-F5344CB8AC3E}">
        <p14:creationId xmlns:p14="http://schemas.microsoft.com/office/powerpoint/2010/main" val="3852506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FE6F7D15-ED15-F41B-8032-6569E17B81EA}"/>
              </a:ext>
            </a:extLst>
          </p:cNvPr>
          <p:cNvSpPr>
            <a:spLocks noGrp="1"/>
          </p:cNvSpPr>
          <p:nvPr>
            <p:ph idx="1"/>
          </p:nvPr>
        </p:nvSpPr>
        <p:spPr>
          <a:xfrm>
            <a:off x="4654295" y="502920"/>
            <a:ext cx="6894576" cy="1463040"/>
          </a:xfrm>
        </p:spPr>
        <p:txBody>
          <a:bodyPr anchor="ctr">
            <a:normAutofit/>
          </a:bodyPr>
          <a:lstStyle/>
          <a:p>
            <a:r>
              <a:rPr lang="tr-TR" sz="2000">
                <a:latin typeface="Söhne"/>
              </a:rPr>
              <a:t>Home</a:t>
            </a:r>
            <a:r>
              <a:rPr lang="en-US" sz="2000" b="0" i="0">
                <a:effectLst/>
                <a:latin typeface="Söhne"/>
              </a:rPr>
              <a:t> dizininizde dosyalar var, ancak adlandırıldıkları şekilden dolayı gizli. Nokta (.) ile başlayan dosyalar, normal bir ls komutundan gizlenir. Bu dosyaları görmek için tüm dosyaları gösteren bir komut seçeneği kullanmalısınız:</a:t>
            </a:r>
            <a:endParaRPr lang="en-US" sz="2000"/>
          </a:p>
        </p:txBody>
      </p:sp>
      <p:pic>
        <p:nvPicPr>
          <p:cNvPr id="5" name="Resim 4" descr="metin, ekran görüntüsü, yazı tipi, beyaz içeren bir resim&#10;&#10;Açıklama otomatik olarak oluşturuldu">
            <a:extLst>
              <a:ext uri="{FF2B5EF4-FFF2-40B4-BE49-F238E27FC236}">
                <a16:creationId xmlns:a16="http://schemas.microsoft.com/office/drawing/2014/main" id="{0BEEA6F2-633A-28FE-2504-B5E01306D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3301645"/>
            <a:ext cx="10917936" cy="1937934"/>
          </a:xfrm>
          <a:prstGeom prst="rect">
            <a:avLst/>
          </a:prstGeom>
        </p:spPr>
      </p:pic>
    </p:spTree>
    <p:extLst>
      <p:ext uri="{BB962C8B-B14F-4D97-AF65-F5344CB8AC3E}">
        <p14:creationId xmlns:p14="http://schemas.microsoft.com/office/powerpoint/2010/main" val="1191320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CD4025E-5D70-5FCA-B4F0-8E8E7A33D114}"/>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4800" b="1" i="0" kern="1200">
                <a:solidFill>
                  <a:schemeClr val="tx1"/>
                </a:solidFill>
                <a:effectLst/>
                <a:latin typeface="+mj-lt"/>
                <a:ea typeface="+mj-ea"/>
                <a:cs typeface="+mj-cs"/>
              </a:rPr>
              <a:t>İzinler ve Ayrıcalıklı</a:t>
            </a:r>
            <a:r>
              <a:rPr lang="en-US" sz="4800" b="1" kern="1200">
                <a:solidFill>
                  <a:schemeClr val="tx1"/>
                </a:solidFill>
                <a:latin typeface="+mj-lt"/>
                <a:ea typeface="+mj-ea"/>
                <a:cs typeface="+mj-cs"/>
              </a:rPr>
              <a:t> </a:t>
            </a:r>
            <a:r>
              <a:rPr lang="en-US" sz="4800" b="1" i="0" kern="1200">
                <a:solidFill>
                  <a:schemeClr val="tx1"/>
                </a:solidFill>
                <a:effectLst/>
                <a:latin typeface="+mj-lt"/>
                <a:ea typeface="+mj-ea"/>
                <a:cs typeface="+mj-cs"/>
              </a:rPr>
              <a:t>Hesaplarla Çalışmak</a:t>
            </a:r>
            <a:endParaRPr lang="en-US" sz="4800" b="1" kern="1200">
              <a:solidFill>
                <a:schemeClr val="tx1"/>
              </a:solidFill>
              <a:latin typeface="+mj-lt"/>
              <a:ea typeface="+mj-ea"/>
              <a:cs typeface="+mj-cs"/>
            </a:endParaRPr>
          </a:p>
        </p:txBody>
      </p:sp>
      <p:pic>
        <p:nvPicPr>
          <p:cNvPr id="7" name="Graphic 6" descr="Kitaplar">
            <a:extLst>
              <a:ext uri="{FF2B5EF4-FFF2-40B4-BE49-F238E27FC236}">
                <a16:creationId xmlns:a16="http://schemas.microsoft.com/office/drawing/2014/main" id="{1CC9CBAA-CD4C-3BF5-20A6-AC4ACFC52B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Kitaplar">
            <a:extLst>
              <a:ext uri="{FF2B5EF4-FFF2-40B4-BE49-F238E27FC236}">
                <a16:creationId xmlns:a16="http://schemas.microsoft.com/office/drawing/2014/main" id="{3E76A0CA-576D-4AF8-82C4-81B80179E9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592324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0239CC26-0028-9108-71E4-16FA75D90448}"/>
              </a:ext>
            </a:extLst>
          </p:cNvPr>
          <p:cNvSpPr>
            <a:spLocks noGrp="1"/>
          </p:cNvSpPr>
          <p:nvPr>
            <p:ph type="title"/>
          </p:nvPr>
        </p:nvSpPr>
        <p:spPr>
          <a:xfrm>
            <a:off x="838200" y="365125"/>
            <a:ext cx="10515600" cy="1325563"/>
          </a:xfrm>
        </p:spPr>
        <p:txBody>
          <a:bodyPr>
            <a:normAutofit/>
          </a:bodyPr>
          <a:lstStyle/>
          <a:p>
            <a:r>
              <a:rPr lang="en-US" b="0" i="0">
                <a:effectLst/>
                <a:latin typeface="Noto Serif" panose="02020600060500020200" pitchFamily="18" charset="0"/>
              </a:rPr>
              <a:t>Normal </a:t>
            </a:r>
            <a:r>
              <a:rPr lang="en-US" b="0" i="0" err="1">
                <a:effectLst/>
                <a:latin typeface="Noto Serif" panose="02020600060500020200" pitchFamily="18" charset="0"/>
              </a:rPr>
              <a:t>Kullanıcı</a:t>
            </a:r>
            <a:r>
              <a:rPr lang="en-US" b="0" i="0">
                <a:effectLst/>
                <a:latin typeface="Noto Serif" panose="02020600060500020200" pitchFamily="18" charset="0"/>
              </a:rPr>
              <a:t> </a:t>
            </a:r>
            <a:r>
              <a:rPr lang="en-US" b="0" i="0" err="1">
                <a:effectLst/>
                <a:latin typeface="Noto Serif" panose="02020600060500020200" pitchFamily="18" charset="0"/>
              </a:rPr>
              <a:t>Olarak</a:t>
            </a:r>
            <a:r>
              <a:rPr lang="en-US" b="0" i="0">
                <a:effectLst/>
                <a:latin typeface="Noto Serif" panose="02020600060500020200" pitchFamily="18" charset="0"/>
              </a:rPr>
              <a:t> </a:t>
            </a:r>
            <a:r>
              <a:rPr lang="en-US" b="0" i="0" err="1">
                <a:effectLst/>
                <a:latin typeface="Noto Serif" panose="02020600060500020200" pitchFamily="18" charset="0"/>
              </a:rPr>
              <a:t>Çalışmak</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0981EC5F-82D1-AEDC-B061-77C1C1716D93}"/>
              </a:ext>
            </a:extLst>
          </p:cNvPr>
          <p:cNvSpPr>
            <a:spLocks noGrp="1"/>
          </p:cNvSpPr>
          <p:nvPr>
            <p:ph idx="1"/>
          </p:nvPr>
        </p:nvSpPr>
        <p:spPr>
          <a:xfrm>
            <a:off x="838200" y="1825625"/>
            <a:ext cx="10515600" cy="4351338"/>
          </a:xfrm>
        </p:spPr>
        <p:txBody>
          <a:bodyPr>
            <a:normAutofit/>
          </a:bodyPr>
          <a:lstStyle/>
          <a:p>
            <a:r>
              <a:rPr lang="en-US" b="0" i="0" dirty="0">
                <a:effectLst/>
                <a:latin typeface="Söhne"/>
              </a:rPr>
              <a:t>Bir Linux </a:t>
            </a:r>
            <a:r>
              <a:rPr lang="en-US" b="0" i="0" dirty="0" err="1">
                <a:effectLst/>
                <a:latin typeface="Söhne"/>
              </a:rPr>
              <a:t>sistemde</a:t>
            </a:r>
            <a:r>
              <a:rPr lang="en-US" b="0" i="0" dirty="0">
                <a:effectLst/>
                <a:latin typeface="Söhne"/>
              </a:rPr>
              <a:t> </a:t>
            </a:r>
            <a:r>
              <a:rPr lang="en-US" b="0" i="0" dirty="0" err="1">
                <a:effectLst/>
                <a:latin typeface="Söhne"/>
              </a:rPr>
              <a:t>iki</a:t>
            </a:r>
            <a:r>
              <a:rPr lang="en-US" b="0" i="0" dirty="0">
                <a:effectLst/>
                <a:latin typeface="Söhne"/>
              </a:rPr>
              <a:t> </a:t>
            </a:r>
            <a:r>
              <a:rPr lang="en-US" b="0" i="0" dirty="0" err="1">
                <a:effectLst/>
                <a:latin typeface="Söhne"/>
              </a:rPr>
              <a:t>kullanıcı</a:t>
            </a:r>
            <a:r>
              <a:rPr lang="en-US" b="0" i="0" dirty="0">
                <a:effectLst/>
                <a:latin typeface="Söhne"/>
              </a:rPr>
              <a:t> </a:t>
            </a:r>
            <a:r>
              <a:rPr lang="en-US" b="0" i="0" dirty="0" err="1">
                <a:effectLst/>
                <a:latin typeface="Söhne"/>
              </a:rPr>
              <a:t>türü</a:t>
            </a:r>
            <a:r>
              <a:rPr lang="en-US" b="0" i="0" dirty="0">
                <a:effectLst/>
                <a:latin typeface="Söhne"/>
              </a:rPr>
              <a:t> </a:t>
            </a:r>
            <a:r>
              <a:rPr lang="en-US" b="0" i="0" dirty="0" err="1">
                <a:effectLst/>
                <a:latin typeface="Söhne"/>
              </a:rPr>
              <a:t>bulunmaktadır</a:t>
            </a:r>
            <a:r>
              <a:rPr lang="en-US" b="0" i="0" dirty="0">
                <a:effectLst/>
                <a:latin typeface="Söhne"/>
              </a:rPr>
              <a:t>: </a:t>
            </a:r>
            <a:r>
              <a:rPr lang="en-US" b="0" i="0" dirty="0">
                <a:solidFill>
                  <a:srgbClr val="0D0D0D"/>
                </a:solidFill>
                <a:effectLst/>
                <a:latin typeface="Söhne"/>
              </a:rPr>
              <a:t>regular users </a:t>
            </a:r>
            <a:r>
              <a:rPr lang="tr-TR" b="0" i="0" dirty="0">
                <a:solidFill>
                  <a:srgbClr val="0D0D0D"/>
                </a:solidFill>
                <a:effectLst/>
                <a:latin typeface="Söhne"/>
              </a:rPr>
              <a:t>ve</a:t>
            </a:r>
            <a:r>
              <a:rPr lang="en-US" b="0" i="0" dirty="0">
                <a:solidFill>
                  <a:srgbClr val="0D0D0D"/>
                </a:solidFill>
                <a:effectLst/>
                <a:latin typeface="Söhne"/>
              </a:rPr>
              <a:t> root, </a:t>
            </a:r>
            <a:r>
              <a:rPr lang="tr-TR" b="0" i="0" dirty="0">
                <a:solidFill>
                  <a:srgbClr val="0D0D0D"/>
                </a:solidFill>
                <a:effectLst/>
                <a:latin typeface="Söhne"/>
              </a:rPr>
              <a:t>yada</a:t>
            </a:r>
            <a:r>
              <a:rPr lang="en-US" b="0" i="0" dirty="0">
                <a:solidFill>
                  <a:srgbClr val="0D0D0D"/>
                </a:solidFill>
                <a:effectLst/>
                <a:latin typeface="Söhne"/>
              </a:rPr>
              <a:t> administrator</a:t>
            </a:r>
            <a:r>
              <a:rPr lang="tr-TR" b="0" i="0" dirty="0">
                <a:solidFill>
                  <a:srgbClr val="0D0D0D"/>
                </a:solidFill>
                <a:effectLst/>
                <a:latin typeface="Söhne"/>
              </a:rPr>
              <a:t> </a:t>
            </a:r>
            <a:r>
              <a:rPr lang="en-US" b="0" i="0" dirty="0" err="1">
                <a:effectLst/>
                <a:latin typeface="Söhne"/>
              </a:rPr>
              <a:t>kullanıcı</a:t>
            </a:r>
            <a:r>
              <a:rPr lang="en-US" b="0" i="0" dirty="0">
                <a:effectLst/>
                <a:latin typeface="Söhne"/>
              </a:rPr>
              <a:t>. </a:t>
            </a:r>
            <a:r>
              <a:rPr lang="en-US" b="0" i="0" dirty="0" err="1">
                <a:effectLst/>
                <a:latin typeface="Söhne"/>
              </a:rPr>
              <a:t>Düzenli</a:t>
            </a:r>
            <a:r>
              <a:rPr lang="en-US" b="0" i="0" dirty="0">
                <a:effectLst/>
                <a:latin typeface="Söhne"/>
              </a:rPr>
              <a:t> </a:t>
            </a:r>
            <a:r>
              <a:rPr lang="en-US" b="0" i="0" dirty="0" err="1">
                <a:effectLst/>
                <a:latin typeface="Söhne"/>
              </a:rPr>
              <a:t>kullanıcılar</a:t>
            </a:r>
            <a:r>
              <a:rPr lang="en-US" b="0" i="0" dirty="0">
                <a:effectLst/>
                <a:latin typeface="Söhne"/>
              </a:rPr>
              <a:t> her </a:t>
            </a:r>
            <a:r>
              <a:rPr lang="en-US" b="0" i="0" dirty="0" err="1">
                <a:effectLst/>
                <a:latin typeface="Söhne"/>
              </a:rPr>
              <a:t>biri</a:t>
            </a:r>
            <a:r>
              <a:rPr lang="en-US" b="0" i="0" dirty="0">
                <a:effectLst/>
                <a:latin typeface="Söhne"/>
              </a:rPr>
              <a:t> </a:t>
            </a:r>
            <a:r>
              <a:rPr lang="en-US" b="0" i="0" dirty="0" err="1">
                <a:effectLst/>
                <a:latin typeface="Söhne"/>
              </a:rPr>
              <a:t>kendi</a:t>
            </a:r>
            <a:r>
              <a:rPr lang="en-US" b="0" i="0" dirty="0">
                <a:effectLst/>
                <a:latin typeface="Söhne"/>
              </a:rPr>
              <a:t> ana </a:t>
            </a:r>
            <a:r>
              <a:rPr lang="en-US" b="0" i="0" dirty="0" err="1">
                <a:effectLst/>
                <a:latin typeface="Söhne"/>
              </a:rPr>
              <a:t>dizinlerini</a:t>
            </a:r>
            <a:r>
              <a:rPr lang="en-US" b="0" i="0" dirty="0">
                <a:effectLst/>
                <a:latin typeface="Söhne"/>
              </a:rPr>
              <a:t> </a:t>
            </a:r>
            <a:r>
              <a:rPr lang="en-US" b="0" i="0" dirty="0" err="1">
                <a:effectLst/>
                <a:latin typeface="Söhne"/>
              </a:rPr>
              <a:t>alır</a:t>
            </a:r>
            <a:r>
              <a:rPr lang="en-US" b="0" i="0" dirty="0">
                <a:effectLst/>
                <a:latin typeface="Söhne"/>
              </a:rPr>
              <a:t> </a:t>
            </a:r>
            <a:r>
              <a:rPr lang="en-US" b="0" i="0" dirty="0" err="1">
                <a:effectLst/>
                <a:latin typeface="Söhne"/>
              </a:rPr>
              <a:t>ve</a:t>
            </a:r>
            <a:r>
              <a:rPr lang="en-US" b="0" i="0" dirty="0">
                <a:effectLst/>
                <a:latin typeface="Söhne"/>
              </a:rPr>
              <a:t> </a:t>
            </a:r>
            <a:r>
              <a:rPr lang="en-US" b="0" i="0" dirty="0" err="1">
                <a:effectLst/>
                <a:latin typeface="Söhne"/>
              </a:rPr>
              <a:t>biraz</a:t>
            </a:r>
            <a:r>
              <a:rPr lang="en-US" b="0" i="0" dirty="0">
                <a:effectLst/>
                <a:latin typeface="Söhne"/>
              </a:rPr>
              <a:t> </a:t>
            </a:r>
            <a:r>
              <a:rPr lang="en-US" b="0" i="0" dirty="0" err="1">
                <a:effectLst/>
                <a:latin typeface="Söhne"/>
              </a:rPr>
              <a:t>sınırlı</a:t>
            </a:r>
            <a:r>
              <a:rPr lang="en-US" b="0" i="0" dirty="0">
                <a:effectLst/>
                <a:latin typeface="Söhne"/>
              </a:rPr>
              <a:t> </a:t>
            </a:r>
            <a:r>
              <a:rPr lang="en-US" b="0" i="0" dirty="0" err="1">
                <a:effectLst/>
                <a:latin typeface="Söhne"/>
              </a:rPr>
              <a:t>sistem</a:t>
            </a:r>
            <a:r>
              <a:rPr lang="en-US" b="0" i="0" dirty="0">
                <a:effectLst/>
                <a:latin typeface="Söhne"/>
              </a:rPr>
              <a:t> </a:t>
            </a:r>
            <a:r>
              <a:rPr lang="en-US" b="0" i="0" dirty="0" err="1">
                <a:effectLst/>
                <a:latin typeface="Söhne"/>
              </a:rPr>
              <a:t>kullanımına</a:t>
            </a:r>
            <a:r>
              <a:rPr lang="en-US" b="0" i="0" dirty="0">
                <a:effectLst/>
                <a:latin typeface="Söhne"/>
              </a:rPr>
              <a:t> </a:t>
            </a:r>
            <a:r>
              <a:rPr lang="en-US" b="0" i="0" dirty="0" err="1">
                <a:effectLst/>
                <a:latin typeface="Söhne"/>
              </a:rPr>
              <a:t>sahiptirler</a:t>
            </a:r>
            <a:r>
              <a:rPr lang="en-US" b="0" i="0" dirty="0">
                <a:effectLst/>
                <a:latin typeface="Söhne"/>
              </a:rPr>
              <a:t>. </a:t>
            </a:r>
            <a:r>
              <a:rPr lang="en-US" b="0" i="0" dirty="0" err="1">
                <a:effectLst/>
                <a:latin typeface="Söhne"/>
              </a:rPr>
              <a:t>Kök</a:t>
            </a:r>
            <a:r>
              <a:rPr lang="en-US" b="0" i="0" dirty="0">
                <a:effectLst/>
                <a:latin typeface="Söhne"/>
              </a:rPr>
              <a:t> </a:t>
            </a:r>
            <a:r>
              <a:rPr lang="en-US" b="0" i="0" dirty="0" err="1">
                <a:effectLst/>
                <a:latin typeface="Söhne"/>
              </a:rPr>
              <a:t>kullanıcısının</a:t>
            </a:r>
            <a:r>
              <a:rPr lang="en-US" b="0" i="0" dirty="0">
                <a:effectLst/>
                <a:latin typeface="Söhne"/>
              </a:rPr>
              <a:t> da </a:t>
            </a:r>
            <a:r>
              <a:rPr lang="en-US" b="0" i="0" dirty="0" err="1">
                <a:effectLst/>
                <a:latin typeface="Söhne"/>
              </a:rPr>
              <a:t>bir</a:t>
            </a:r>
            <a:r>
              <a:rPr lang="en-US" b="0" i="0" dirty="0">
                <a:effectLst/>
                <a:latin typeface="Söhne"/>
              </a:rPr>
              <a:t> ana </a:t>
            </a:r>
            <a:r>
              <a:rPr lang="en-US" b="0" i="0" dirty="0" err="1">
                <a:effectLst/>
                <a:latin typeface="Söhne"/>
              </a:rPr>
              <a:t>dizini</a:t>
            </a:r>
            <a:r>
              <a:rPr lang="en-US" b="0" i="0" dirty="0">
                <a:effectLst/>
                <a:latin typeface="Söhne"/>
              </a:rPr>
              <a:t> (/root) </a:t>
            </a:r>
            <a:r>
              <a:rPr lang="en-US" b="0" i="0" dirty="0" err="1">
                <a:effectLst/>
                <a:latin typeface="Söhne"/>
              </a:rPr>
              <a:t>bulunur</a:t>
            </a:r>
            <a:r>
              <a:rPr lang="en-US" b="0" i="0" dirty="0">
                <a:effectLst/>
                <a:latin typeface="Söhne"/>
              </a:rPr>
              <a:t>. </a:t>
            </a:r>
            <a:r>
              <a:rPr lang="en-US" b="0" i="0" dirty="0" err="1">
                <a:effectLst/>
                <a:latin typeface="Söhne"/>
              </a:rPr>
              <a:t>Düzenli</a:t>
            </a:r>
            <a:r>
              <a:rPr lang="en-US" b="0" i="0" dirty="0">
                <a:effectLst/>
                <a:latin typeface="Söhne"/>
              </a:rPr>
              <a:t> </a:t>
            </a:r>
            <a:r>
              <a:rPr lang="en-US" b="0" i="0" dirty="0" err="1">
                <a:effectLst/>
                <a:latin typeface="Söhne"/>
              </a:rPr>
              <a:t>kullanıcılar</a:t>
            </a:r>
            <a:r>
              <a:rPr lang="en-US" b="0" i="0" dirty="0">
                <a:effectLst/>
                <a:latin typeface="Söhne"/>
              </a:rPr>
              <a:t> </a:t>
            </a:r>
            <a:r>
              <a:rPr lang="en-US" b="0" i="0" dirty="0" err="1">
                <a:effectLst/>
                <a:latin typeface="Söhne"/>
              </a:rPr>
              <a:t>kendi</a:t>
            </a:r>
            <a:r>
              <a:rPr lang="en-US" b="0" i="0" dirty="0">
                <a:effectLst/>
                <a:latin typeface="Söhne"/>
              </a:rPr>
              <a:t> ana </a:t>
            </a:r>
            <a:r>
              <a:rPr lang="en-US" b="0" i="0" dirty="0" err="1">
                <a:effectLst/>
                <a:latin typeface="Söhne"/>
              </a:rPr>
              <a:t>dizinlerinde</a:t>
            </a:r>
            <a:r>
              <a:rPr lang="en-US" b="0" i="0" dirty="0">
                <a:effectLst/>
                <a:latin typeface="Söhne"/>
              </a:rPr>
              <a:t> </a:t>
            </a:r>
            <a:r>
              <a:rPr lang="en-US" b="0" i="0" dirty="0" err="1">
                <a:effectLst/>
                <a:latin typeface="Söhne"/>
              </a:rPr>
              <a:t>neredeyse</a:t>
            </a:r>
            <a:r>
              <a:rPr lang="en-US" b="0" i="0" dirty="0">
                <a:effectLst/>
                <a:latin typeface="Söhne"/>
              </a:rPr>
              <a:t> </a:t>
            </a:r>
            <a:r>
              <a:rPr lang="en-US" b="0" i="0" dirty="0" err="1">
                <a:effectLst/>
                <a:latin typeface="Söhne"/>
              </a:rPr>
              <a:t>sınırsız</a:t>
            </a:r>
            <a:r>
              <a:rPr lang="en-US" b="0" i="0" dirty="0">
                <a:effectLst/>
                <a:latin typeface="Söhne"/>
              </a:rPr>
              <a:t> </a:t>
            </a:r>
            <a:r>
              <a:rPr lang="en-US" b="0" i="0" dirty="0" err="1">
                <a:effectLst/>
                <a:latin typeface="Söhne"/>
              </a:rPr>
              <a:t>güce</a:t>
            </a:r>
            <a:r>
              <a:rPr lang="en-US" b="0" i="0" dirty="0">
                <a:effectLst/>
                <a:latin typeface="Söhne"/>
              </a:rPr>
              <a:t> </a:t>
            </a:r>
            <a:r>
              <a:rPr lang="en-US" b="0" i="0" dirty="0" err="1">
                <a:effectLst/>
                <a:latin typeface="Söhne"/>
              </a:rPr>
              <a:t>sahiptirler</a:t>
            </a:r>
            <a:r>
              <a:rPr lang="en-US" b="0" i="0" dirty="0">
                <a:effectLst/>
                <a:latin typeface="Söhne"/>
              </a:rPr>
              <a:t> </a:t>
            </a:r>
            <a:r>
              <a:rPr lang="en-US" b="0" i="0" dirty="0" err="1">
                <a:effectLst/>
                <a:latin typeface="Söhne"/>
              </a:rPr>
              <a:t>ve</a:t>
            </a:r>
            <a:r>
              <a:rPr lang="en-US" b="0" i="0" dirty="0">
                <a:effectLst/>
                <a:latin typeface="Söhne"/>
              </a:rPr>
              <a:t> </a:t>
            </a:r>
            <a:r>
              <a:rPr lang="en-US" b="0" i="0" dirty="0" err="1">
                <a:effectLst/>
                <a:latin typeface="Söhne"/>
              </a:rPr>
              <a:t>dosyaları</a:t>
            </a:r>
            <a:r>
              <a:rPr lang="en-US" b="0" i="0" dirty="0">
                <a:effectLst/>
                <a:latin typeface="Söhne"/>
              </a:rPr>
              <a:t> </a:t>
            </a:r>
            <a:r>
              <a:rPr lang="en-US" b="0" i="0" dirty="0" err="1">
                <a:effectLst/>
                <a:latin typeface="Söhne"/>
              </a:rPr>
              <a:t>oluşturabilir</a:t>
            </a:r>
            <a:r>
              <a:rPr lang="en-US" b="0" i="0" dirty="0">
                <a:effectLst/>
                <a:latin typeface="Söhne"/>
              </a:rPr>
              <a:t>, </a:t>
            </a:r>
            <a:r>
              <a:rPr lang="en-US" b="0" i="0" dirty="0" err="1">
                <a:effectLst/>
                <a:latin typeface="Söhne"/>
              </a:rPr>
              <a:t>değiştirebilir</a:t>
            </a:r>
            <a:r>
              <a:rPr lang="en-US" b="0" i="0" dirty="0">
                <a:effectLst/>
                <a:latin typeface="Söhne"/>
              </a:rPr>
              <a:t>, </a:t>
            </a:r>
            <a:r>
              <a:rPr lang="en-US" b="0" i="0" dirty="0" err="1">
                <a:effectLst/>
                <a:latin typeface="Söhne"/>
              </a:rPr>
              <a:t>kaldırabilir</a:t>
            </a:r>
            <a:r>
              <a:rPr lang="en-US" b="0" i="0" dirty="0">
                <a:effectLst/>
                <a:latin typeface="Söhne"/>
              </a:rPr>
              <a:t> </a:t>
            </a:r>
            <a:r>
              <a:rPr lang="en-US" b="0" i="0" dirty="0" err="1">
                <a:effectLst/>
                <a:latin typeface="Söhne"/>
              </a:rPr>
              <a:t>ve</a:t>
            </a:r>
            <a:r>
              <a:rPr lang="en-US" b="0" i="0" dirty="0">
                <a:effectLst/>
                <a:latin typeface="Söhne"/>
              </a:rPr>
              <a:t> </a:t>
            </a:r>
            <a:r>
              <a:rPr lang="en-US" b="0" i="0" dirty="0" err="1">
                <a:effectLst/>
                <a:latin typeface="Söhne"/>
              </a:rPr>
              <a:t>manipüle</a:t>
            </a:r>
            <a:r>
              <a:rPr lang="en-US" b="0" i="0" dirty="0">
                <a:effectLst/>
                <a:latin typeface="Söhne"/>
              </a:rPr>
              <a:t> </a:t>
            </a:r>
            <a:r>
              <a:rPr lang="en-US" b="0" i="0" dirty="0" err="1">
                <a:effectLst/>
                <a:latin typeface="Söhne"/>
              </a:rPr>
              <a:t>edebilirler</a:t>
            </a:r>
            <a:r>
              <a:rPr lang="en-US" b="0" i="0" dirty="0">
                <a:effectLst/>
                <a:latin typeface="Söhne"/>
              </a:rPr>
              <a:t> </a:t>
            </a:r>
            <a:r>
              <a:rPr lang="en-US" b="0" i="0" dirty="0" err="1">
                <a:effectLst/>
                <a:latin typeface="Söhne"/>
              </a:rPr>
              <a:t>ancak</a:t>
            </a:r>
            <a:r>
              <a:rPr lang="en-US" b="0" i="0" dirty="0">
                <a:effectLst/>
                <a:latin typeface="Söhne"/>
              </a:rPr>
              <a:t> </a:t>
            </a:r>
            <a:r>
              <a:rPr lang="en-US" b="0" i="0" dirty="0" err="1">
                <a:effectLst/>
                <a:latin typeface="Söhne"/>
              </a:rPr>
              <a:t>bu</a:t>
            </a:r>
            <a:r>
              <a:rPr lang="en-US" b="0" i="0" dirty="0">
                <a:effectLst/>
                <a:latin typeface="Söhne"/>
              </a:rPr>
              <a:t> </a:t>
            </a:r>
            <a:r>
              <a:rPr lang="en-US" b="0" i="0" dirty="0" err="1">
                <a:effectLst/>
                <a:latin typeface="Söhne"/>
              </a:rPr>
              <a:t>tek</a:t>
            </a:r>
            <a:r>
              <a:rPr lang="en-US" b="0" i="0" dirty="0">
                <a:effectLst/>
                <a:latin typeface="Söhne"/>
              </a:rPr>
              <a:t> </a:t>
            </a:r>
            <a:r>
              <a:rPr lang="en-US" b="0" i="0" dirty="0" err="1">
                <a:effectLst/>
                <a:latin typeface="Söhne"/>
              </a:rPr>
              <a:t>bir</a:t>
            </a:r>
            <a:r>
              <a:rPr lang="en-US" b="0" i="0" dirty="0">
                <a:effectLst/>
                <a:latin typeface="Söhne"/>
              </a:rPr>
              <a:t> </a:t>
            </a:r>
            <a:r>
              <a:rPr lang="en-US" b="0" i="0" dirty="0" err="1">
                <a:effectLst/>
                <a:latin typeface="Söhne"/>
              </a:rPr>
              <a:t>konumun</a:t>
            </a:r>
            <a:r>
              <a:rPr lang="en-US" b="0" i="0" dirty="0">
                <a:effectLst/>
                <a:latin typeface="Söhne"/>
              </a:rPr>
              <a:t> </a:t>
            </a:r>
            <a:r>
              <a:rPr lang="en-US" b="0" i="0" dirty="0" err="1">
                <a:effectLst/>
                <a:latin typeface="Söhne"/>
              </a:rPr>
              <a:t>dışında</a:t>
            </a:r>
            <a:r>
              <a:rPr lang="en-US" b="0" i="0" dirty="0">
                <a:effectLst/>
                <a:latin typeface="Söhne"/>
              </a:rPr>
              <a:t> </a:t>
            </a:r>
            <a:r>
              <a:rPr lang="en-US" b="0" i="0" dirty="0" err="1">
                <a:effectLst/>
                <a:latin typeface="Söhne"/>
              </a:rPr>
              <a:t>neredeyse</a:t>
            </a:r>
            <a:r>
              <a:rPr lang="en-US" b="0" i="0" dirty="0">
                <a:effectLst/>
                <a:latin typeface="Söhne"/>
              </a:rPr>
              <a:t> </a:t>
            </a:r>
            <a:r>
              <a:rPr lang="en-US" b="0" i="0" dirty="0" err="1">
                <a:effectLst/>
                <a:latin typeface="Söhne"/>
              </a:rPr>
              <a:t>hiç</a:t>
            </a:r>
            <a:r>
              <a:rPr lang="en-US" b="0" i="0" dirty="0">
                <a:effectLst/>
                <a:latin typeface="Söhne"/>
              </a:rPr>
              <a:t> </a:t>
            </a:r>
            <a:r>
              <a:rPr lang="en-US" b="0" i="0" dirty="0" err="1">
                <a:effectLst/>
                <a:latin typeface="Söhne"/>
              </a:rPr>
              <a:t>güçleri</a:t>
            </a:r>
            <a:r>
              <a:rPr lang="en-US" b="0" i="0" dirty="0">
                <a:effectLst/>
                <a:latin typeface="Söhne"/>
              </a:rPr>
              <a:t> </a:t>
            </a:r>
            <a:r>
              <a:rPr lang="en-US" b="0" i="0" dirty="0" err="1">
                <a:effectLst/>
                <a:latin typeface="Söhne"/>
              </a:rPr>
              <a:t>yoktur</a:t>
            </a:r>
            <a:r>
              <a:rPr lang="en-US" b="0" i="0" dirty="0">
                <a:effectLst/>
                <a:latin typeface="Söhne"/>
              </a:rPr>
              <a:t>. </a:t>
            </a:r>
            <a:r>
              <a:rPr lang="en-US" b="0" i="0" dirty="0" err="1">
                <a:effectLst/>
                <a:latin typeface="Söhne"/>
              </a:rPr>
              <a:t>Birçok</a:t>
            </a:r>
            <a:r>
              <a:rPr lang="en-US" b="0" i="0" dirty="0">
                <a:effectLst/>
                <a:latin typeface="Söhne"/>
              </a:rPr>
              <a:t> </a:t>
            </a:r>
            <a:r>
              <a:rPr lang="en-US" b="0" i="0" dirty="0" err="1">
                <a:effectLst/>
                <a:latin typeface="Söhne"/>
              </a:rPr>
              <a:t>sistem</a:t>
            </a:r>
            <a:r>
              <a:rPr lang="en-US" b="0" i="0" dirty="0">
                <a:effectLst/>
                <a:latin typeface="Söhne"/>
              </a:rPr>
              <a:t> </a:t>
            </a:r>
            <a:r>
              <a:rPr lang="en-US" b="0" i="0" dirty="0" err="1">
                <a:effectLst/>
                <a:latin typeface="Söhne"/>
              </a:rPr>
              <a:t>komutu</a:t>
            </a:r>
            <a:r>
              <a:rPr lang="en-US" b="0" i="0" dirty="0">
                <a:effectLst/>
                <a:latin typeface="Söhne"/>
              </a:rPr>
              <a:t> </a:t>
            </a:r>
            <a:r>
              <a:rPr lang="en-US" b="0" i="0" dirty="0" err="1">
                <a:effectLst/>
                <a:latin typeface="Söhne"/>
              </a:rPr>
              <a:t>düzenli</a:t>
            </a:r>
            <a:r>
              <a:rPr lang="en-US" b="0" i="0" dirty="0">
                <a:effectLst/>
                <a:latin typeface="Söhne"/>
              </a:rPr>
              <a:t> </a:t>
            </a:r>
            <a:r>
              <a:rPr lang="en-US" b="0" i="0" dirty="0" err="1">
                <a:effectLst/>
                <a:latin typeface="Söhne"/>
              </a:rPr>
              <a:t>kullanıcılara</a:t>
            </a:r>
            <a:r>
              <a:rPr lang="en-US" b="0" i="0" dirty="0">
                <a:effectLst/>
                <a:latin typeface="Söhne"/>
              </a:rPr>
              <a:t> </a:t>
            </a:r>
            <a:r>
              <a:rPr lang="en-US" b="0" i="0" dirty="0" err="1">
                <a:effectLst/>
                <a:latin typeface="Söhne"/>
              </a:rPr>
              <a:t>sunulmuştur</a:t>
            </a:r>
            <a:r>
              <a:rPr lang="en-US" b="0" i="0" dirty="0">
                <a:effectLst/>
                <a:latin typeface="Söhne"/>
              </a:rPr>
              <a:t>. Buna </a:t>
            </a:r>
            <a:r>
              <a:rPr lang="en-US" b="0" i="0" dirty="0" err="1">
                <a:effectLst/>
                <a:latin typeface="Söhne"/>
              </a:rPr>
              <a:t>karşılık</a:t>
            </a:r>
            <a:r>
              <a:rPr lang="en-US" b="0" i="0" dirty="0">
                <a:effectLst/>
                <a:latin typeface="Söhne"/>
              </a:rPr>
              <a:t>, </a:t>
            </a:r>
            <a:r>
              <a:rPr lang="en-US" b="0" i="0" dirty="0" err="1">
                <a:effectLst/>
                <a:latin typeface="Söhne"/>
              </a:rPr>
              <a:t>diğer</a:t>
            </a:r>
            <a:r>
              <a:rPr lang="en-US" b="0" i="0" dirty="0">
                <a:effectLst/>
                <a:latin typeface="Söhne"/>
              </a:rPr>
              <a:t> </a:t>
            </a:r>
            <a:r>
              <a:rPr lang="en-US" b="0" i="0" dirty="0" err="1">
                <a:effectLst/>
                <a:latin typeface="Söhne"/>
              </a:rPr>
              <a:t>komutlar</a:t>
            </a:r>
            <a:r>
              <a:rPr lang="en-US" b="0" i="0" dirty="0">
                <a:effectLst/>
                <a:latin typeface="Söhne"/>
              </a:rPr>
              <a:t> </a:t>
            </a:r>
            <a:r>
              <a:rPr lang="en-US" b="0" i="0" dirty="0" err="1">
                <a:effectLst/>
                <a:latin typeface="Söhne"/>
              </a:rPr>
              <a:t>sudo</a:t>
            </a:r>
            <a:r>
              <a:rPr lang="en-US" b="0" i="0" dirty="0">
                <a:effectLst/>
                <a:latin typeface="Söhne"/>
              </a:rPr>
              <a:t> </a:t>
            </a:r>
            <a:r>
              <a:rPr lang="en-US" b="0" i="0" dirty="0" err="1">
                <a:effectLst/>
                <a:latin typeface="Söhne"/>
              </a:rPr>
              <a:t>komutu</a:t>
            </a:r>
            <a:r>
              <a:rPr lang="en-US" b="0" i="0" dirty="0">
                <a:effectLst/>
                <a:latin typeface="Söhne"/>
              </a:rPr>
              <a:t> </a:t>
            </a:r>
            <a:r>
              <a:rPr lang="en-US" b="0" i="0" dirty="0" err="1">
                <a:effectLst/>
                <a:latin typeface="Söhne"/>
              </a:rPr>
              <a:t>aracılığıyla</a:t>
            </a:r>
            <a:r>
              <a:rPr lang="en-US" b="0" i="0" dirty="0">
                <a:effectLst/>
                <a:latin typeface="Söhne"/>
              </a:rPr>
              <a:t> </a:t>
            </a:r>
            <a:r>
              <a:rPr lang="en-US" b="0" i="0" dirty="0" err="1">
                <a:effectLst/>
                <a:latin typeface="Söhne"/>
              </a:rPr>
              <a:t>sınırlı</a:t>
            </a:r>
            <a:r>
              <a:rPr lang="en-US" b="0" i="0" dirty="0">
                <a:effectLst/>
                <a:latin typeface="Söhne"/>
              </a:rPr>
              <a:t> </a:t>
            </a:r>
            <a:r>
              <a:rPr lang="en-US" b="0" i="0" dirty="0" err="1">
                <a:effectLst/>
                <a:latin typeface="Söhne"/>
              </a:rPr>
              <a:t>kök</a:t>
            </a:r>
            <a:r>
              <a:rPr lang="en-US" b="0" i="0" dirty="0">
                <a:effectLst/>
                <a:latin typeface="Söhne"/>
              </a:rPr>
              <a:t> </a:t>
            </a:r>
            <a:r>
              <a:rPr lang="en-US" b="0" i="0" dirty="0" err="1">
                <a:effectLst/>
                <a:latin typeface="Söhne"/>
              </a:rPr>
              <a:t>kullanıcı</a:t>
            </a:r>
            <a:r>
              <a:rPr lang="en-US" b="0" i="0" dirty="0">
                <a:effectLst/>
                <a:latin typeface="Söhne"/>
              </a:rPr>
              <a:t> </a:t>
            </a:r>
            <a:r>
              <a:rPr lang="en-US" b="0" i="0" dirty="0" err="1">
                <a:effectLst/>
                <a:latin typeface="Söhne"/>
              </a:rPr>
              <a:t>erişimine</a:t>
            </a:r>
            <a:r>
              <a:rPr lang="en-US" b="0" i="0" dirty="0">
                <a:effectLst/>
                <a:latin typeface="Söhne"/>
              </a:rPr>
              <a:t> </a:t>
            </a:r>
            <a:r>
              <a:rPr lang="en-US" b="0" i="0" dirty="0" err="1">
                <a:effectLst/>
                <a:latin typeface="Söhne"/>
              </a:rPr>
              <a:t>veya</a:t>
            </a:r>
            <a:r>
              <a:rPr lang="en-US" b="0" i="0" dirty="0">
                <a:effectLst/>
                <a:latin typeface="Söhne"/>
              </a:rPr>
              <a:t> </a:t>
            </a:r>
            <a:r>
              <a:rPr lang="en-US" b="0" i="0" dirty="0" err="1">
                <a:effectLst/>
                <a:latin typeface="Söhne"/>
              </a:rPr>
              <a:t>kök</a:t>
            </a:r>
            <a:r>
              <a:rPr lang="en-US" b="0" i="0" dirty="0">
                <a:effectLst/>
                <a:latin typeface="Söhne"/>
              </a:rPr>
              <a:t> </a:t>
            </a:r>
            <a:r>
              <a:rPr lang="en-US" b="0" i="0" dirty="0" err="1">
                <a:effectLst/>
                <a:latin typeface="Söhne"/>
              </a:rPr>
              <a:t>kullanıcı</a:t>
            </a:r>
            <a:r>
              <a:rPr lang="en-US" b="0" i="0" dirty="0">
                <a:effectLst/>
                <a:latin typeface="Söhne"/>
              </a:rPr>
              <a:t> </a:t>
            </a:r>
            <a:r>
              <a:rPr lang="en-US" b="0" i="0" dirty="0" err="1">
                <a:effectLst/>
                <a:latin typeface="Söhne"/>
              </a:rPr>
              <a:t>hesabına</a:t>
            </a:r>
            <a:r>
              <a:rPr lang="en-US" b="0" i="0" dirty="0">
                <a:effectLst/>
                <a:latin typeface="Söhne"/>
              </a:rPr>
              <a:t> </a:t>
            </a:r>
            <a:r>
              <a:rPr lang="en-US" b="0" i="0" dirty="0" err="1">
                <a:effectLst/>
                <a:latin typeface="Söhne"/>
              </a:rPr>
              <a:t>doğrudan</a:t>
            </a:r>
            <a:r>
              <a:rPr lang="en-US" b="0" i="0" dirty="0">
                <a:effectLst/>
                <a:latin typeface="Söhne"/>
              </a:rPr>
              <a:t> </a:t>
            </a:r>
            <a:r>
              <a:rPr lang="en-US" b="0" i="0" dirty="0" err="1">
                <a:effectLst/>
                <a:latin typeface="Söhne"/>
              </a:rPr>
              <a:t>erişime</a:t>
            </a:r>
            <a:r>
              <a:rPr lang="en-US" b="0" i="0" dirty="0">
                <a:effectLst/>
                <a:latin typeface="Söhne"/>
              </a:rPr>
              <a:t> </a:t>
            </a:r>
            <a:r>
              <a:rPr lang="en-US" b="0" i="0" dirty="0" err="1">
                <a:effectLst/>
                <a:latin typeface="Söhne"/>
              </a:rPr>
              <a:t>sahip</a:t>
            </a:r>
            <a:r>
              <a:rPr lang="en-US" b="0" i="0" dirty="0">
                <a:effectLst/>
                <a:latin typeface="Söhne"/>
              </a:rPr>
              <a:t> </a:t>
            </a:r>
            <a:r>
              <a:rPr lang="en-US" b="0" i="0" dirty="0" err="1">
                <a:effectLst/>
                <a:latin typeface="Söhne"/>
              </a:rPr>
              <a:t>olanlara</a:t>
            </a:r>
            <a:r>
              <a:rPr lang="en-US" b="0" i="0" dirty="0">
                <a:effectLst/>
                <a:latin typeface="Söhne"/>
              </a:rPr>
              <a:t> </a:t>
            </a:r>
            <a:r>
              <a:rPr lang="en-US" b="0" i="0" dirty="0" err="1">
                <a:effectLst/>
                <a:latin typeface="Söhne"/>
              </a:rPr>
              <a:t>kısıtlanmıştır</a:t>
            </a:r>
            <a:r>
              <a:rPr lang="en-US" b="0" i="0" dirty="0">
                <a:effectLst/>
                <a:latin typeface="Söhne"/>
              </a:rPr>
              <a:t>.</a:t>
            </a:r>
            <a:endParaRPr lang="en-US" dirty="0"/>
          </a:p>
        </p:txBody>
      </p:sp>
    </p:spTree>
    <p:extLst>
      <p:ext uri="{BB962C8B-B14F-4D97-AF65-F5344CB8AC3E}">
        <p14:creationId xmlns:p14="http://schemas.microsoft.com/office/powerpoint/2010/main" val="1205143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enç bitki ve köklerini gösteren kesit">
            <a:extLst>
              <a:ext uri="{FF2B5EF4-FFF2-40B4-BE49-F238E27FC236}">
                <a16:creationId xmlns:a16="http://schemas.microsoft.com/office/drawing/2014/main" id="{FF82E5B6-F461-1C8B-793D-E34377B6377F}"/>
              </a:ext>
            </a:extLst>
          </p:cNvPr>
          <p:cNvPicPr>
            <a:picLocks noChangeAspect="1"/>
          </p:cNvPicPr>
          <p:nvPr/>
        </p:nvPicPr>
        <p:blipFill rotWithShape="1">
          <a:blip r:embed="rId2"/>
          <a:srcRect l="36518"/>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E67A862-E96F-8CBC-2627-08054D55121D}"/>
              </a:ext>
            </a:extLst>
          </p:cNvPr>
          <p:cNvSpPr>
            <a:spLocks noGrp="1"/>
          </p:cNvSpPr>
          <p:nvPr>
            <p:ph type="title"/>
          </p:nvPr>
        </p:nvSpPr>
        <p:spPr>
          <a:xfrm>
            <a:off x="761801" y="328512"/>
            <a:ext cx="4778387" cy="1628970"/>
          </a:xfrm>
        </p:spPr>
        <p:txBody>
          <a:bodyPr anchor="ctr">
            <a:normAutofit/>
          </a:bodyPr>
          <a:lstStyle/>
          <a:p>
            <a:r>
              <a:rPr lang="en-US" sz="4000" b="0" i="0" dirty="0" err="1">
                <a:effectLst/>
                <a:latin typeface="Noto Serif" panose="02020600060500020200" pitchFamily="18" charset="0"/>
              </a:rPr>
              <a:t>Kök</a:t>
            </a:r>
            <a:r>
              <a:rPr lang="en-US" sz="4000" b="0" i="0" dirty="0">
                <a:effectLst/>
                <a:latin typeface="Noto Serif" panose="02020600060500020200" pitchFamily="18" charset="0"/>
              </a:rPr>
              <a:t> </a:t>
            </a:r>
            <a:r>
              <a:rPr lang="en-US" sz="4000" b="0" i="0" dirty="0" err="1">
                <a:effectLst/>
                <a:latin typeface="Noto Serif" panose="02020600060500020200" pitchFamily="18" charset="0"/>
              </a:rPr>
              <a:t>Kullanıcı</a:t>
            </a:r>
            <a:r>
              <a:rPr lang="en-US" sz="4000" b="0" i="0" dirty="0">
                <a:effectLst/>
                <a:latin typeface="Noto Serif" panose="02020600060500020200" pitchFamily="18" charset="0"/>
              </a:rPr>
              <a:t> </a:t>
            </a:r>
            <a:r>
              <a:rPr lang="en-US" sz="4000" b="0" i="0" dirty="0" err="1">
                <a:effectLst/>
                <a:latin typeface="Noto Serif" panose="02020600060500020200" pitchFamily="18" charset="0"/>
              </a:rPr>
              <a:t>Olarak</a:t>
            </a:r>
            <a:r>
              <a:rPr lang="en-US" sz="4000" b="0" i="0" dirty="0">
                <a:effectLst/>
                <a:latin typeface="Noto Serif" panose="02020600060500020200" pitchFamily="18" charset="0"/>
              </a:rPr>
              <a:t> </a:t>
            </a:r>
            <a:r>
              <a:rPr lang="en-US" sz="4000" b="0" i="0">
                <a:effectLst/>
                <a:latin typeface="Noto Serif" panose="02020600060500020200" pitchFamily="18" charset="0"/>
              </a:rPr>
              <a:t>Çalışmak</a:t>
            </a:r>
            <a:endParaRPr lang="en-US" sz="4000"/>
          </a:p>
        </p:txBody>
      </p:sp>
      <p:sp>
        <p:nvSpPr>
          <p:cNvPr id="3" name="İçerik Yer Tutucusu 2">
            <a:extLst>
              <a:ext uri="{FF2B5EF4-FFF2-40B4-BE49-F238E27FC236}">
                <a16:creationId xmlns:a16="http://schemas.microsoft.com/office/drawing/2014/main" id="{66D429B6-CB0C-3778-92A4-E37DCCEC3D07}"/>
              </a:ext>
            </a:extLst>
          </p:cNvPr>
          <p:cNvSpPr>
            <a:spLocks noGrp="1"/>
          </p:cNvSpPr>
          <p:nvPr>
            <p:ph idx="1"/>
          </p:nvPr>
        </p:nvSpPr>
        <p:spPr>
          <a:xfrm>
            <a:off x="761801" y="2884929"/>
            <a:ext cx="4659756" cy="3374137"/>
          </a:xfrm>
        </p:spPr>
        <p:txBody>
          <a:bodyPr anchor="ctr">
            <a:normAutofit/>
          </a:bodyPr>
          <a:lstStyle/>
          <a:p>
            <a:r>
              <a:rPr lang="en-US" sz="1600" dirty="0" err="1"/>
              <a:t>Kök</a:t>
            </a:r>
            <a:r>
              <a:rPr lang="en-US" sz="1600" dirty="0"/>
              <a:t> </a:t>
            </a:r>
            <a:r>
              <a:rPr lang="en-US" sz="1600" dirty="0" err="1"/>
              <a:t>kullanıcı</a:t>
            </a:r>
            <a:r>
              <a:rPr lang="en-US" sz="1600" dirty="0"/>
              <a:t>, </a:t>
            </a:r>
            <a:r>
              <a:rPr lang="en-US" sz="1600" dirty="0" err="1"/>
              <a:t>herhangi</a:t>
            </a:r>
            <a:r>
              <a:rPr lang="en-US" sz="1600" dirty="0"/>
              <a:t> </a:t>
            </a:r>
            <a:r>
              <a:rPr lang="en-US" sz="1600" dirty="0" err="1"/>
              <a:t>bir</a:t>
            </a:r>
            <a:r>
              <a:rPr lang="en-US" sz="1600" dirty="0"/>
              <a:t> Linux </a:t>
            </a:r>
            <a:r>
              <a:rPr lang="en-US" sz="1600" dirty="0" err="1"/>
              <a:t>sistemindeki</a:t>
            </a:r>
            <a:r>
              <a:rPr lang="en-US" sz="1600" dirty="0"/>
              <a:t> </a:t>
            </a:r>
            <a:r>
              <a:rPr lang="en-US" sz="1600" dirty="0" err="1"/>
              <a:t>çok</a:t>
            </a:r>
            <a:r>
              <a:rPr lang="en-US" sz="1600" dirty="0"/>
              <a:t> </a:t>
            </a:r>
            <a:r>
              <a:rPr lang="en-US" sz="1600" dirty="0" err="1"/>
              <a:t>güçlü</a:t>
            </a:r>
            <a:r>
              <a:rPr lang="en-US" sz="1600" dirty="0"/>
              <a:t> </a:t>
            </a:r>
            <a:r>
              <a:rPr lang="en-US" sz="1600" dirty="0" err="1"/>
              <a:t>hesaptır.Kök</a:t>
            </a:r>
            <a:r>
              <a:rPr lang="en-US" sz="1600" dirty="0"/>
              <a:t> </a:t>
            </a:r>
            <a:r>
              <a:rPr lang="en-US" sz="1600" dirty="0" err="1"/>
              <a:t>kullanıcı</a:t>
            </a:r>
            <a:r>
              <a:rPr lang="en-US" sz="1600" dirty="0"/>
              <a:t> </a:t>
            </a:r>
            <a:r>
              <a:rPr lang="en-US" sz="1600" dirty="0" err="1"/>
              <a:t>sistemdeki</a:t>
            </a:r>
            <a:r>
              <a:rPr lang="en-US" sz="1600" dirty="0"/>
              <a:t> </a:t>
            </a:r>
            <a:r>
              <a:rPr lang="en-US" sz="1600" dirty="0" err="1"/>
              <a:t>herhangi</a:t>
            </a:r>
            <a:r>
              <a:rPr lang="en-US" sz="1600" dirty="0"/>
              <a:t> </a:t>
            </a:r>
            <a:r>
              <a:rPr lang="en-US" sz="1600" dirty="0" err="1"/>
              <a:t>bir</a:t>
            </a:r>
            <a:r>
              <a:rPr lang="en-US" sz="1600" dirty="0"/>
              <a:t> </a:t>
            </a:r>
            <a:r>
              <a:rPr lang="en-US" sz="1600" dirty="0" err="1"/>
              <a:t>dosyayı</a:t>
            </a:r>
            <a:r>
              <a:rPr lang="en-US" sz="1600" dirty="0"/>
              <a:t> </a:t>
            </a:r>
            <a:r>
              <a:rPr lang="en-US" sz="1600" dirty="0" err="1"/>
              <a:t>oluşturabilir</a:t>
            </a:r>
            <a:r>
              <a:rPr lang="en-US" sz="1600" dirty="0"/>
              <a:t>, </a:t>
            </a:r>
            <a:r>
              <a:rPr lang="en-US" sz="1600" dirty="0" err="1"/>
              <a:t>düzenleyebilir</a:t>
            </a:r>
            <a:r>
              <a:rPr lang="en-US" sz="1600" dirty="0"/>
              <a:t>, </a:t>
            </a:r>
            <a:r>
              <a:rPr lang="en-US" sz="1600" dirty="0" err="1"/>
              <a:t>taşıyabilir</a:t>
            </a:r>
            <a:r>
              <a:rPr lang="en-US" sz="1600" dirty="0"/>
              <a:t> </a:t>
            </a:r>
            <a:r>
              <a:rPr lang="en-US" sz="1600" dirty="0" err="1"/>
              <a:t>veya</a:t>
            </a:r>
            <a:r>
              <a:rPr lang="en-US" sz="1600" dirty="0"/>
              <a:t> </a:t>
            </a:r>
            <a:r>
              <a:rPr lang="en-US" sz="1600" dirty="0" err="1"/>
              <a:t>kaldırabilir</a:t>
            </a:r>
            <a:r>
              <a:rPr lang="en-US" sz="1600" dirty="0"/>
              <a:t>. </a:t>
            </a:r>
            <a:r>
              <a:rPr lang="en-US" sz="1600" dirty="0" err="1"/>
              <a:t>Kök</a:t>
            </a:r>
            <a:r>
              <a:rPr lang="en-US" sz="1600" dirty="0"/>
              <a:t> </a:t>
            </a:r>
            <a:r>
              <a:rPr lang="en-US" sz="1600" dirty="0" err="1"/>
              <a:t>kullanıcı</a:t>
            </a:r>
            <a:r>
              <a:rPr lang="en-US" sz="1600" dirty="0"/>
              <a:t> </a:t>
            </a:r>
            <a:r>
              <a:rPr lang="en-US" sz="1600" dirty="0" err="1"/>
              <a:t>sistemi</a:t>
            </a:r>
            <a:r>
              <a:rPr lang="en-US" sz="1600" dirty="0"/>
              <a:t> </a:t>
            </a:r>
            <a:r>
              <a:rPr lang="en-US" sz="1600" dirty="0" err="1"/>
              <a:t>yeniden</a:t>
            </a:r>
            <a:r>
              <a:rPr lang="en-US" sz="1600" dirty="0"/>
              <a:t> </a:t>
            </a:r>
            <a:r>
              <a:rPr lang="en-US" sz="1600" dirty="0" err="1"/>
              <a:t>başlatabilir</a:t>
            </a:r>
            <a:r>
              <a:rPr lang="en-US" sz="1600" dirty="0"/>
              <a:t>, </a:t>
            </a:r>
            <a:r>
              <a:rPr lang="en-US" sz="1600" dirty="0" err="1"/>
              <a:t>çalışma</a:t>
            </a:r>
            <a:r>
              <a:rPr lang="en-US" sz="1600" dirty="0"/>
              <a:t> </a:t>
            </a:r>
            <a:r>
              <a:rPr lang="en-US" sz="1600" dirty="0" err="1"/>
              <a:t>seviyelerini</a:t>
            </a:r>
            <a:r>
              <a:rPr lang="en-US" sz="1600" dirty="0"/>
              <a:t> </a:t>
            </a:r>
            <a:r>
              <a:rPr lang="en-US" sz="1600" dirty="0" err="1"/>
              <a:t>değiştirebilir</a:t>
            </a:r>
            <a:r>
              <a:rPr lang="en-US" sz="1600" dirty="0"/>
              <a:t> </a:t>
            </a:r>
            <a:r>
              <a:rPr lang="en-US" sz="1600" dirty="0" err="1"/>
              <a:t>ve</a:t>
            </a:r>
            <a:r>
              <a:rPr lang="en-US" sz="1600" dirty="0"/>
              <a:t> </a:t>
            </a:r>
            <a:r>
              <a:rPr lang="en-US" sz="1600" dirty="0" err="1"/>
              <a:t>kapatabilir</a:t>
            </a:r>
            <a:r>
              <a:rPr lang="en-US" sz="1600" dirty="0"/>
              <a:t>. </a:t>
            </a:r>
            <a:r>
              <a:rPr lang="en-US" sz="1600" dirty="0" err="1"/>
              <a:t>Kök</a:t>
            </a:r>
            <a:r>
              <a:rPr lang="en-US" sz="1600" dirty="0"/>
              <a:t> </a:t>
            </a:r>
            <a:r>
              <a:rPr lang="en-US" sz="1600" dirty="0" err="1"/>
              <a:t>kullanıcı</a:t>
            </a:r>
            <a:r>
              <a:rPr lang="en-US" sz="1600" dirty="0"/>
              <a:t> </a:t>
            </a:r>
            <a:r>
              <a:rPr lang="en-US" sz="1600" dirty="0" err="1"/>
              <a:t>olmanın</a:t>
            </a:r>
            <a:r>
              <a:rPr lang="en-US" sz="1600" dirty="0"/>
              <a:t> </a:t>
            </a:r>
            <a:r>
              <a:rPr lang="en-US" sz="1600" dirty="0" err="1"/>
              <a:t>üç</a:t>
            </a:r>
            <a:r>
              <a:rPr lang="en-US" sz="1600" dirty="0"/>
              <a:t> </a:t>
            </a:r>
            <a:r>
              <a:rPr lang="en-US" sz="1600" dirty="0" err="1"/>
              <a:t>yöntemi</a:t>
            </a:r>
            <a:r>
              <a:rPr lang="en-US" sz="1600" dirty="0"/>
              <a:t> </a:t>
            </a:r>
            <a:r>
              <a:rPr lang="en-US" sz="1600" dirty="0" err="1"/>
              <a:t>vardır</a:t>
            </a:r>
            <a:r>
              <a:rPr lang="en-US" sz="1600" dirty="0"/>
              <a:t>:</a:t>
            </a:r>
          </a:p>
          <a:p>
            <a:endParaRPr lang="en-US" sz="1600" dirty="0"/>
          </a:p>
          <a:p>
            <a:pPr lvl="1"/>
            <a:r>
              <a:rPr lang="en-US" sz="1600" dirty="0" err="1"/>
              <a:t>Kök</a:t>
            </a:r>
            <a:r>
              <a:rPr lang="en-US" sz="1600" dirty="0"/>
              <a:t> </a:t>
            </a:r>
            <a:r>
              <a:rPr lang="en-US" sz="1600" dirty="0" err="1"/>
              <a:t>kullanıcı</a:t>
            </a:r>
            <a:r>
              <a:rPr lang="en-US" sz="1600" dirty="0"/>
              <a:t> </a:t>
            </a:r>
            <a:r>
              <a:rPr lang="en-US" sz="1600" dirty="0" err="1"/>
              <a:t>olarak</a:t>
            </a:r>
            <a:r>
              <a:rPr lang="en-US" sz="1600" dirty="0"/>
              <a:t> </a:t>
            </a:r>
            <a:r>
              <a:rPr lang="en-US" sz="1600" dirty="0" err="1"/>
              <a:t>oturum</a:t>
            </a:r>
            <a:r>
              <a:rPr lang="en-US" sz="1600" dirty="0"/>
              <a:t> </a:t>
            </a:r>
            <a:r>
              <a:rPr lang="en-US" sz="1600" dirty="0" err="1"/>
              <a:t>açma</a:t>
            </a:r>
            <a:endParaRPr lang="en-US" sz="1600" dirty="0"/>
          </a:p>
          <a:p>
            <a:pPr lvl="1"/>
            <a:endParaRPr lang="en-US" sz="1600" dirty="0"/>
          </a:p>
          <a:p>
            <a:pPr lvl="1"/>
            <a:r>
              <a:rPr lang="en-US" sz="1600" b="1" dirty="0"/>
              <a:t>Su</a:t>
            </a:r>
            <a:r>
              <a:rPr lang="tr-TR" sz="1600" b="1" dirty="0"/>
              <a:t> </a:t>
            </a:r>
            <a:r>
              <a:rPr lang="en-US" sz="1600" dirty="0"/>
              <a:t>(</a:t>
            </a:r>
            <a:r>
              <a:rPr lang="en-US" sz="1600" dirty="0" err="1"/>
              <a:t>Yedek</a:t>
            </a:r>
            <a:r>
              <a:rPr lang="en-US" sz="1600" dirty="0"/>
              <a:t> </a:t>
            </a:r>
            <a:r>
              <a:rPr lang="en-US" sz="1600" dirty="0" err="1"/>
              <a:t>kullanıcı</a:t>
            </a:r>
            <a:r>
              <a:rPr lang="en-US" sz="1600" dirty="0"/>
              <a:t>) </a:t>
            </a:r>
            <a:r>
              <a:rPr lang="en-US" sz="1600" dirty="0" err="1"/>
              <a:t>komutunu</a:t>
            </a:r>
            <a:r>
              <a:rPr lang="en-US" sz="1600" dirty="0"/>
              <a:t> </a:t>
            </a:r>
            <a:r>
              <a:rPr lang="en-US" sz="1600" dirty="0" err="1"/>
              <a:t>kullanma</a:t>
            </a:r>
            <a:endParaRPr lang="en-US" sz="1600" dirty="0"/>
          </a:p>
          <a:p>
            <a:pPr lvl="1"/>
            <a:endParaRPr lang="en-US" sz="1600" dirty="0"/>
          </a:p>
          <a:p>
            <a:pPr lvl="1"/>
            <a:r>
              <a:rPr lang="en-US" sz="1600" b="1" dirty="0" err="1"/>
              <a:t>Sudo</a:t>
            </a:r>
            <a:r>
              <a:rPr lang="tr-TR" sz="1600" b="1" dirty="0"/>
              <a:t> </a:t>
            </a:r>
            <a:r>
              <a:rPr lang="en-US" sz="1600" dirty="0" err="1"/>
              <a:t>Komutu</a:t>
            </a:r>
            <a:r>
              <a:rPr lang="en-US" sz="1600" dirty="0"/>
              <a:t> </a:t>
            </a:r>
            <a:r>
              <a:rPr lang="en-US" sz="1600" dirty="0" err="1"/>
              <a:t>kullanma</a:t>
            </a:r>
            <a:endParaRPr lang="en-US" sz="1600" dirty="0"/>
          </a:p>
        </p:txBody>
      </p:sp>
    </p:spTree>
    <p:extLst>
      <p:ext uri="{BB962C8B-B14F-4D97-AF65-F5344CB8AC3E}">
        <p14:creationId xmlns:p14="http://schemas.microsoft.com/office/powerpoint/2010/main" val="1332858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Bağlı değil">
            <a:extLst>
              <a:ext uri="{FF2B5EF4-FFF2-40B4-BE49-F238E27FC236}">
                <a16:creationId xmlns:a16="http://schemas.microsoft.com/office/drawing/2014/main" id="{D33A0329-2E15-EC1B-456A-986527D4A7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
        <p:nvSpPr>
          <p:cNvPr id="5" name="İçerik Yer Tutucusu 4">
            <a:extLst>
              <a:ext uri="{FF2B5EF4-FFF2-40B4-BE49-F238E27FC236}">
                <a16:creationId xmlns:a16="http://schemas.microsoft.com/office/drawing/2014/main" id="{CBD82469-CABD-2BF2-5CEC-5047FD8F5250}"/>
              </a:ext>
            </a:extLst>
          </p:cNvPr>
          <p:cNvSpPr>
            <a:spLocks noGrp="1"/>
          </p:cNvSpPr>
          <p:nvPr>
            <p:ph idx="1"/>
          </p:nvPr>
        </p:nvSpPr>
        <p:spPr>
          <a:xfrm>
            <a:off x="564304" y="1080716"/>
            <a:ext cx="5769111" cy="4351338"/>
          </a:xfrm>
        </p:spPr>
        <p:txBody>
          <a:bodyPr/>
          <a:lstStyle/>
          <a:p>
            <a:r>
              <a:rPr lang="en-US" b="1" i="0" dirty="0">
                <a:solidFill>
                  <a:srgbClr val="0D0D0D"/>
                </a:solidFill>
                <a:effectLst/>
                <a:latin typeface="Söhne"/>
              </a:rPr>
              <a:t>"</a:t>
            </a:r>
            <a:r>
              <a:rPr lang="en-US" b="1" i="0" dirty="0" err="1">
                <a:solidFill>
                  <a:srgbClr val="0D0D0D"/>
                </a:solidFill>
                <a:effectLst/>
                <a:latin typeface="Söhne"/>
              </a:rPr>
              <a:t>su</a:t>
            </a:r>
            <a:r>
              <a:rPr lang="en-US" b="1" i="0" dirty="0">
                <a:solidFill>
                  <a:srgbClr val="0D0D0D"/>
                </a:solidFill>
                <a:effectLst/>
                <a:latin typeface="Söhne"/>
              </a:rPr>
              <a:t>" </a:t>
            </a:r>
            <a:r>
              <a:rPr lang="en-US" b="0" i="0" dirty="0" err="1">
                <a:solidFill>
                  <a:srgbClr val="0D0D0D"/>
                </a:solidFill>
                <a:effectLst/>
                <a:latin typeface="Söhne"/>
              </a:rPr>
              <a:t>komutu</a:t>
            </a:r>
            <a:r>
              <a:rPr lang="en-US" b="0" i="0" dirty="0">
                <a:solidFill>
                  <a:srgbClr val="0D0D0D"/>
                </a:solidFill>
                <a:effectLst/>
                <a:latin typeface="Söhne"/>
              </a:rPr>
              <a:t>, Linux </a:t>
            </a:r>
            <a:r>
              <a:rPr lang="en-US" b="0" i="0" dirty="0" err="1">
                <a:solidFill>
                  <a:srgbClr val="0D0D0D"/>
                </a:solidFill>
                <a:effectLst/>
                <a:latin typeface="Söhne"/>
              </a:rPr>
              <a:t>işletim</a:t>
            </a:r>
            <a:r>
              <a:rPr lang="en-US" b="0" i="0" dirty="0">
                <a:solidFill>
                  <a:srgbClr val="0D0D0D"/>
                </a:solidFill>
                <a:effectLst/>
                <a:latin typeface="Söhne"/>
              </a:rPr>
              <a:t> </a:t>
            </a:r>
            <a:r>
              <a:rPr lang="en-US" b="0" i="0" dirty="0" err="1">
                <a:solidFill>
                  <a:srgbClr val="0D0D0D"/>
                </a:solidFill>
                <a:effectLst/>
                <a:latin typeface="Söhne"/>
              </a:rPr>
              <a:t>sisteminde</a:t>
            </a:r>
            <a:r>
              <a:rPr lang="en-US" b="0" i="0" dirty="0">
                <a:solidFill>
                  <a:srgbClr val="0D0D0D"/>
                </a:solidFill>
                <a:effectLst/>
                <a:latin typeface="Söhne"/>
              </a:rPr>
              <a:t> "superuser" </a:t>
            </a:r>
            <a:r>
              <a:rPr lang="en-US" b="0" i="0" dirty="0" err="1">
                <a:solidFill>
                  <a:srgbClr val="0D0D0D"/>
                </a:solidFill>
                <a:effectLst/>
                <a:latin typeface="Söhne"/>
              </a:rPr>
              <a:t>veya</a:t>
            </a:r>
            <a:r>
              <a:rPr lang="en-US" b="0" i="0" dirty="0">
                <a:solidFill>
                  <a:srgbClr val="0D0D0D"/>
                </a:solidFill>
                <a:effectLst/>
                <a:latin typeface="Söhne"/>
              </a:rPr>
              <a:t> "root" </a:t>
            </a:r>
            <a:r>
              <a:rPr lang="en-US" b="0" i="0" dirty="0" err="1">
                <a:solidFill>
                  <a:srgbClr val="0D0D0D"/>
                </a:solidFill>
                <a:effectLst/>
                <a:latin typeface="Söhne"/>
              </a:rPr>
              <a:t>olarak</a:t>
            </a:r>
            <a:r>
              <a:rPr lang="en-US" b="0" i="0" dirty="0">
                <a:solidFill>
                  <a:srgbClr val="0D0D0D"/>
                </a:solidFill>
                <a:effectLst/>
                <a:latin typeface="Söhne"/>
              </a:rPr>
              <a:t> da </a:t>
            </a:r>
            <a:r>
              <a:rPr lang="en-US" b="0" i="0" dirty="0" err="1">
                <a:solidFill>
                  <a:srgbClr val="0D0D0D"/>
                </a:solidFill>
                <a:effectLst/>
                <a:latin typeface="Söhne"/>
              </a:rPr>
              <a:t>bilinen</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yüksek</a:t>
            </a:r>
            <a:r>
              <a:rPr lang="en-US" b="0" i="0" dirty="0">
                <a:solidFill>
                  <a:srgbClr val="0D0D0D"/>
                </a:solidFill>
                <a:effectLst/>
                <a:latin typeface="Söhne"/>
              </a:rPr>
              <a:t> </a:t>
            </a:r>
            <a:r>
              <a:rPr lang="en-US" b="0" i="0" dirty="0" err="1">
                <a:solidFill>
                  <a:srgbClr val="0D0D0D"/>
                </a:solidFill>
                <a:effectLst/>
                <a:latin typeface="Söhne"/>
              </a:rPr>
              <a:t>yetkiye</a:t>
            </a:r>
            <a:r>
              <a:rPr lang="en-US" b="0" i="0" dirty="0">
                <a:solidFill>
                  <a:srgbClr val="0D0D0D"/>
                </a:solidFill>
                <a:effectLst/>
                <a:latin typeface="Söhne"/>
              </a:rPr>
              <a:t> </a:t>
            </a:r>
            <a:r>
              <a:rPr lang="en-US" b="0" i="0" dirty="0" err="1">
                <a:solidFill>
                  <a:srgbClr val="0D0D0D"/>
                </a:solidFill>
                <a:effectLst/>
                <a:latin typeface="Söhne"/>
              </a:rPr>
              <a:t>sahip</a:t>
            </a:r>
            <a:r>
              <a:rPr lang="en-US" b="0" i="0" dirty="0">
                <a:solidFill>
                  <a:srgbClr val="0D0D0D"/>
                </a:solidFill>
                <a:effectLst/>
                <a:latin typeface="Söhne"/>
              </a:rPr>
              <a:t> </a:t>
            </a:r>
            <a:r>
              <a:rPr lang="en-US" b="0" i="0" dirty="0" err="1">
                <a:solidFill>
                  <a:srgbClr val="0D0D0D"/>
                </a:solidFill>
                <a:effectLst/>
                <a:latin typeface="Söhne"/>
              </a:rPr>
              <a:t>kullanıcıya</a:t>
            </a:r>
            <a:r>
              <a:rPr lang="en-US" b="0" i="0" dirty="0">
                <a:solidFill>
                  <a:srgbClr val="0D0D0D"/>
                </a:solidFill>
                <a:effectLst/>
                <a:latin typeface="Söhne"/>
              </a:rPr>
              <a:t> </a:t>
            </a:r>
            <a:r>
              <a:rPr lang="en-US" b="0" i="0" dirty="0" err="1">
                <a:solidFill>
                  <a:srgbClr val="0D0D0D"/>
                </a:solidFill>
                <a:effectLst/>
                <a:latin typeface="Söhne"/>
              </a:rPr>
              <a:t>geçiş</a:t>
            </a:r>
            <a:r>
              <a:rPr lang="en-US" b="0" i="0" dirty="0">
                <a:solidFill>
                  <a:srgbClr val="0D0D0D"/>
                </a:solidFill>
                <a:effectLst/>
                <a:latin typeface="Söhne"/>
              </a:rPr>
              <a:t> </a:t>
            </a:r>
            <a:r>
              <a:rPr lang="en-US" b="0" i="0" dirty="0" err="1">
                <a:solidFill>
                  <a:srgbClr val="0D0D0D"/>
                </a:solidFill>
                <a:effectLst/>
                <a:latin typeface="Söhne"/>
              </a:rPr>
              <a:t>yapmayı</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 Bu </a:t>
            </a:r>
            <a:r>
              <a:rPr lang="en-US" b="0" i="0" dirty="0" err="1">
                <a:solidFill>
                  <a:srgbClr val="0D0D0D"/>
                </a:solidFill>
                <a:effectLst/>
                <a:latin typeface="Söhne"/>
              </a:rPr>
              <a:t>komut</a:t>
            </a:r>
            <a:r>
              <a:rPr lang="en-US" b="0" i="0" dirty="0">
                <a:solidFill>
                  <a:srgbClr val="0D0D0D"/>
                </a:solidFill>
                <a:effectLst/>
                <a:latin typeface="Söhne"/>
              </a:rPr>
              <a:t>, normal </a:t>
            </a:r>
            <a:r>
              <a:rPr lang="en-US" b="0" i="0" dirty="0" err="1">
                <a:solidFill>
                  <a:srgbClr val="0D0D0D"/>
                </a:solidFill>
                <a:effectLst/>
                <a:latin typeface="Söhne"/>
              </a:rPr>
              <a:t>kullanıcı</a:t>
            </a:r>
            <a:r>
              <a:rPr lang="en-US" b="0" i="0" dirty="0">
                <a:solidFill>
                  <a:srgbClr val="0D0D0D"/>
                </a:solidFill>
                <a:effectLst/>
                <a:latin typeface="Söhne"/>
              </a:rPr>
              <a:t> </a:t>
            </a:r>
            <a:r>
              <a:rPr lang="en-US" b="0" i="0" dirty="0" err="1">
                <a:solidFill>
                  <a:srgbClr val="0D0D0D"/>
                </a:solidFill>
                <a:effectLst/>
                <a:latin typeface="Söhne"/>
              </a:rPr>
              <a:t>hesabından</a:t>
            </a:r>
            <a:r>
              <a:rPr lang="en-US" b="0" i="0" dirty="0">
                <a:solidFill>
                  <a:srgbClr val="0D0D0D"/>
                </a:solidFill>
                <a:effectLst/>
                <a:latin typeface="Söhne"/>
              </a:rPr>
              <a:t> </a:t>
            </a:r>
            <a:r>
              <a:rPr lang="en-US" b="0" i="0" dirty="0" err="1">
                <a:solidFill>
                  <a:srgbClr val="0D0D0D"/>
                </a:solidFill>
                <a:effectLst/>
                <a:latin typeface="Söhne"/>
              </a:rPr>
              <a:t>süper</a:t>
            </a:r>
            <a:r>
              <a:rPr lang="en-US" b="0" i="0" dirty="0">
                <a:solidFill>
                  <a:srgbClr val="0D0D0D"/>
                </a:solidFill>
                <a:effectLst/>
                <a:latin typeface="Söhne"/>
              </a:rPr>
              <a:t> </a:t>
            </a:r>
            <a:r>
              <a:rPr lang="en-US" b="0" i="0" dirty="0" err="1">
                <a:solidFill>
                  <a:srgbClr val="0D0D0D"/>
                </a:solidFill>
                <a:effectLst/>
                <a:latin typeface="Söhne"/>
              </a:rPr>
              <a:t>kullanıcı</a:t>
            </a:r>
            <a:r>
              <a:rPr lang="en-US" b="0" i="0" dirty="0">
                <a:solidFill>
                  <a:srgbClr val="0D0D0D"/>
                </a:solidFill>
                <a:effectLst/>
                <a:latin typeface="Söhne"/>
              </a:rPr>
              <a:t> </a:t>
            </a:r>
            <a:r>
              <a:rPr lang="en-US" b="0" i="0" dirty="0" err="1">
                <a:solidFill>
                  <a:srgbClr val="0D0D0D"/>
                </a:solidFill>
                <a:effectLst/>
                <a:latin typeface="Söhne"/>
              </a:rPr>
              <a:t>hesabına</a:t>
            </a:r>
            <a:r>
              <a:rPr lang="en-US" b="0" i="0" dirty="0">
                <a:solidFill>
                  <a:srgbClr val="0D0D0D"/>
                </a:solidFill>
                <a:effectLst/>
                <a:latin typeface="Söhne"/>
              </a:rPr>
              <a:t> </a:t>
            </a:r>
            <a:r>
              <a:rPr lang="en-US" b="0" i="0" dirty="0" err="1">
                <a:solidFill>
                  <a:srgbClr val="0D0D0D"/>
                </a:solidFill>
                <a:effectLst/>
                <a:latin typeface="Söhne"/>
              </a:rPr>
              <a:t>geçiş</a:t>
            </a:r>
            <a:r>
              <a:rPr lang="en-US" b="0" i="0" dirty="0">
                <a:solidFill>
                  <a:srgbClr val="0D0D0D"/>
                </a:solidFill>
                <a:effectLst/>
                <a:latin typeface="Söhne"/>
              </a:rPr>
              <a:t> </a:t>
            </a:r>
            <a:r>
              <a:rPr lang="en-US" b="0" i="0" dirty="0" err="1">
                <a:solidFill>
                  <a:srgbClr val="0D0D0D"/>
                </a:solidFill>
                <a:effectLst/>
                <a:latin typeface="Söhne"/>
              </a:rPr>
              <a:t>yapmak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kullanılır</a:t>
            </a:r>
            <a:r>
              <a:rPr lang="en-US" b="0" i="0" dirty="0">
                <a:solidFill>
                  <a:srgbClr val="0D0D0D"/>
                </a:solidFill>
                <a:effectLst/>
                <a:latin typeface="Söhne"/>
              </a:rPr>
              <a:t>. </a:t>
            </a:r>
            <a:r>
              <a:rPr lang="en-US" b="0" i="0" dirty="0" err="1">
                <a:solidFill>
                  <a:srgbClr val="0D0D0D"/>
                </a:solidFill>
                <a:effectLst/>
                <a:latin typeface="Söhne"/>
              </a:rPr>
              <a:t>Süper</a:t>
            </a:r>
            <a:r>
              <a:rPr lang="en-US" b="0" i="0" dirty="0">
                <a:solidFill>
                  <a:srgbClr val="0D0D0D"/>
                </a:solidFill>
                <a:effectLst/>
                <a:latin typeface="Söhne"/>
              </a:rPr>
              <a:t> </a:t>
            </a:r>
            <a:r>
              <a:rPr lang="en-US" b="0" i="0" dirty="0" err="1">
                <a:solidFill>
                  <a:srgbClr val="0D0D0D"/>
                </a:solidFill>
                <a:effectLst/>
                <a:latin typeface="Söhne"/>
              </a:rPr>
              <a:t>kullanıcı</a:t>
            </a:r>
            <a:r>
              <a:rPr lang="en-US" b="0" i="0" dirty="0">
                <a:solidFill>
                  <a:srgbClr val="0D0D0D"/>
                </a:solidFill>
                <a:effectLst/>
                <a:latin typeface="Söhne"/>
              </a:rPr>
              <a:t> </a:t>
            </a:r>
            <a:r>
              <a:rPr lang="en-US" b="0" i="0" dirty="0" err="1">
                <a:solidFill>
                  <a:srgbClr val="0D0D0D"/>
                </a:solidFill>
                <a:effectLst/>
                <a:latin typeface="Söhne"/>
              </a:rPr>
              <a:t>hesabı</a:t>
            </a:r>
            <a:r>
              <a:rPr lang="en-US" b="0" i="0" dirty="0">
                <a:solidFill>
                  <a:srgbClr val="0D0D0D"/>
                </a:solidFill>
                <a:effectLst/>
                <a:latin typeface="Söhne"/>
              </a:rPr>
              <a:t>, </a:t>
            </a:r>
            <a:r>
              <a:rPr lang="en-US" b="0" i="0" dirty="0" err="1">
                <a:solidFill>
                  <a:srgbClr val="0D0D0D"/>
                </a:solidFill>
                <a:effectLst/>
                <a:latin typeface="Söhne"/>
              </a:rPr>
              <a:t>sistemde</a:t>
            </a:r>
            <a:r>
              <a:rPr lang="en-US" b="0" i="0" dirty="0">
                <a:solidFill>
                  <a:srgbClr val="0D0D0D"/>
                </a:solidFill>
                <a:effectLst/>
                <a:latin typeface="Söhne"/>
              </a:rPr>
              <a:t> her </a:t>
            </a:r>
            <a:r>
              <a:rPr lang="en-US" b="0" i="0" dirty="0" err="1">
                <a:solidFill>
                  <a:srgbClr val="0D0D0D"/>
                </a:solidFill>
                <a:effectLst/>
                <a:latin typeface="Söhne"/>
              </a:rPr>
              <a:t>türlü</a:t>
            </a:r>
            <a:r>
              <a:rPr lang="en-US" b="0" i="0" dirty="0">
                <a:solidFill>
                  <a:srgbClr val="0D0D0D"/>
                </a:solidFill>
                <a:effectLst/>
                <a:latin typeface="Söhne"/>
              </a:rPr>
              <a:t> </a:t>
            </a:r>
            <a:r>
              <a:rPr lang="en-US" b="0" i="0" dirty="0" err="1">
                <a:solidFill>
                  <a:srgbClr val="0D0D0D"/>
                </a:solidFill>
                <a:effectLst/>
                <a:latin typeface="Söhne"/>
              </a:rPr>
              <a:t>işlemi</a:t>
            </a:r>
            <a:r>
              <a:rPr lang="en-US" b="0" i="0" dirty="0">
                <a:solidFill>
                  <a:srgbClr val="0D0D0D"/>
                </a:solidFill>
                <a:effectLst/>
                <a:latin typeface="Söhne"/>
              </a:rPr>
              <a:t> </a:t>
            </a:r>
            <a:r>
              <a:rPr lang="en-US" b="0" i="0" dirty="0" err="1">
                <a:solidFill>
                  <a:srgbClr val="0D0D0D"/>
                </a:solidFill>
                <a:effectLst/>
                <a:latin typeface="Söhne"/>
              </a:rPr>
              <a:t>gerçekleştirebilecek</a:t>
            </a:r>
            <a:r>
              <a:rPr lang="en-US" b="0" i="0" dirty="0">
                <a:solidFill>
                  <a:srgbClr val="0D0D0D"/>
                </a:solidFill>
                <a:effectLst/>
                <a:latin typeface="Söhne"/>
              </a:rPr>
              <a:t> tam </a:t>
            </a:r>
            <a:r>
              <a:rPr lang="en-US" b="0" i="0" dirty="0" err="1">
                <a:solidFill>
                  <a:srgbClr val="0D0D0D"/>
                </a:solidFill>
                <a:effectLst/>
                <a:latin typeface="Söhne"/>
              </a:rPr>
              <a:t>yetkiye</a:t>
            </a:r>
            <a:r>
              <a:rPr lang="en-US" b="0" i="0" dirty="0">
                <a:solidFill>
                  <a:srgbClr val="0D0D0D"/>
                </a:solidFill>
                <a:effectLst/>
                <a:latin typeface="Söhne"/>
              </a:rPr>
              <a:t> </a:t>
            </a:r>
            <a:r>
              <a:rPr lang="en-US" b="0" i="0" dirty="0" err="1">
                <a:solidFill>
                  <a:srgbClr val="0D0D0D"/>
                </a:solidFill>
                <a:effectLst/>
                <a:latin typeface="Söhne"/>
              </a:rPr>
              <a:t>sahiptir</a:t>
            </a:r>
            <a:r>
              <a:rPr lang="en-US" b="0" i="0" dirty="0">
                <a:solidFill>
                  <a:srgbClr val="0D0D0D"/>
                </a:solidFill>
                <a:effectLst/>
                <a:latin typeface="Söhne"/>
              </a:rPr>
              <a:t>.</a:t>
            </a:r>
            <a:endParaRPr lang="en-US" dirty="0"/>
          </a:p>
        </p:txBody>
      </p:sp>
    </p:spTree>
    <p:extLst>
      <p:ext uri="{BB962C8B-B14F-4D97-AF65-F5344CB8AC3E}">
        <p14:creationId xmlns:p14="http://schemas.microsoft.com/office/powerpoint/2010/main" val="3931303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Bağlı değil">
            <a:extLst>
              <a:ext uri="{FF2B5EF4-FFF2-40B4-BE49-F238E27FC236}">
                <a16:creationId xmlns:a16="http://schemas.microsoft.com/office/drawing/2014/main" id="{D33A0329-2E15-EC1B-456A-986527D4A7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
        <p:nvSpPr>
          <p:cNvPr id="5" name="İçerik Yer Tutucusu 4">
            <a:extLst>
              <a:ext uri="{FF2B5EF4-FFF2-40B4-BE49-F238E27FC236}">
                <a16:creationId xmlns:a16="http://schemas.microsoft.com/office/drawing/2014/main" id="{CBD82469-CABD-2BF2-5CEC-5047FD8F5250}"/>
              </a:ext>
            </a:extLst>
          </p:cNvPr>
          <p:cNvSpPr>
            <a:spLocks noGrp="1"/>
          </p:cNvSpPr>
          <p:nvPr>
            <p:ph idx="1"/>
          </p:nvPr>
        </p:nvSpPr>
        <p:spPr>
          <a:xfrm>
            <a:off x="564304" y="1080716"/>
            <a:ext cx="5769111" cy="4351338"/>
          </a:xfrm>
        </p:spPr>
        <p:txBody>
          <a:bodyPr>
            <a:normAutofit/>
          </a:bodyPr>
          <a:lstStyle/>
          <a:p>
            <a:r>
              <a:rPr lang="en-US" b="1" i="0" dirty="0">
                <a:solidFill>
                  <a:srgbClr val="0D0D0D"/>
                </a:solidFill>
                <a:effectLst/>
                <a:latin typeface="Söhne"/>
              </a:rPr>
              <a:t>"</a:t>
            </a:r>
            <a:r>
              <a:rPr lang="en-US" b="1" i="0" dirty="0" err="1">
                <a:solidFill>
                  <a:srgbClr val="0D0D0D"/>
                </a:solidFill>
                <a:effectLst/>
                <a:latin typeface="Söhne"/>
              </a:rPr>
              <a:t>sudo</a:t>
            </a:r>
            <a:r>
              <a:rPr lang="en-US" b="1" i="0" dirty="0">
                <a:solidFill>
                  <a:srgbClr val="0D0D0D"/>
                </a:solidFill>
                <a:effectLst/>
                <a:latin typeface="Söhne"/>
              </a:rPr>
              <a:t>" </a:t>
            </a:r>
            <a:r>
              <a:rPr lang="en-US" b="0" i="0" dirty="0">
                <a:solidFill>
                  <a:srgbClr val="0D0D0D"/>
                </a:solidFill>
                <a:effectLst/>
                <a:latin typeface="Söhne"/>
              </a:rPr>
              <a:t>(superuser do), Linux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Unix </a:t>
            </a:r>
            <a:r>
              <a:rPr lang="en-US" b="0" i="0" dirty="0" err="1">
                <a:solidFill>
                  <a:srgbClr val="0D0D0D"/>
                </a:solidFill>
                <a:effectLst/>
                <a:latin typeface="Söhne"/>
              </a:rPr>
              <a:t>benzeri</a:t>
            </a:r>
            <a:r>
              <a:rPr lang="en-US" b="0" i="0" dirty="0">
                <a:solidFill>
                  <a:srgbClr val="0D0D0D"/>
                </a:solidFill>
                <a:effectLst/>
                <a:latin typeface="Söhne"/>
              </a:rPr>
              <a:t> </a:t>
            </a:r>
            <a:r>
              <a:rPr lang="en-US" b="0" i="0" dirty="0" err="1">
                <a:solidFill>
                  <a:srgbClr val="0D0D0D"/>
                </a:solidFill>
                <a:effectLst/>
                <a:latin typeface="Söhne"/>
              </a:rPr>
              <a:t>işletim</a:t>
            </a:r>
            <a:r>
              <a:rPr lang="en-US" b="0" i="0" dirty="0">
                <a:solidFill>
                  <a:srgbClr val="0D0D0D"/>
                </a:solidFill>
                <a:effectLst/>
                <a:latin typeface="Söhne"/>
              </a:rPr>
              <a:t> </a:t>
            </a:r>
            <a:r>
              <a:rPr lang="en-US" b="0" i="0" dirty="0" err="1">
                <a:solidFill>
                  <a:srgbClr val="0D0D0D"/>
                </a:solidFill>
                <a:effectLst/>
                <a:latin typeface="Söhne"/>
              </a:rPr>
              <a:t>sistemlerinde</a:t>
            </a:r>
            <a:r>
              <a:rPr lang="en-US" b="0" i="0" dirty="0">
                <a:solidFill>
                  <a:srgbClr val="0D0D0D"/>
                </a:solidFill>
                <a:effectLst/>
                <a:latin typeface="Söhne"/>
              </a:rPr>
              <a:t>, normal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kullanıcının</a:t>
            </a:r>
            <a:r>
              <a:rPr lang="en-US" b="0" i="0" dirty="0">
                <a:solidFill>
                  <a:srgbClr val="0D0D0D"/>
                </a:solidFill>
                <a:effectLst/>
                <a:latin typeface="Söhne"/>
              </a:rPr>
              <a:t>, </a:t>
            </a:r>
            <a:r>
              <a:rPr lang="en-US" b="0" i="0" dirty="0" err="1">
                <a:solidFill>
                  <a:srgbClr val="0D0D0D"/>
                </a:solidFill>
                <a:effectLst/>
                <a:latin typeface="Söhne"/>
              </a:rPr>
              <a:t>belirli</a:t>
            </a:r>
            <a:r>
              <a:rPr lang="en-US" b="0" i="0" dirty="0">
                <a:solidFill>
                  <a:srgbClr val="0D0D0D"/>
                </a:solidFill>
                <a:effectLst/>
                <a:latin typeface="Söhne"/>
              </a:rPr>
              <a:t> </a:t>
            </a:r>
            <a:r>
              <a:rPr lang="en-US" b="0" i="0" dirty="0" err="1">
                <a:solidFill>
                  <a:srgbClr val="0D0D0D"/>
                </a:solidFill>
                <a:effectLst/>
                <a:latin typeface="Söhne"/>
              </a:rPr>
              <a:t>komutları</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işlemleri</a:t>
            </a:r>
            <a:r>
              <a:rPr lang="en-US" b="0" i="0" dirty="0">
                <a:solidFill>
                  <a:srgbClr val="0D0D0D"/>
                </a:solidFill>
                <a:effectLst/>
                <a:latin typeface="Söhne"/>
              </a:rPr>
              <a:t> </a:t>
            </a:r>
            <a:r>
              <a:rPr lang="en-US" b="0" i="0" dirty="0" err="1">
                <a:solidFill>
                  <a:srgbClr val="0D0D0D"/>
                </a:solidFill>
                <a:effectLst/>
                <a:latin typeface="Söhne"/>
              </a:rPr>
              <a:t>süper</a:t>
            </a:r>
            <a:r>
              <a:rPr lang="en-US" b="0" i="0" dirty="0">
                <a:solidFill>
                  <a:srgbClr val="0D0D0D"/>
                </a:solidFill>
                <a:effectLst/>
                <a:latin typeface="Söhne"/>
              </a:rPr>
              <a:t> </a:t>
            </a:r>
            <a:r>
              <a:rPr lang="en-US" b="0" i="0" dirty="0" err="1">
                <a:solidFill>
                  <a:srgbClr val="0D0D0D"/>
                </a:solidFill>
                <a:effectLst/>
                <a:latin typeface="Söhne"/>
              </a:rPr>
              <a:t>kullanıcı</a:t>
            </a:r>
            <a:r>
              <a:rPr lang="en-US" b="0" i="0" dirty="0">
                <a:solidFill>
                  <a:srgbClr val="0D0D0D"/>
                </a:solidFill>
                <a:effectLst/>
                <a:latin typeface="Söhne"/>
              </a:rPr>
              <a:t> (root) </a:t>
            </a:r>
            <a:r>
              <a:rPr lang="en-US" b="0" i="0" dirty="0" err="1">
                <a:solidFill>
                  <a:srgbClr val="0D0D0D"/>
                </a:solidFill>
                <a:effectLst/>
                <a:latin typeface="Söhne"/>
              </a:rPr>
              <a:t>yetkileriyle</a:t>
            </a:r>
            <a:r>
              <a:rPr lang="en-US" b="0" i="0" dirty="0">
                <a:solidFill>
                  <a:srgbClr val="0D0D0D"/>
                </a:solidFill>
                <a:effectLst/>
                <a:latin typeface="Söhne"/>
              </a:rPr>
              <a:t> </a:t>
            </a:r>
            <a:r>
              <a:rPr lang="en-US" b="0" i="0" dirty="0" err="1">
                <a:solidFill>
                  <a:srgbClr val="0D0D0D"/>
                </a:solidFill>
                <a:effectLst/>
                <a:latin typeface="Söhne"/>
              </a:rPr>
              <a:t>çalıştırmasına</a:t>
            </a:r>
            <a:r>
              <a:rPr lang="en-US" b="0" i="0" dirty="0">
                <a:solidFill>
                  <a:srgbClr val="0D0D0D"/>
                </a:solidFill>
                <a:effectLst/>
                <a:latin typeface="Söhne"/>
              </a:rPr>
              <a:t> </a:t>
            </a:r>
            <a:r>
              <a:rPr lang="en-US" b="0" i="0" dirty="0" err="1">
                <a:solidFill>
                  <a:srgbClr val="0D0D0D"/>
                </a:solidFill>
                <a:effectLst/>
                <a:latin typeface="Söhne"/>
              </a:rPr>
              <a:t>izin</a:t>
            </a:r>
            <a:r>
              <a:rPr lang="en-US" b="0" i="0" dirty="0">
                <a:solidFill>
                  <a:srgbClr val="0D0D0D"/>
                </a:solidFill>
                <a:effectLst/>
                <a:latin typeface="Söhne"/>
              </a:rPr>
              <a:t> </a:t>
            </a:r>
            <a:r>
              <a:rPr lang="en-US" b="0" i="0" dirty="0" err="1">
                <a:solidFill>
                  <a:srgbClr val="0D0D0D"/>
                </a:solidFill>
                <a:effectLst/>
                <a:latin typeface="Söhne"/>
              </a:rPr>
              <a:t>veren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komuttur</a:t>
            </a:r>
            <a:r>
              <a:rPr lang="en-US" b="0" i="0" dirty="0">
                <a:solidFill>
                  <a:srgbClr val="0D0D0D"/>
                </a:solidFill>
                <a:effectLst/>
                <a:latin typeface="Söhne"/>
              </a:rPr>
              <a:t>. "</a:t>
            </a:r>
            <a:r>
              <a:rPr lang="en-US" b="0" i="0" dirty="0" err="1">
                <a:solidFill>
                  <a:srgbClr val="0D0D0D"/>
                </a:solidFill>
                <a:effectLst/>
                <a:latin typeface="Söhne"/>
              </a:rPr>
              <a:t>sudo</a:t>
            </a:r>
            <a:r>
              <a:rPr lang="en-US" b="0" i="0" dirty="0">
                <a:solidFill>
                  <a:srgbClr val="0D0D0D"/>
                </a:solidFill>
                <a:effectLst/>
                <a:latin typeface="Söhne"/>
              </a:rPr>
              <a:t>" </a:t>
            </a:r>
            <a:r>
              <a:rPr lang="en-US" b="0" i="0" dirty="0" err="1">
                <a:solidFill>
                  <a:srgbClr val="0D0D0D"/>
                </a:solidFill>
                <a:effectLst/>
                <a:latin typeface="Söhne"/>
              </a:rPr>
              <a:t>komutu</a:t>
            </a:r>
            <a:r>
              <a:rPr lang="en-US" b="0" i="0" dirty="0">
                <a:solidFill>
                  <a:srgbClr val="0D0D0D"/>
                </a:solidFill>
                <a:effectLst/>
                <a:latin typeface="Söhne"/>
              </a:rPr>
              <a:t>, </a:t>
            </a:r>
            <a:r>
              <a:rPr lang="en-US" b="0" i="0" dirty="0" err="1">
                <a:solidFill>
                  <a:srgbClr val="0D0D0D"/>
                </a:solidFill>
                <a:effectLst/>
                <a:latin typeface="Söhne"/>
              </a:rPr>
              <a:t>sistem</a:t>
            </a:r>
            <a:r>
              <a:rPr lang="en-US" b="0" i="0" dirty="0">
                <a:solidFill>
                  <a:srgbClr val="0D0D0D"/>
                </a:solidFill>
                <a:effectLst/>
                <a:latin typeface="Söhne"/>
              </a:rPr>
              <a:t> </a:t>
            </a:r>
            <a:r>
              <a:rPr lang="en-US" b="0" i="0" dirty="0" err="1">
                <a:solidFill>
                  <a:srgbClr val="0D0D0D"/>
                </a:solidFill>
                <a:effectLst/>
                <a:latin typeface="Söhne"/>
              </a:rPr>
              <a:t>yöneticilerine</a:t>
            </a:r>
            <a:r>
              <a:rPr lang="en-US" b="0" i="0" dirty="0">
                <a:solidFill>
                  <a:srgbClr val="0D0D0D"/>
                </a:solidFill>
                <a:effectLst/>
                <a:latin typeface="Söhne"/>
              </a:rPr>
              <a:t>, </a:t>
            </a:r>
            <a:r>
              <a:rPr lang="en-US" b="0" i="0" dirty="0" err="1">
                <a:solidFill>
                  <a:srgbClr val="0D0D0D"/>
                </a:solidFill>
                <a:effectLst/>
                <a:latin typeface="Söhne"/>
              </a:rPr>
              <a:t>kullanıcıların</a:t>
            </a:r>
            <a:r>
              <a:rPr lang="en-US" b="0" i="0" dirty="0">
                <a:solidFill>
                  <a:srgbClr val="0D0D0D"/>
                </a:solidFill>
                <a:effectLst/>
                <a:latin typeface="Söhne"/>
              </a:rPr>
              <a:t> </a:t>
            </a:r>
            <a:r>
              <a:rPr lang="en-US" b="0" i="0" dirty="0" err="1">
                <a:solidFill>
                  <a:srgbClr val="0D0D0D"/>
                </a:solidFill>
                <a:effectLst/>
                <a:latin typeface="Söhne"/>
              </a:rPr>
              <a:t>güvenliğini</a:t>
            </a:r>
            <a:r>
              <a:rPr lang="en-US" b="0" i="0" dirty="0">
                <a:solidFill>
                  <a:srgbClr val="0D0D0D"/>
                </a:solidFill>
                <a:effectLst/>
                <a:latin typeface="Söhne"/>
              </a:rPr>
              <a:t> </a:t>
            </a:r>
            <a:r>
              <a:rPr lang="en-US" b="0" i="0" dirty="0" err="1">
                <a:solidFill>
                  <a:srgbClr val="0D0D0D"/>
                </a:solidFill>
                <a:effectLst/>
                <a:latin typeface="Söhne"/>
              </a:rPr>
              <a:t>sağlamak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gereksiz</a:t>
            </a:r>
            <a:r>
              <a:rPr lang="en-US" b="0" i="0" dirty="0">
                <a:solidFill>
                  <a:srgbClr val="0D0D0D"/>
                </a:solidFill>
                <a:effectLst/>
                <a:latin typeface="Söhne"/>
              </a:rPr>
              <a:t> </a:t>
            </a:r>
            <a:r>
              <a:rPr lang="en-US" b="0" i="0" dirty="0" err="1">
                <a:solidFill>
                  <a:srgbClr val="0D0D0D"/>
                </a:solidFill>
                <a:effectLst/>
                <a:latin typeface="Söhne"/>
              </a:rPr>
              <a:t>süper</a:t>
            </a:r>
            <a:r>
              <a:rPr lang="en-US" b="0" i="0" dirty="0">
                <a:solidFill>
                  <a:srgbClr val="0D0D0D"/>
                </a:solidFill>
                <a:effectLst/>
                <a:latin typeface="Söhne"/>
              </a:rPr>
              <a:t> </a:t>
            </a:r>
            <a:r>
              <a:rPr lang="en-US" b="0" i="0" dirty="0" err="1">
                <a:solidFill>
                  <a:srgbClr val="0D0D0D"/>
                </a:solidFill>
                <a:effectLst/>
                <a:latin typeface="Söhne"/>
              </a:rPr>
              <a:t>kullanıcı</a:t>
            </a:r>
            <a:r>
              <a:rPr lang="en-US" b="0" i="0" dirty="0">
                <a:solidFill>
                  <a:srgbClr val="0D0D0D"/>
                </a:solidFill>
                <a:effectLst/>
                <a:latin typeface="Söhne"/>
              </a:rPr>
              <a:t> </a:t>
            </a:r>
            <a:r>
              <a:rPr lang="en-US" b="0" i="0" dirty="0" err="1">
                <a:solidFill>
                  <a:srgbClr val="0D0D0D"/>
                </a:solidFill>
                <a:effectLst/>
                <a:latin typeface="Söhne"/>
              </a:rPr>
              <a:t>erişimini</a:t>
            </a:r>
            <a:r>
              <a:rPr lang="en-US" b="0" i="0" dirty="0">
                <a:solidFill>
                  <a:srgbClr val="0D0D0D"/>
                </a:solidFill>
                <a:effectLst/>
                <a:latin typeface="Söhne"/>
              </a:rPr>
              <a:t> </a:t>
            </a:r>
            <a:r>
              <a:rPr lang="en-US" b="0" i="0" dirty="0" err="1">
                <a:solidFill>
                  <a:srgbClr val="0D0D0D"/>
                </a:solidFill>
                <a:effectLst/>
                <a:latin typeface="Söhne"/>
              </a:rPr>
              <a:t>kısıtlamak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önemli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araçtır</a:t>
            </a:r>
            <a:r>
              <a:rPr lang="en-US" b="0" i="0" dirty="0">
                <a:solidFill>
                  <a:srgbClr val="0D0D0D"/>
                </a:solidFill>
                <a:effectLst/>
                <a:latin typeface="Söhne"/>
              </a:rPr>
              <a:t>.</a:t>
            </a:r>
            <a:endParaRPr lang="en-US" dirty="0"/>
          </a:p>
        </p:txBody>
      </p:sp>
    </p:spTree>
    <p:extLst>
      <p:ext uri="{BB962C8B-B14F-4D97-AF65-F5344CB8AC3E}">
        <p14:creationId xmlns:p14="http://schemas.microsoft.com/office/powerpoint/2010/main" val="2460160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B091CB0-20FB-82A4-34D6-160F92636BA0}"/>
              </a:ext>
            </a:extLst>
          </p:cNvPr>
          <p:cNvSpPr>
            <a:spLocks noGrp="1"/>
          </p:cNvSpPr>
          <p:nvPr>
            <p:ph type="title"/>
          </p:nvPr>
        </p:nvSpPr>
        <p:spPr>
          <a:xfrm>
            <a:off x="6513788" y="335629"/>
            <a:ext cx="4840010" cy="539443"/>
          </a:xfrm>
        </p:spPr>
        <p:txBody>
          <a:bodyPr>
            <a:normAutofit fontScale="90000"/>
          </a:bodyPr>
          <a:lstStyle/>
          <a:p>
            <a:r>
              <a:rPr lang="en-US" b="1" i="0" dirty="0">
                <a:effectLst/>
                <a:latin typeface="Söhne"/>
              </a:rPr>
              <a:t>"</a:t>
            </a:r>
            <a:r>
              <a:rPr lang="en-US" b="1" i="0" dirty="0" err="1">
                <a:effectLst/>
                <a:latin typeface="Söhne"/>
              </a:rPr>
              <a:t>sudoers</a:t>
            </a:r>
            <a:r>
              <a:rPr lang="en-US" b="1" i="0" dirty="0">
                <a:effectLst/>
                <a:latin typeface="Söhne"/>
              </a:rPr>
              <a:t>"</a:t>
            </a:r>
            <a:endParaRPr lang="en-US" dirty="0"/>
          </a:p>
        </p:txBody>
      </p:sp>
      <p:pic>
        <p:nvPicPr>
          <p:cNvPr id="5" name="Picture 4" descr="Ekranda bilgisayar betiği">
            <a:extLst>
              <a:ext uri="{FF2B5EF4-FFF2-40B4-BE49-F238E27FC236}">
                <a16:creationId xmlns:a16="http://schemas.microsoft.com/office/drawing/2014/main" id="{29B50365-2FE5-E642-37D2-828B44DC752C}"/>
              </a:ext>
            </a:extLst>
          </p:cNvPr>
          <p:cNvPicPr>
            <a:picLocks noChangeAspect="1"/>
          </p:cNvPicPr>
          <p:nvPr/>
        </p:nvPicPr>
        <p:blipFill rotWithShape="1">
          <a:blip r:embed="rId2"/>
          <a:srcRect l="347" r="40119"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İçerik Yer Tutucusu 2">
            <a:extLst>
              <a:ext uri="{FF2B5EF4-FFF2-40B4-BE49-F238E27FC236}">
                <a16:creationId xmlns:a16="http://schemas.microsoft.com/office/drawing/2014/main" id="{6F521B4B-C277-779D-72FB-D727FDC3459C}"/>
              </a:ext>
            </a:extLst>
          </p:cNvPr>
          <p:cNvSpPr>
            <a:spLocks noGrp="1"/>
          </p:cNvSpPr>
          <p:nvPr>
            <p:ph idx="1"/>
          </p:nvPr>
        </p:nvSpPr>
        <p:spPr>
          <a:xfrm>
            <a:off x="6297478" y="1210701"/>
            <a:ext cx="4840010" cy="3843666"/>
          </a:xfrm>
        </p:spPr>
        <p:txBody>
          <a:bodyPr>
            <a:normAutofit fontScale="92500" lnSpcReduction="10000"/>
          </a:bodyPr>
          <a:lstStyle/>
          <a:p>
            <a:r>
              <a:rPr lang="en-US" sz="2000" b="0" i="0" dirty="0">
                <a:effectLst/>
                <a:latin typeface="Söhne"/>
              </a:rPr>
              <a:t>Linux </a:t>
            </a:r>
            <a:r>
              <a:rPr lang="en-US" sz="2000" b="0" i="0" dirty="0" err="1">
                <a:effectLst/>
                <a:latin typeface="Söhne"/>
              </a:rPr>
              <a:t>ve</a:t>
            </a:r>
            <a:r>
              <a:rPr lang="en-US" sz="2000" b="0" i="0" dirty="0">
                <a:effectLst/>
                <a:latin typeface="Söhne"/>
              </a:rPr>
              <a:t> </a:t>
            </a:r>
            <a:r>
              <a:rPr lang="en-US" sz="2000" b="0" i="0" dirty="0" err="1">
                <a:effectLst/>
                <a:latin typeface="Söhne"/>
              </a:rPr>
              <a:t>diğer</a:t>
            </a:r>
            <a:r>
              <a:rPr lang="en-US" sz="2000" b="0" i="0" dirty="0">
                <a:effectLst/>
                <a:latin typeface="Söhne"/>
              </a:rPr>
              <a:t> Unix </a:t>
            </a:r>
            <a:r>
              <a:rPr lang="en-US" sz="2000" b="0" i="0" dirty="0" err="1">
                <a:effectLst/>
                <a:latin typeface="Söhne"/>
              </a:rPr>
              <a:t>benzeri</a:t>
            </a:r>
            <a:r>
              <a:rPr lang="en-US" sz="2000" b="0" i="0" dirty="0">
                <a:effectLst/>
                <a:latin typeface="Söhne"/>
              </a:rPr>
              <a:t> </a:t>
            </a:r>
            <a:r>
              <a:rPr lang="en-US" sz="2000" b="0" i="0" dirty="0" err="1">
                <a:effectLst/>
                <a:latin typeface="Söhne"/>
              </a:rPr>
              <a:t>işletim</a:t>
            </a:r>
            <a:r>
              <a:rPr lang="en-US" sz="2000" b="0" i="0" dirty="0">
                <a:effectLst/>
                <a:latin typeface="Söhne"/>
              </a:rPr>
              <a:t> </a:t>
            </a:r>
            <a:r>
              <a:rPr lang="en-US" sz="2000" b="0" i="0" dirty="0" err="1">
                <a:effectLst/>
                <a:latin typeface="Söhne"/>
              </a:rPr>
              <a:t>sistemlerinde</a:t>
            </a:r>
            <a:r>
              <a:rPr lang="en-US" sz="2000" b="0" i="0" dirty="0">
                <a:effectLst/>
                <a:latin typeface="Söhne"/>
              </a:rPr>
              <a:t> "</a:t>
            </a:r>
            <a:r>
              <a:rPr lang="en-US" sz="2000" b="0" i="0" dirty="0" err="1">
                <a:effectLst/>
                <a:latin typeface="Söhne"/>
              </a:rPr>
              <a:t>sudo</a:t>
            </a:r>
            <a:r>
              <a:rPr lang="en-US" sz="2000" b="0" i="0" dirty="0">
                <a:effectLst/>
                <a:latin typeface="Söhne"/>
              </a:rPr>
              <a:t>" </a:t>
            </a:r>
            <a:r>
              <a:rPr lang="en-US" sz="2000" b="0" i="0" dirty="0" err="1">
                <a:effectLst/>
                <a:latin typeface="Söhne"/>
              </a:rPr>
              <a:t>komutunun</a:t>
            </a:r>
            <a:r>
              <a:rPr lang="en-US" sz="2000" b="0" i="0" dirty="0">
                <a:effectLst/>
                <a:latin typeface="Söhne"/>
              </a:rPr>
              <a:t> </a:t>
            </a:r>
            <a:r>
              <a:rPr lang="en-US" sz="2000" b="0" i="0" dirty="0" err="1">
                <a:effectLst/>
                <a:latin typeface="Söhne"/>
              </a:rPr>
              <a:t>davranışını</a:t>
            </a:r>
            <a:r>
              <a:rPr lang="en-US" sz="2000" b="0" i="0" dirty="0">
                <a:effectLst/>
                <a:latin typeface="Söhne"/>
              </a:rPr>
              <a:t> </a:t>
            </a:r>
            <a:r>
              <a:rPr lang="en-US" sz="2000" b="0" i="0" dirty="0" err="1">
                <a:effectLst/>
                <a:latin typeface="Söhne"/>
              </a:rPr>
              <a:t>kontrol</a:t>
            </a:r>
            <a:r>
              <a:rPr lang="en-US" sz="2000" b="0" i="0" dirty="0">
                <a:effectLst/>
                <a:latin typeface="Söhne"/>
              </a:rPr>
              <a:t> </a:t>
            </a:r>
            <a:r>
              <a:rPr lang="en-US" sz="2000" b="0" i="0" dirty="0" err="1">
                <a:effectLst/>
                <a:latin typeface="Söhne"/>
              </a:rPr>
              <a:t>etmek</a:t>
            </a:r>
            <a:r>
              <a:rPr lang="en-US" sz="2000" b="0" i="0" dirty="0">
                <a:effectLst/>
                <a:latin typeface="Söhne"/>
              </a:rPr>
              <a:t> </a:t>
            </a:r>
            <a:r>
              <a:rPr lang="en-US" sz="2000" b="0" i="0" dirty="0" err="1">
                <a:effectLst/>
                <a:latin typeface="Söhne"/>
              </a:rPr>
              <a:t>için</a:t>
            </a:r>
            <a:r>
              <a:rPr lang="en-US" sz="2000" b="0" i="0" dirty="0">
                <a:effectLst/>
                <a:latin typeface="Söhne"/>
              </a:rPr>
              <a:t> </a:t>
            </a:r>
            <a:r>
              <a:rPr lang="en-US" sz="2000" b="0" i="0" dirty="0" err="1">
                <a:effectLst/>
                <a:latin typeface="Söhne"/>
              </a:rPr>
              <a:t>kullanılan</a:t>
            </a:r>
            <a:r>
              <a:rPr lang="en-US" sz="2000" b="0" i="0" dirty="0">
                <a:effectLst/>
                <a:latin typeface="Söhne"/>
              </a:rPr>
              <a:t> </a:t>
            </a:r>
            <a:r>
              <a:rPr lang="en-US" sz="2000" b="0" i="0" dirty="0" err="1">
                <a:effectLst/>
                <a:latin typeface="Söhne"/>
              </a:rPr>
              <a:t>önemli</a:t>
            </a:r>
            <a:r>
              <a:rPr lang="en-US" sz="2000" b="0" i="0" dirty="0">
                <a:effectLst/>
                <a:latin typeface="Söhne"/>
              </a:rPr>
              <a:t> </a:t>
            </a:r>
            <a:r>
              <a:rPr lang="en-US" sz="2000" b="0" i="0" dirty="0" err="1">
                <a:effectLst/>
                <a:latin typeface="Söhne"/>
              </a:rPr>
              <a:t>bir</a:t>
            </a:r>
            <a:r>
              <a:rPr lang="en-US" sz="2000" b="0" i="0" dirty="0">
                <a:effectLst/>
                <a:latin typeface="Söhne"/>
              </a:rPr>
              <a:t> </a:t>
            </a:r>
            <a:r>
              <a:rPr lang="en-US" sz="2000" b="0" i="0" dirty="0" err="1">
                <a:effectLst/>
                <a:latin typeface="Söhne"/>
              </a:rPr>
              <a:t>dosyadır</a:t>
            </a:r>
            <a:r>
              <a:rPr lang="en-US" sz="2000" b="0" i="0" dirty="0">
                <a:effectLst/>
                <a:latin typeface="Söhne"/>
              </a:rPr>
              <a:t>. Bu </a:t>
            </a:r>
            <a:r>
              <a:rPr lang="en-US" sz="2000" b="0" i="0" dirty="0" err="1">
                <a:effectLst/>
                <a:latin typeface="Söhne"/>
              </a:rPr>
              <a:t>dosya</a:t>
            </a:r>
            <a:r>
              <a:rPr lang="en-US" sz="2000" b="0" i="0" dirty="0">
                <a:effectLst/>
                <a:latin typeface="Söhne"/>
              </a:rPr>
              <a:t>, hangi </a:t>
            </a:r>
            <a:r>
              <a:rPr lang="en-US" sz="2000" b="0" i="0" dirty="0" err="1">
                <a:effectLst/>
                <a:latin typeface="Söhne"/>
              </a:rPr>
              <a:t>kullanıcıların</a:t>
            </a:r>
            <a:r>
              <a:rPr lang="en-US" sz="2000" b="0" i="0" dirty="0">
                <a:effectLst/>
                <a:latin typeface="Söhne"/>
              </a:rPr>
              <a:t> hangi </a:t>
            </a:r>
            <a:r>
              <a:rPr lang="en-US" sz="2000" b="0" i="0" dirty="0" err="1">
                <a:effectLst/>
                <a:latin typeface="Söhne"/>
              </a:rPr>
              <a:t>komutları</a:t>
            </a:r>
            <a:r>
              <a:rPr lang="en-US" sz="2000" b="0" i="0" dirty="0">
                <a:effectLst/>
                <a:latin typeface="Söhne"/>
              </a:rPr>
              <a:t> </a:t>
            </a:r>
            <a:r>
              <a:rPr lang="en-US" sz="2000" b="0" i="0" dirty="0" err="1">
                <a:effectLst/>
                <a:latin typeface="Söhne"/>
              </a:rPr>
              <a:t>çalıştırabileceğini</a:t>
            </a:r>
            <a:r>
              <a:rPr lang="en-US" sz="2000" b="0" i="0" dirty="0">
                <a:effectLst/>
                <a:latin typeface="Söhne"/>
              </a:rPr>
              <a:t>, hangi </a:t>
            </a:r>
            <a:r>
              <a:rPr lang="en-US" sz="2000" b="0" i="0" dirty="0" err="1">
                <a:effectLst/>
                <a:latin typeface="Söhne"/>
              </a:rPr>
              <a:t>koşullar</a:t>
            </a:r>
            <a:r>
              <a:rPr lang="en-US" sz="2000" b="0" i="0" dirty="0">
                <a:effectLst/>
                <a:latin typeface="Söhne"/>
              </a:rPr>
              <a:t> </a:t>
            </a:r>
            <a:r>
              <a:rPr lang="en-US" sz="2000" b="0" i="0" dirty="0" err="1">
                <a:effectLst/>
                <a:latin typeface="Söhne"/>
              </a:rPr>
              <a:t>altında</a:t>
            </a:r>
            <a:r>
              <a:rPr lang="en-US" sz="2000" b="0" i="0" dirty="0">
                <a:effectLst/>
                <a:latin typeface="Söhne"/>
              </a:rPr>
              <a:t> </a:t>
            </a:r>
            <a:r>
              <a:rPr lang="en-US" sz="2000" b="0" i="0" dirty="0" err="1">
                <a:effectLst/>
                <a:latin typeface="Söhne"/>
              </a:rPr>
              <a:t>bunu</a:t>
            </a:r>
            <a:r>
              <a:rPr lang="en-US" sz="2000" b="0" i="0" dirty="0">
                <a:effectLst/>
                <a:latin typeface="Söhne"/>
              </a:rPr>
              <a:t> </a:t>
            </a:r>
            <a:r>
              <a:rPr lang="en-US" sz="2000" b="0" i="0" dirty="0" err="1">
                <a:effectLst/>
                <a:latin typeface="Söhne"/>
              </a:rPr>
              <a:t>yapabileceklerini</a:t>
            </a:r>
            <a:r>
              <a:rPr lang="en-US" sz="2000" b="0" i="0" dirty="0">
                <a:effectLst/>
                <a:latin typeface="Söhne"/>
              </a:rPr>
              <a:t> </a:t>
            </a:r>
            <a:r>
              <a:rPr lang="en-US" sz="2000" b="0" i="0" dirty="0" err="1">
                <a:effectLst/>
                <a:latin typeface="Söhne"/>
              </a:rPr>
              <a:t>ve</a:t>
            </a:r>
            <a:r>
              <a:rPr lang="en-US" sz="2000" b="0" i="0" dirty="0">
                <a:effectLst/>
                <a:latin typeface="Söhne"/>
              </a:rPr>
              <a:t> hangi </a:t>
            </a:r>
            <a:r>
              <a:rPr lang="en-US" sz="2000" b="0" i="0" dirty="0" err="1">
                <a:effectLst/>
                <a:latin typeface="Söhne"/>
              </a:rPr>
              <a:t>yetkilerle</a:t>
            </a:r>
            <a:r>
              <a:rPr lang="en-US" sz="2000" b="0" i="0" dirty="0">
                <a:effectLst/>
                <a:latin typeface="Söhne"/>
              </a:rPr>
              <a:t> </a:t>
            </a:r>
            <a:r>
              <a:rPr lang="en-US" sz="2000" b="0" i="0" dirty="0" err="1">
                <a:effectLst/>
                <a:latin typeface="Söhne"/>
              </a:rPr>
              <a:t>çalışabileceklerini</a:t>
            </a:r>
            <a:r>
              <a:rPr lang="en-US" sz="2000" b="0" i="0" dirty="0">
                <a:effectLst/>
                <a:latin typeface="Söhne"/>
              </a:rPr>
              <a:t> </a:t>
            </a:r>
            <a:r>
              <a:rPr lang="en-US" sz="2000" b="0" i="0" dirty="0" err="1">
                <a:effectLst/>
                <a:latin typeface="Söhne"/>
              </a:rPr>
              <a:t>tanımlar</a:t>
            </a:r>
            <a:r>
              <a:rPr lang="en-US" sz="2000" b="0" i="0" dirty="0">
                <a:effectLst/>
                <a:latin typeface="Söhne"/>
              </a:rPr>
              <a:t>. "</a:t>
            </a:r>
            <a:r>
              <a:rPr lang="en-US" sz="2000" b="0" i="0" dirty="0" err="1">
                <a:effectLst/>
                <a:latin typeface="Söhne"/>
              </a:rPr>
              <a:t>sudoers</a:t>
            </a:r>
            <a:r>
              <a:rPr lang="en-US" sz="2000" b="0" i="0" dirty="0">
                <a:effectLst/>
                <a:latin typeface="Söhne"/>
              </a:rPr>
              <a:t>" </a:t>
            </a:r>
            <a:r>
              <a:rPr lang="en-US" sz="2000" b="0" i="0" dirty="0" err="1">
                <a:effectLst/>
                <a:latin typeface="Söhne"/>
              </a:rPr>
              <a:t>dosyası</a:t>
            </a:r>
            <a:r>
              <a:rPr lang="en-US" sz="2000" b="0" i="0" dirty="0">
                <a:effectLst/>
                <a:latin typeface="Söhne"/>
              </a:rPr>
              <a:t>, </a:t>
            </a:r>
            <a:r>
              <a:rPr lang="en-US" sz="2000" b="0" i="0" dirty="0" err="1">
                <a:effectLst/>
                <a:latin typeface="Söhne"/>
              </a:rPr>
              <a:t>sistem</a:t>
            </a:r>
            <a:r>
              <a:rPr lang="en-US" sz="2000" b="0" i="0" dirty="0">
                <a:effectLst/>
                <a:latin typeface="Söhne"/>
              </a:rPr>
              <a:t> </a:t>
            </a:r>
            <a:r>
              <a:rPr lang="en-US" sz="2000" b="0" i="0" dirty="0" err="1">
                <a:effectLst/>
                <a:latin typeface="Söhne"/>
              </a:rPr>
              <a:t>yöneticilerine</a:t>
            </a:r>
            <a:r>
              <a:rPr lang="en-US" sz="2000" b="0" i="0" dirty="0">
                <a:effectLst/>
                <a:latin typeface="Söhne"/>
              </a:rPr>
              <a:t> </a:t>
            </a:r>
            <a:r>
              <a:rPr lang="en-US" sz="2000" b="0" i="0" dirty="0" err="1">
                <a:effectLst/>
                <a:latin typeface="Söhne"/>
              </a:rPr>
              <a:t>sistemdeki</a:t>
            </a:r>
            <a:r>
              <a:rPr lang="en-US" sz="2000" b="0" i="0" dirty="0">
                <a:effectLst/>
                <a:latin typeface="Söhne"/>
              </a:rPr>
              <a:t> </a:t>
            </a:r>
            <a:r>
              <a:rPr lang="en-US" sz="2000" b="0" i="0" dirty="0" err="1">
                <a:effectLst/>
                <a:latin typeface="Söhne"/>
              </a:rPr>
              <a:t>süper</a:t>
            </a:r>
            <a:r>
              <a:rPr lang="en-US" sz="2000" b="0" i="0" dirty="0">
                <a:effectLst/>
                <a:latin typeface="Söhne"/>
              </a:rPr>
              <a:t> </a:t>
            </a:r>
            <a:r>
              <a:rPr lang="en-US" sz="2000" b="0" i="0" dirty="0" err="1">
                <a:effectLst/>
                <a:latin typeface="Söhne"/>
              </a:rPr>
              <a:t>kullanıcı</a:t>
            </a:r>
            <a:r>
              <a:rPr lang="en-US" sz="2000" b="0" i="0" dirty="0">
                <a:effectLst/>
                <a:latin typeface="Söhne"/>
              </a:rPr>
              <a:t> </a:t>
            </a:r>
            <a:r>
              <a:rPr lang="en-US" sz="2000" b="0" i="0" dirty="0" err="1">
                <a:effectLst/>
                <a:latin typeface="Söhne"/>
              </a:rPr>
              <a:t>erişimini</a:t>
            </a:r>
            <a:r>
              <a:rPr lang="en-US" sz="2000" b="0" i="0" dirty="0">
                <a:effectLst/>
                <a:latin typeface="Söhne"/>
              </a:rPr>
              <a:t> </a:t>
            </a:r>
            <a:r>
              <a:rPr lang="en-US" sz="2000" b="0" i="0" dirty="0" err="1">
                <a:effectLst/>
                <a:latin typeface="Söhne"/>
              </a:rPr>
              <a:t>yönetme</a:t>
            </a:r>
            <a:r>
              <a:rPr lang="en-US" sz="2000" b="0" i="0" dirty="0">
                <a:effectLst/>
                <a:latin typeface="Söhne"/>
              </a:rPr>
              <a:t> </a:t>
            </a:r>
            <a:r>
              <a:rPr lang="en-US" sz="2000" b="0" i="0" dirty="0" err="1">
                <a:effectLst/>
                <a:latin typeface="Söhne"/>
              </a:rPr>
              <a:t>ve</a:t>
            </a:r>
            <a:r>
              <a:rPr lang="en-US" sz="2000" b="0" i="0" dirty="0">
                <a:effectLst/>
                <a:latin typeface="Söhne"/>
              </a:rPr>
              <a:t> </a:t>
            </a:r>
            <a:r>
              <a:rPr lang="en-US" sz="2000" b="0" i="0" dirty="0" err="1">
                <a:effectLst/>
                <a:latin typeface="Söhne"/>
              </a:rPr>
              <a:t>denetleme</a:t>
            </a:r>
            <a:r>
              <a:rPr lang="en-US" sz="2000" b="0" i="0" dirty="0">
                <a:effectLst/>
                <a:latin typeface="Söhne"/>
              </a:rPr>
              <a:t> </a:t>
            </a:r>
            <a:r>
              <a:rPr lang="en-US" sz="2000" b="0" i="0" dirty="0" err="1">
                <a:effectLst/>
                <a:latin typeface="Söhne"/>
              </a:rPr>
              <a:t>yetkisi</a:t>
            </a:r>
            <a:r>
              <a:rPr lang="en-US" sz="2000" b="0" i="0" dirty="0">
                <a:effectLst/>
                <a:latin typeface="Söhne"/>
              </a:rPr>
              <a:t> </a:t>
            </a:r>
            <a:r>
              <a:rPr lang="en-US" sz="2000" b="0" i="0" dirty="0" err="1">
                <a:effectLst/>
                <a:latin typeface="Söhne"/>
              </a:rPr>
              <a:t>sağlar</a:t>
            </a:r>
            <a:r>
              <a:rPr lang="en-US" sz="2000" b="0" i="0" dirty="0">
                <a:effectLst/>
                <a:latin typeface="Söhne"/>
              </a:rPr>
              <a:t>.</a:t>
            </a:r>
            <a:endParaRPr lang="tr-TR" sz="2000" b="0" i="0" dirty="0">
              <a:effectLst/>
              <a:latin typeface="Söhne"/>
            </a:endParaRPr>
          </a:p>
          <a:p>
            <a:endParaRPr lang="tr-TR" sz="2000" dirty="0">
              <a:latin typeface="Söhne"/>
            </a:endParaRPr>
          </a:p>
          <a:p>
            <a:r>
              <a:rPr lang="en-US" sz="2000" dirty="0" err="1">
                <a:latin typeface="Söhne"/>
              </a:rPr>
              <a:t>Örneğin</a:t>
            </a:r>
            <a:r>
              <a:rPr lang="en-US" sz="2000" dirty="0">
                <a:latin typeface="Söhne"/>
              </a:rPr>
              <a:t>, "user1" </a:t>
            </a:r>
            <a:r>
              <a:rPr lang="en-US" sz="2000" dirty="0" err="1">
                <a:latin typeface="Söhne"/>
              </a:rPr>
              <a:t>kullanıcısının</a:t>
            </a:r>
            <a:r>
              <a:rPr lang="en-US" sz="2000" dirty="0">
                <a:latin typeface="Söhne"/>
              </a:rPr>
              <a:t> "apt-get update" </a:t>
            </a:r>
            <a:r>
              <a:rPr lang="en-US" sz="2000" dirty="0" err="1">
                <a:latin typeface="Söhne"/>
              </a:rPr>
              <a:t>komutunu</a:t>
            </a:r>
            <a:r>
              <a:rPr lang="en-US" sz="2000" dirty="0">
                <a:latin typeface="Söhne"/>
              </a:rPr>
              <a:t> </a:t>
            </a:r>
            <a:r>
              <a:rPr lang="en-US" sz="2000" dirty="0" err="1">
                <a:latin typeface="Söhne"/>
              </a:rPr>
              <a:t>çalıştırmasına</a:t>
            </a:r>
            <a:r>
              <a:rPr lang="en-US" sz="2000" dirty="0">
                <a:latin typeface="Söhne"/>
              </a:rPr>
              <a:t> </a:t>
            </a:r>
            <a:r>
              <a:rPr lang="en-US" sz="2000" dirty="0" err="1">
                <a:latin typeface="Söhne"/>
              </a:rPr>
              <a:t>izin</a:t>
            </a:r>
            <a:r>
              <a:rPr lang="en-US" sz="2000" dirty="0">
                <a:latin typeface="Söhne"/>
              </a:rPr>
              <a:t> </a:t>
            </a:r>
            <a:r>
              <a:rPr lang="en-US" sz="2000" dirty="0" err="1">
                <a:latin typeface="Söhne"/>
              </a:rPr>
              <a:t>vermek</a:t>
            </a:r>
            <a:r>
              <a:rPr lang="en-US" sz="2000" dirty="0">
                <a:latin typeface="Söhne"/>
              </a:rPr>
              <a:t> </a:t>
            </a:r>
            <a:r>
              <a:rPr lang="en-US" sz="2000" dirty="0" err="1">
                <a:latin typeface="Söhne"/>
              </a:rPr>
              <a:t>için</a:t>
            </a:r>
            <a:r>
              <a:rPr lang="en-US" sz="2000" dirty="0">
                <a:latin typeface="Söhne"/>
              </a:rPr>
              <a:t> "</a:t>
            </a:r>
            <a:r>
              <a:rPr lang="en-US" sz="2000" dirty="0" err="1">
                <a:latin typeface="Söhne"/>
              </a:rPr>
              <a:t>sudoers</a:t>
            </a:r>
            <a:r>
              <a:rPr lang="en-US" sz="2000" dirty="0">
                <a:latin typeface="Söhne"/>
              </a:rPr>
              <a:t>" </a:t>
            </a:r>
            <a:r>
              <a:rPr lang="en-US" sz="2000" dirty="0" err="1">
                <a:latin typeface="Söhne"/>
              </a:rPr>
              <a:t>dosyasında</a:t>
            </a:r>
            <a:r>
              <a:rPr lang="en-US" sz="2000" dirty="0">
                <a:latin typeface="Söhne"/>
              </a:rPr>
              <a:t> </a:t>
            </a:r>
            <a:r>
              <a:rPr lang="en-US" sz="2000" dirty="0" err="1">
                <a:latin typeface="Söhne"/>
              </a:rPr>
              <a:t>şu</a:t>
            </a:r>
            <a:r>
              <a:rPr lang="en-US" sz="2000" dirty="0">
                <a:latin typeface="Söhne"/>
              </a:rPr>
              <a:t> </a:t>
            </a:r>
            <a:r>
              <a:rPr lang="en-US" sz="2000" dirty="0" err="1">
                <a:latin typeface="Söhne"/>
              </a:rPr>
              <a:t>satırı</a:t>
            </a:r>
            <a:r>
              <a:rPr lang="en-US" sz="2000" dirty="0">
                <a:latin typeface="Söhne"/>
              </a:rPr>
              <a:t> </a:t>
            </a:r>
            <a:r>
              <a:rPr lang="en-US" sz="2000" dirty="0" err="1">
                <a:latin typeface="Söhne"/>
              </a:rPr>
              <a:t>ekleyebilirsiniz</a:t>
            </a:r>
            <a:r>
              <a:rPr lang="en-US" sz="2000" dirty="0">
                <a:latin typeface="Söhne"/>
              </a:rPr>
              <a:t>:</a:t>
            </a:r>
            <a:endParaRPr lang="tr-TR" sz="2000" dirty="0">
              <a:latin typeface="Söhne"/>
            </a:endParaRPr>
          </a:p>
          <a:p>
            <a:endParaRPr lang="tr-TR" sz="2000" dirty="0">
              <a:latin typeface="Söhne"/>
            </a:endParaRPr>
          </a:p>
          <a:p>
            <a:endParaRPr lang="en-US" sz="2000" dirty="0">
              <a:latin typeface="Söhne"/>
            </a:endParaRPr>
          </a:p>
        </p:txBody>
      </p:sp>
      <p:pic>
        <p:nvPicPr>
          <p:cNvPr id="6" name="Resim 5">
            <a:extLst>
              <a:ext uri="{FF2B5EF4-FFF2-40B4-BE49-F238E27FC236}">
                <a16:creationId xmlns:a16="http://schemas.microsoft.com/office/drawing/2014/main" id="{4A5E3B53-5365-1EEA-7868-3126E6C26B90}"/>
              </a:ext>
            </a:extLst>
          </p:cNvPr>
          <p:cNvPicPr>
            <a:picLocks noChangeAspect="1"/>
          </p:cNvPicPr>
          <p:nvPr/>
        </p:nvPicPr>
        <p:blipFill>
          <a:blip r:embed="rId3"/>
          <a:stretch>
            <a:fillRect/>
          </a:stretch>
        </p:blipFill>
        <p:spPr>
          <a:xfrm>
            <a:off x="5397910" y="5483702"/>
            <a:ext cx="6450785" cy="781366"/>
          </a:xfrm>
          <a:prstGeom prst="rect">
            <a:avLst/>
          </a:prstGeom>
        </p:spPr>
      </p:pic>
    </p:spTree>
    <p:extLst>
      <p:ext uri="{BB962C8B-B14F-4D97-AF65-F5344CB8AC3E}">
        <p14:creationId xmlns:p14="http://schemas.microsoft.com/office/powerpoint/2010/main" val="306081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7B6A405-423C-9C47-77FB-6C0F2577C1B4}"/>
              </a:ext>
            </a:extLst>
          </p:cNvPr>
          <p:cNvSpPr>
            <a:spLocks noGrp="1"/>
          </p:cNvSpPr>
          <p:nvPr>
            <p:ph type="title"/>
          </p:nvPr>
        </p:nvSpPr>
        <p:spPr>
          <a:xfrm>
            <a:off x="686834" y="1153572"/>
            <a:ext cx="3200400" cy="4461163"/>
          </a:xfrm>
        </p:spPr>
        <p:txBody>
          <a:bodyPr>
            <a:normAutofit/>
          </a:bodyPr>
          <a:lstStyle/>
          <a:p>
            <a:r>
              <a:rPr lang="tr-TR">
                <a:solidFill>
                  <a:srgbClr val="FFFFFF"/>
                </a:solidFill>
              </a:rPr>
              <a:t>Popüler Linux İşletim Sistemleri</a:t>
            </a:r>
            <a:endParaRPr lang="en-US">
              <a:solidFill>
                <a:srgbClr val="FFFFFF"/>
              </a:solidFill>
            </a:endParaRP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DB1E72EA-6972-EED3-0B6E-B2744FC62856}"/>
              </a:ext>
            </a:extLst>
          </p:cNvPr>
          <p:cNvSpPr>
            <a:spLocks noGrp="1" noChangeArrowheads="1"/>
          </p:cNvSpPr>
          <p:nvPr>
            <p:ph idx="1"/>
          </p:nvPr>
        </p:nvSpPr>
        <p:spPr bwMode="auto">
          <a:xfrm>
            <a:off x="4276229" y="820533"/>
            <a:ext cx="7806813" cy="558561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1600" b="0" i="1" u="sng" strike="noStrike" cap="none" normalizeH="0" baseline="0" dirty="0">
                <a:ln>
                  <a:noFill/>
                </a:ln>
                <a:effectLst/>
                <a:latin typeface="inherit"/>
                <a:cs typeface="Noto Serif" panose="02020600060500020200" pitchFamily="18" charset="0"/>
                <a:hlinkClick r:id="rId2"/>
              </a:rPr>
              <a:t>Debian</a:t>
            </a:r>
            <a:endParaRPr kumimoji="0" lang="en-US" altLang="en-US" sz="1600" b="0" i="1" u="none" strike="noStrike" cap="none" normalizeH="0" baseline="0" dirty="0">
              <a:ln>
                <a:noFill/>
              </a:ln>
              <a:effectLst/>
              <a:latin typeface="Noto Serif" panose="02020600060500020200" pitchFamily="18" charset="0"/>
              <a:cs typeface="Noto Serif" panose="02020600060500020200" pitchFamily="18" charset="0"/>
            </a:endParaRPr>
          </a:p>
          <a:p>
            <a:pPr marL="0" marR="0" lvl="1" indent="0" defTabSz="914400" rtl="0" eaLnBrk="0" fontAlgn="base" latinLnBrk="0" hangingPunct="0">
              <a:spcBef>
                <a:spcPct val="0"/>
              </a:spcBef>
              <a:spcAft>
                <a:spcPts val="600"/>
              </a:spcAft>
              <a:buClrTx/>
              <a:buSzTx/>
              <a:buNone/>
              <a:tabLst/>
            </a:pP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Debian,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diğer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birçok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dağıtımın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türetildiği</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üst</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düzey</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bir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dağıtımdır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Debian</a:t>
            </a:r>
            <a:r>
              <a:rPr kumimoji="0" lang="tr-TR"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topluluk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tarafından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desteklenen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açık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kaynaklı</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ve</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ücretsizdir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a:t>
            </a:r>
          </a:p>
          <a:p>
            <a:pPr marL="0" marR="0" lvl="0" indent="0" defTabSz="914400" rtl="0" eaLnBrk="0" fontAlgn="base" latinLnBrk="0" hangingPunct="0">
              <a:spcBef>
                <a:spcPct val="0"/>
              </a:spcBef>
              <a:spcAft>
                <a:spcPts val="600"/>
              </a:spcAft>
              <a:buClrTx/>
              <a:buSzTx/>
              <a:buNone/>
              <a:tabLst/>
            </a:pPr>
            <a:r>
              <a:rPr kumimoji="0" lang="en-US" altLang="en-US" sz="1600" b="0" i="1" u="sng" strike="noStrike" cap="none" normalizeH="0" baseline="0" dirty="0">
                <a:ln>
                  <a:noFill/>
                </a:ln>
                <a:effectLst/>
                <a:latin typeface="inherit"/>
                <a:cs typeface="Noto Serif" panose="02020600060500020200" pitchFamily="18" charset="0"/>
                <a:hlinkClick r:id="rId3"/>
              </a:rPr>
              <a:t>OpenSUSE</a:t>
            </a:r>
            <a:endParaRPr kumimoji="0" lang="en-US" altLang="en-US" sz="1600" b="0" i="1" u="none" strike="noStrike" cap="none" normalizeH="0" baseline="0" dirty="0">
              <a:ln>
                <a:noFill/>
              </a:ln>
              <a:effectLst/>
              <a:latin typeface="Noto Serif" panose="02020600060500020200" pitchFamily="18" charset="0"/>
              <a:cs typeface="Noto Serif" panose="02020600060500020200" pitchFamily="18" charset="0"/>
            </a:endParaRPr>
          </a:p>
          <a:p>
            <a:pPr marL="0" marR="0" lvl="1" indent="0" defTabSz="914400" rtl="0" eaLnBrk="0" fontAlgn="base" latinLnBrk="0" hangingPunct="0">
              <a:spcBef>
                <a:spcPct val="0"/>
              </a:spcBef>
              <a:spcAft>
                <a:spcPts val="600"/>
              </a:spcAft>
              <a:buClrTx/>
              <a:buSzTx/>
              <a:buNone/>
              <a:tabLst/>
            </a:pP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OpenSUSE,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dünya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çapında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birçok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sadık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takipçisi</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olan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topluluk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tarafından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desteklenen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üst</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düzey</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bir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dağıtımdır.Ticari</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versiyonu</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SUSE Linux Enterprise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geniş</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çapta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benimsenmiştir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a:t>
            </a:r>
          </a:p>
          <a:p>
            <a:pPr marL="0" marR="0" lvl="0" indent="0" defTabSz="914400" rtl="0" eaLnBrk="0" fontAlgn="base" latinLnBrk="0" hangingPunct="0">
              <a:spcBef>
                <a:spcPct val="0"/>
              </a:spcBef>
              <a:spcAft>
                <a:spcPts val="600"/>
              </a:spcAft>
              <a:buClrTx/>
              <a:buSzTx/>
              <a:buNone/>
              <a:tabLst/>
            </a:pPr>
            <a:r>
              <a:rPr kumimoji="0" lang="en-US" altLang="en-US" sz="1600" b="0" i="1" u="sng" strike="noStrike" cap="none" normalizeH="0" baseline="0" dirty="0">
                <a:ln>
                  <a:noFill/>
                </a:ln>
                <a:effectLst/>
                <a:latin typeface="inherit"/>
                <a:cs typeface="Noto Serif" panose="02020600060500020200" pitchFamily="18" charset="0"/>
                <a:hlinkClick r:id="rId4"/>
              </a:rPr>
              <a:t>Red Hat </a:t>
            </a:r>
            <a:r>
              <a:rPr kumimoji="0" lang="en-US" altLang="en-US" sz="1600" b="0" i="1" u="sng" strike="noStrike" cap="none" normalizeH="0" baseline="0" dirty="0" err="1">
                <a:ln>
                  <a:noFill/>
                </a:ln>
                <a:effectLst/>
                <a:latin typeface="inherit"/>
                <a:cs typeface="Noto Serif" panose="02020600060500020200" pitchFamily="18" charset="0"/>
                <a:hlinkClick r:id="rId4"/>
              </a:rPr>
              <a:t>Kurumsal</a:t>
            </a:r>
            <a:r>
              <a:rPr kumimoji="0" lang="en-US" altLang="en-US" sz="1600" b="0" i="1" u="sng" strike="noStrike" cap="none" normalizeH="0" baseline="0" dirty="0">
                <a:ln>
                  <a:noFill/>
                </a:ln>
                <a:effectLst/>
                <a:latin typeface="inherit"/>
                <a:cs typeface="Noto Serif" panose="02020600060500020200" pitchFamily="18" charset="0"/>
                <a:hlinkClick r:id="rId4"/>
              </a:rPr>
              <a:t> Linux</a:t>
            </a:r>
            <a:endParaRPr kumimoji="0" lang="en-US" altLang="en-US" sz="1600" b="0" i="1" u="none" strike="noStrike" cap="none" normalizeH="0" baseline="0" dirty="0">
              <a:ln>
                <a:noFill/>
              </a:ln>
              <a:effectLst/>
              <a:latin typeface="Noto Serif" panose="02020600060500020200" pitchFamily="18" charset="0"/>
              <a:cs typeface="Noto Serif" panose="02020600060500020200" pitchFamily="18" charset="0"/>
            </a:endParaRPr>
          </a:p>
          <a:p>
            <a:pPr marL="0" marR="0" lvl="1" indent="0" defTabSz="914400" rtl="0" eaLnBrk="0" fontAlgn="base" latinLnBrk="0" hangingPunct="0">
              <a:spcBef>
                <a:spcPct val="0"/>
              </a:spcBef>
              <a:spcAft>
                <a:spcPts val="600"/>
              </a:spcAft>
              <a:buClrTx/>
              <a:buSzTx/>
              <a:buNone/>
              <a:tabLst/>
            </a:pP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Red Hat,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dünya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çapında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kurumsal</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olarak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benimsenen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ve</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şu</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anda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IBM'in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mülkiyetinde</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olan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ticari</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olarak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desteklenen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bir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Linux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dağıtımıdır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a:t>
            </a:r>
          </a:p>
          <a:p>
            <a:pPr marL="0" marR="0" lvl="0" indent="0" defTabSz="914400" rtl="0" eaLnBrk="0" fontAlgn="base" latinLnBrk="0" hangingPunct="0">
              <a:lnSpc>
                <a:spcPct val="100000"/>
              </a:lnSpc>
              <a:spcBef>
                <a:spcPct val="0"/>
              </a:spcBef>
              <a:spcAft>
                <a:spcPts val="600"/>
              </a:spcAft>
              <a:buClrTx/>
              <a:buSzTx/>
              <a:buNone/>
              <a:tabLst/>
            </a:pPr>
            <a:r>
              <a:rPr lang="tr-TR" altLang="en-US" sz="1600" i="1" u="sng" dirty="0">
                <a:latin typeface="inherit"/>
                <a:cs typeface="Noto Serif" panose="02020600060500020200" pitchFamily="18" charset="0"/>
                <a:hlinkClick r:id="rId5"/>
              </a:rPr>
              <a:t>U</a:t>
            </a:r>
            <a:r>
              <a:rPr kumimoji="0" lang="en-US" altLang="en-US" sz="1600" b="0" i="1" u="sng" strike="noStrike" cap="none" normalizeH="0" baseline="0" dirty="0" err="1">
                <a:ln>
                  <a:noFill/>
                </a:ln>
                <a:effectLst/>
                <a:latin typeface="inherit"/>
                <a:cs typeface="Noto Serif" panose="02020600060500020200" pitchFamily="18" charset="0"/>
                <a:hlinkClick r:id="rId5"/>
              </a:rPr>
              <a:t>buntu</a:t>
            </a:r>
            <a:endParaRPr kumimoji="0" lang="en-US" altLang="en-US" sz="1600" b="0" i="1" u="none" strike="noStrike" cap="none" normalizeH="0" baseline="0" dirty="0">
              <a:ln>
                <a:noFill/>
              </a:ln>
              <a:effectLst/>
              <a:latin typeface="Noto Serif" panose="02020600060500020200" pitchFamily="18" charset="0"/>
              <a:cs typeface="Noto Serif" panose="02020600060500020200" pitchFamily="18" charset="0"/>
            </a:endParaRPr>
          </a:p>
          <a:p>
            <a:pPr marL="0" marR="0" lvl="1" indent="0" defTabSz="914400" rtl="0" eaLnBrk="0" fontAlgn="base" latinLnBrk="0" hangingPunct="0">
              <a:spcBef>
                <a:spcPct val="0"/>
              </a:spcBef>
              <a:spcAft>
                <a:spcPts val="600"/>
              </a:spcAft>
              <a:buClrTx/>
              <a:buSzTx/>
              <a:buNone/>
              <a:tabLst/>
            </a:pP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Ubuntu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çok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popülerdir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ve</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hem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Debian'dan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türetilmiş</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topluluğa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hem de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ticari</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olarak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desteklenen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dağıtımlara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sahiptir.Ubuntu</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ayrıca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hızlı</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bir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başlangıç</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yapmanıza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yardımcı</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olmak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için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hazır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VirtualBox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ve</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diğer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a:t>
            </a:r>
          </a:p>
          <a:p>
            <a:pPr marL="0" marR="0" lvl="0" indent="0" defTabSz="914400" rtl="0" eaLnBrk="0" fontAlgn="base" latinLnBrk="0" hangingPunct="0">
              <a:spcBef>
                <a:spcPct val="0"/>
              </a:spcBef>
              <a:spcAft>
                <a:spcPts val="60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373729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81EF246-05DC-8D4B-CE59-8151152BE284}"/>
              </a:ext>
            </a:extLst>
          </p:cNvPr>
          <p:cNvSpPr>
            <a:spLocks noGrp="1"/>
          </p:cNvSpPr>
          <p:nvPr>
            <p:ph type="title"/>
          </p:nvPr>
        </p:nvSpPr>
        <p:spPr>
          <a:xfrm>
            <a:off x="838201" y="365125"/>
            <a:ext cx="5251316" cy="1807305"/>
          </a:xfrm>
        </p:spPr>
        <p:txBody>
          <a:bodyPr>
            <a:normAutofit/>
          </a:bodyPr>
          <a:lstStyle/>
          <a:p>
            <a:r>
              <a:rPr lang="en-US" b="0" i="0" err="1">
                <a:effectLst/>
                <a:latin typeface="Noto Serif" panose="02020600060500020200" pitchFamily="18" charset="0"/>
              </a:rPr>
              <a:t>İzinleri</a:t>
            </a:r>
            <a:r>
              <a:rPr lang="en-US" b="0" i="0">
                <a:effectLst/>
                <a:latin typeface="Noto Serif" panose="02020600060500020200" pitchFamily="18" charset="0"/>
              </a:rPr>
              <a:t> Okuma </a:t>
            </a:r>
            <a:r>
              <a:rPr lang="en-US" b="0" i="0" err="1">
                <a:effectLst/>
                <a:latin typeface="Noto Serif" panose="02020600060500020200" pitchFamily="18" charset="0"/>
              </a:rPr>
              <a:t>ve</a:t>
            </a:r>
            <a:r>
              <a:rPr lang="en-US" b="0" i="0">
                <a:effectLst/>
                <a:latin typeface="Noto Serif" panose="02020600060500020200" pitchFamily="18" charset="0"/>
              </a:rPr>
              <a:t> </a:t>
            </a:r>
            <a:r>
              <a:rPr lang="en-US" b="0" i="0" err="1">
                <a:effectLst/>
                <a:latin typeface="Noto Serif" panose="02020600060500020200" pitchFamily="18" charset="0"/>
              </a:rPr>
              <a:t>Değiştirme</a:t>
            </a:r>
            <a:endParaRPr lang="en-US" dirty="0"/>
          </a:p>
        </p:txBody>
      </p:sp>
      <p:sp>
        <p:nvSpPr>
          <p:cNvPr id="3" name="İçerik Yer Tutucusu 2">
            <a:extLst>
              <a:ext uri="{FF2B5EF4-FFF2-40B4-BE49-F238E27FC236}">
                <a16:creationId xmlns:a16="http://schemas.microsoft.com/office/drawing/2014/main" id="{1AE514BA-32B4-330C-9FAC-93AB6302E942}"/>
              </a:ext>
            </a:extLst>
          </p:cNvPr>
          <p:cNvSpPr>
            <a:spLocks noGrp="1"/>
          </p:cNvSpPr>
          <p:nvPr>
            <p:ph idx="1"/>
          </p:nvPr>
        </p:nvSpPr>
        <p:spPr>
          <a:xfrm>
            <a:off x="838200" y="2333297"/>
            <a:ext cx="4619621" cy="3843666"/>
          </a:xfrm>
        </p:spPr>
        <p:txBody>
          <a:bodyPr>
            <a:normAutofit/>
          </a:bodyPr>
          <a:lstStyle/>
          <a:p>
            <a:r>
              <a:rPr lang="en-US" sz="1700" b="0" i="0" dirty="0">
                <a:effectLst/>
                <a:latin typeface="Söhne"/>
              </a:rPr>
              <a:t>Bu </a:t>
            </a:r>
            <a:r>
              <a:rPr lang="en-US" sz="1700" b="0" i="0" dirty="0" err="1">
                <a:effectLst/>
                <a:latin typeface="Söhne"/>
              </a:rPr>
              <a:t>bölüm</a:t>
            </a:r>
            <a:r>
              <a:rPr lang="en-US" sz="1700" b="0" i="0" dirty="0">
                <a:effectLst/>
                <a:latin typeface="Söhne"/>
              </a:rPr>
              <a:t> </a:t>
            </a:r>
            <a:r>
              <a:rPr lang="en-US" sz="1700" b="0" i="0" dirty="0" err="1">
                <a:effectLst/>
                <a:latin typeface="Söhne"/>
              </a:rPr>
              <a:t>dosya</a:t>
            </a:r>
            <a:r>
              <a:rPr lang="en-US" sz="1700" b="0" i="0" dirty="0">
                <a:effectLst/>
                <a:latin typeface="Söhne"/>
              </a:rPr>
              <a:t> </a:t>
            </a:r>
            <a:r>
              <a:rPr lang="en-US" sz="1700" b="0" i="0" dirty="0" err="1">
                <a:effectLst/>
                <a:latin typeface="Söhne"/>
              </a:rPr>
              <a:t>izinlerini</a:t>
            </a:r>
            <a:r>
              <a:rPr lang="en-US" sz="1700" b="0" i="0" dirty="0">
                <a:effectLst/>
                <a:latin typeface="Söhne"/>
              </a:rPr>
              <a:t> </a:t>
            </a:r>
            <a:r>
              <a:rPr lang="en-US" sz="1700" b="0" i="0" dirty="0" err="1">
                <a:effectLst/>
                <a:latin typeface="Söhne"/>
              </a:rPr>
              <a:t>okumayı</a:t>
            </a:r>
            <a:r>
              <a:rPr lang="en-US" sz="1700" b="0" i="0" dirty="0">
                <a:effectLst/>
                <a:latin typeface="Söhne"/>
              </a:rPr>
              <a:t> </a:t>
            </a:r>
            <a:r>
              <a:rPr lang="en-US" sz="1700" b="0" i="0" dirty="0" err="1">
                <a:effectLst/>
                <a:latin typeface="Söhne"/>
              </a:rPr>
              <a:t>ve</a:t>
            </a:r>
            <a:r>
              <a:rPr lang="en-US" sz="1700" b="0" i="0" dirty="0">
                <a:effectLst/>
                <a:latin typeface="Söhne"/>
              </a:rPr>
              <a:t> </a:t>
            </a:r>
            <a:r>
              <a:rPr lang="en-US" sz="1700" b="0" i="0" dirty="0" err="1">
                <a:effectLst/>
                <a:latin typeface="Söhne"/>
              </a:rPr>
              <a:t>değiştirmeyi</a:t>
            </a:r>
            <a:r>
              <a:rPr lang="en-US" sz="1700" b="0" i="0" dirty="0">
                <a:effectLst/>
                <a:latin typeface="Söhne"/>
              </a:rPr>
              <a:t> </a:t>
            </a:r>
            <a:r>
              <a:rPr lang="en-US" sz="1700" b="0" i="0" dirty="0" err="1">
                <a:effectLst/>
                <a:latin typeface="Söhne"/>
              </a:rPr>
              <a:t>öğretiyor</a:t>
            </a:r>
            <a:r>
              <a:rPr lang="en-US" sz="1700" b="0" i="0" dirty="0">
                <a:effectLst/>
                <a:latin typeface="Söhne"/>
              </a:rPr>
              <a:t>. </a:t>
            </a:r>
            <a:r>
              <a:rPr lang="en-US" sz="1700" b="0" i="0" dirty="0" err="1">
                <a:effectLst/>
                <a:latin typeface="Söhne"/>
              </a:rPr>
              <a:t>Dosya</a:t>
            </a:r>
            <a:r>
              <a:rPr lang="en-US" sz="1700" b="0" i="0" dirty="0">
                <a:effectLst/>
                <a:latin typeface="Söhne"/>
              </a:rPr>
              <a:t> </a:t>
            </a:r>
            <a:r>
              <a:rPr lang="en-US" sz="1700" b="0" i="0" dirty="0" err="1">
                <a:effectLst/>
                <a:latin typeface="Söhne"/>
              </a:rPr>
              <a:t>ve</a:t>
            </a:r>
            <a:r>
              <a:rPr lang="en-US" sz="1700" b="0" i="0" dirty="0">
                <a:effectLst/>
                <a:latin typeface="Söhne"/>
              </a:rPr>
              <a:t> </a:t>
            </a:r>
            <a:r>
              <a:rPr lang="en-US" sz="1700" b="0" i="0" dirty="0" err="1">
                <a:effectLst/>
                <a:latin typeface="Söhne"/>
              </a:rPr>
              <a:t>dizinlere</a:t>
            </a:r>
            <a:r>
              <a:rPr lang="en-US" sz="1700" b="0" i="0" dirty="0">
                <a:effectLst/>
                <a:latin typeface="Söhne"/>
              </a:rPr>
              <a:t> </a:t>
            </a:r>
            <a:r>
              <a:rPr lang="en-US" sz="1700" b="0" i="0" dirty="0" err="1">
                <a:effectLst/>
                <a:latin typeface="Söhne"/>
              </a:rPr>
              <a:t>uygun</a:t>
            </a:r>
            <a:r>
              <a:rPr lang="en-US" sz="1700" b="0" i="0" dirty="0">
                <a:effectLst/>
                <a:latin typeface="Söhne"/>
              </a:rPr>
              <a:t> </a:t>
            </a:r>
            <a:r>
              <a:rPr lang="en-US" sz="1700" b="0" i="0" dirty="0" err="1">
                <a:effectLst/>
                <a:latin typeface="Söhne"/>
              </a:rPr>
              <a:t>erişimi</a:t>
            </a:r>
            <a:r>
              <a:rPr lang="en-US" sz="1700" b="0" i="0" dirty="0">
                <a:effectLst/>
                <a:latin typeface="Söhne"/>
              </a:rPr>
              <a:t> </a:t>
            </a:r>
            <a:r>
              <a:rPr lang="en-US" sz="1700" b="0" i="0" dirty="0" err="1">
                <a:effectLst/>
                <a:latin typeface="Söhne"/>
              </a:rPr>
              <a:t>ayarlamak</a:t>
            </a:r>
            <a:r>
              <a:rPr lang="en-US" sz="1700" b="0" i="0" dirty="0">
                <a:effectLst/>
                <a:latin typeface="Söhne"/>
              </a:rPr>
              <a:t> </a:t>
            </a:r>
            <a:r>
              <a:rPr lang="en-US" sz="1700" b="0" i="0" dirty="0" err="1">
                <a:effectLst/>
                <a:latin typeface="Söhne"/>
              </a:rPr>
              <a:t>ve</a:t>
            </a:r>
            <a:r>
              <a:rPr lang="en-US" sz="1700" b="0" i="0" dirty="0">
                <a:effectLst/>
                <a:latin typeface="Söhne"/>
              </a:rPr>
              <a:t> </a:t>
            </a:r>
            <a:r>
              <a:rPr lang="en-US" sz="1700" b="0" i="0" dirty="0" err="1">
                <a:effectLst/>
                <a:latin typeface="Söhne"/>
              </a:rPr>
              <a:t>değiştirmek</a:t>
            </a:r>
            <a:r>
              <a:rPr lang="en-US" sz="1700" b="0" i="0" dirty="0">
                <a:effectLst/>
                <a:latin typeface="Söhne"/>
              </a:rPr>
              <a:t> </a:t>
            </a:r>
            <a:r>
              <a:rPr lang="en-US" sz="1700" b="0" i="0" dirty="0" err="1">
                <a:effectLst/>
                <a:latin typeface="Söhne"/>
              </a:rPr>
              <a:t>için</a:t>
            </a:r>
            <a:r>
              <a:rPr lang="en-US" sz="1700" b="0" i="0" dirty="0">
                <a:effectLst/>
                <a:latin typeface="Söhne"/>
              </a:rPr>
              <a:t> </a:t>
            </a:r>
            <a:r>
              <a:rPr lang="en-US" sz="1700" b="0" i="0" dirty="0" err="1">
                <a:effectLst/>
                <a:latin typeface="Söhne"/>
              </a:rPr>
              <a:t>dosya</a:t>
            </a:r>
            <a:r>
              <a:rPr lang="en-US" sz="1700" b="0" i="0" dirty="0">
                <a:effectLst/>
                <a:latin typeface="Söhne"/>
              </a:rPr>
              <a:t> </a:t>
            </a:r>
            <a:r>
              <a:rPr lang="en-US" sz="1700" b="0" i="0" dirty="0" err="1">
                <a:effectLst/>
                <a:latin typeface="Söhne"/>
              </a:rPr>
              <a:t>izinlerini</a:t>
            </a:r>
            <a:r>
              <a:rPr lang="en-US" sz="1700" b="0" i="0" dirty="0">
                <a:effectLst/>
                <a:latin typeface="Söhne"/>
              </a:rPr>
              <a:t> </a:t>
            </a:r>
            <a:r>
              <a:rPr lang="en-US" sz="1700" b="0" i="0" dirty="0" err="1">
                <a:effectLst/>
                <a:latin typeface="Söhne"/>
              </a:rPr>
              <a:t>öğrenmek</a:t>
            </a:r>
            <a:r>
              <a:rPr lang="en-US" sz="1700" b="0" i="0" dirty="0">
                <a:effectLst/>
                <a:latin typeface="Söhne"/>
              </a:rPr>
              <a:t> </a:t>
            </a:r>
            <a:r>
              <a:rPr lang="en-US" sz="1700" b="0" i="0" dirty="0" err="1">
                <a:effectLst/>
                <a:latin typeface="Söhne"/>
              </a:rPr>
              <a:t>önemlidir</a:t>
            </a:r>
            <a:r>
              <a:rPr lang="en-US" sz="1700" b="0" i="0" dirty="0">
                <a:effectLst/>
                <a:latin typeface="Söhne"/>
              </a:rPr>
              <a:t>. </a:t>
            </a:r>
            <a:r>
              <a:rPr lang="en-US" sz="1700" b="0" i="0" dirty="0" err="1">
                <a:effectLst/>
                <a:latin typeface="Söhne"/>
              </a:rPr>
              <a:t>Dosya</a:t>
            </a:r>
            <a:r>
              <a:rPr lang="en-US" sz="1700" b="0" i="0" dirty="0">
                <a:effectLst/>
                <a:latin typeface="Söhne"/>
              </a:rPr>
              <a:t> </a:t>
            </a:r>
            <a:r>
              <a:rPr lang="en-US" sz="1700" b="0" i="0" dirty="0" err="1">
                <a:effectLst/>
                <a:latin typeface="Söhne"/>
              </a:rPr>
              <a:t>izinlerini</a:t>
            </a:r>
            <a:r>
              <a:rPr lang="en-US" sz="1700" b="0" i="0" dirty="0">
                <a:effectLst/>
                <a:latin typeface="Söhne"/>
              </a:rPr>
              <a:t> </a:t>
            </a:r>
            <a:r>
              <a:rPr lang="en-US" sz="1700" b="0" i="0" dirty="0" err="1">
                <a:effectLst/>
                <a:latin typeface="Söhne"/>
              </a:rPr>
              <a:t>bilmek</a:t>
            </a:r>
            <a:r>
              <a:rPr lang="en-US" sz="1700" b="0" i="0" dirty="0">
                <a:effectLst/>
                <a:latin typeface="Söhne"/>
              </a:rPr>
              <a:t>, </a:t>
            </a:r>
            <a:r>
              <a:rPr lang="en-US" sz="1700" b="0" i="0" dirty="0" err="1">
                <a:effectLst/>
                <a:latin typeface="Söhne"/>
              </a:rPr>
              <a:t>kullanıcılar</a:t>
            </a:r>
            <a:r>
              <a:rPr lang="en-US" sz="1700" b="0" i="0" dirty="0">
                <a:effectLst/>
                <a:latin typeface="Söhne"/>
              </a:rPr>
              <a:t> </a:t>
            </a:r>
            <a:r>
              <a:rPr lang="en-US" sz="1700" b="0" i="0" dirty="0" err="1">
                <a:effectLst/>
                <a:latin typeface="Söhne"/>
              </a:rPr>
              <a:t>bir</a:t>
            </a:r>
            <a:r>
              <a:rPr lang="en-US" sz="1700" b="0" i="0" dirty="0">
                <a:effectLst/>
                <a:latin typeface="Söhne"/>
              </a:rPr>
              <a:t> </a:t>
            </a:r>
            <a:r>
              <a:rPr lang="en-US" sz="1700" b="0" i="0" dirty="0" err="1">
                <a:effectLst/>
                <a:latin typeface="Söhne"/>
              </a:rPr>
              <a:t>dosyaya</a:t>
            </a:r>
            <a:r>
              <a:rPr lang="en-US" sz="1700" b="0" i="0" dirty="0">
                <a:effectLst/>
                <a:latin typeface="Söhne"/>
              </a:rPr>
              <a:t> </a:t>
            </a:r>
            <a:r>
              <a:rPr lang="en-US" sz="1700" b="0" i="0" dirty="0" err="1">
                <a:effectLst/>
                <a:latin typeface="Söhne"/>
              </a:rPr>
              <a:t>veya</a:t>
            </a:r>
            <a:r>
              <a:rPr lang="en-US" sz="1700" b="0" i="0" dirty="0">
                <a:effectLst/>
                <a:latin typeface="Söhne"/>
              </a:rPr>
              <a:t> </a:t>
            </a:r>
            <a:r>
              <a:rPr lang="en-US" sz="1700" b="0" i="0" dirty="0" err="1">
                <a:effectLst/>
                <a:latin typeface="Söhne"/>
              </a:rPr>
              <a:t>dizine</a:t>
            </a:r>
            <a:r>
              <a:rPr lang="en-US" sz="1700" b="0" i="0" dirty="0">
                <a:effectLst/>
                <a:latin typeface="Söhne"/>
              </a:rPr>
              <a:t> </a:t>
            </a:r>
            <a:r>
              <a:rPr lang="en-US" sz="1700" b="0" i="0" dirty="0" err="1">
                <a:effectLst/>
                <a:latin typeface="Söhne"/>
              </a:rPr>
              <a:t>erişemediğinde</a:t>
            </a:r>
            <a:r>
              <a:rPr lang="en-US" sz="1700" b="0" i="0" dirty="0">
                <a:effectLst/>
                <a:latin typeface="Söhne"/>
              </a:rPr>
              <a:t> </a:t>
            </a:r>
            <a:r>
              <a:rPr lang="en-US" sz="1700" b="0" i="0" dirty="0" err="1">
                <a:effectLst/>
                <a:latin typeface="Söhne"/>
              </a:rPr>
              <a:t>sorun</a:t>
            </a:r>
            <a:r>
              <a:rPr lang="en-US" sz="1700" b="0" i="0" dirty="0">
                <a:effectLst/>
                <a:latin typeface="Söhne"/>
              </a:rPr>
              <a:t> </a:t>
            </a:r>
            <a:r>
              <a:rPr lang="en-US" sz="1700" b="0" i="0" dirty="0" err="1">
                <a:effectLst/>
                <a:latin typeface="Söhne"/>
              </a:rPr>
              <a:t>gidermede</a:t>
            </a:r>
            <a:r>
              <a:rPr lang="en-US" sz="1700" b="0" i="0" dirty="0">
                <a:effectLst/>
                <a:latin typeface="Söhne"/>
              </a:rPr>
              <a:t> </a:t>
            </a:r>
            <a:r>
              <a:rPr lang="en-US" sz="1700" b="0" i="0" dirty="0" err="1">
                <a:effectLst/>
                <a:latin typeface="Söhne"/>
              </a:rPr>
              <a:t>yardımcı</a:t>
            </a:r>
            <a:r>
              <a:rPr lang="en-US" sz="1700" b="0" i="0" dirty="0">
                <a:effectLst/>
                <a:latin typeface="Söhne"/>
              </a:rPr>
              <a:t> </a:t>
            </a:r>
            <a:r>
              <a:rPr lang="en-US" sz="1700" b="0" i="0" dirty="0" err="1">
                <a:effectLst/>
                <a:latin typeface="Söhne"/>
              </a:rPr>
              <a:t>olur</a:t>
            </a:r>
            <a:r>
              <a:rPr lang="en-US" sz="1700" b="0" i="0" dirty="0">
                <a:effectLst/>
                <a:latin typeface="Söhne"/>
              </a:rPr>
              <a:t>.</a:t>
            </a:r>
          </a:p>
          <a:p>
            <a:r>
              <a:rPr lang="en-US" sz="1700" b="0" i="0" dirty="0" err="1">
                <a:effectLst/>
                <a:latin typeface="Söhne"/>
              </a:rPr>
              <a:t>Dosya</a:t>
            </a:r>
            <a:r>
              <a:rPr lang="en-US" sz="1700" b="0" i="0" dirty="0">
                <a:effectLst/>
                <a:latin typeface="Söhne"/>
              </a:rPr>
              <a:t> </a:t>
            </a:r>
            <a:r>
              <a:rPr lang="en-US" sz="1700" b="0" i="0" dirty="0" err="1">
                <a:effectLst/>
                <a:latin typeface="Söhne"/>
              </a:rPr>
              <a:t>izinleri</a:t>
            </a:r>
            <a:r>
              <a:rPr lang="en-US" sz="1700" b="0" i="0" dirty="0">
                <a:effectLst/>
                <a:latin typeface="Söhne"/>
              </a:rPr>
              <a:t> Linux </a:t>
            </a:r>
            <a:r>
              <a:rPr lang="en-US" sz="1700" b="0" i="0" dirty="0" err="1">
                <a:effectLst/>
                <a:latin typeface="Söhne"/>
              </a:rPr>
              <a:t>güvenliği</a:t>
            </a:r>
            <a:r>
              <a:rPr lang="en-US" sz="1700" b="0" i="0" dirty="0">
                <a:effectLst/>
                <a:latin typeface="Söhne"/>
              </a:rPr>
              <a:t> </a:t>
            </a:r>
            <a:r>
              <a:rPr lang="en-US" sz="1700" b="0" i="0" dirty="0" err="1">
                <a:effectLst/>
                <a:latin typeface="Söhne"/>
              </a:rPr>
              <a:t>için</a:t>
            </a:r>
            <a:r>
              <a:rPr lang="en-US" sz="1700" b="0" i="0" dirty="0">
                <a:effectLst/>
                <a:latin typeface="Söhne"/>
              </a:rPr>
              <a:t> </a:t>
            </a:r>
            <a:r>
              <a:rPr lang="en-US" sz="1700" b="0" i="0" dirty="0" err="1">
                <a:effectLst/>
                <a:latin typeface="Söhne"/>
              </a:rPr>
              <a:t>basit</a:t>
            </a:r>
            <a:r>
              <a:rPr lang="en-US" sz="1700" b="0" i="0" dirty="0">
                <a:effectLst/>
                <a:latin typeface="Söhne"/>
              </a:rPr>
              <a:t> ama </a:t>
            </a:r>
            <a:r>
              <a:rPr lang="en-US" sz="1700" b="0" i="0" dirty="0" err="1">
                <a:effectLst/>
                <a:latin typeface="Söhne"/>
              </a:rPr>
              <a:t>merkezi</a:t>
            </a:r>
            <a:r>
              <a:rPr lang="en-US" sz="1700" b="0" i="0" dirty="0">
                <a:effectLst/>
                <a:latin typeface="Söhne"/>
              </a:rPr>
              <a:t> </a:t>
            </a:r>
            <a:r>
              <a:rPr lang="en-US" sz="1700" b="0" i="0" dirty="0" err="1">
                <a:effectLst/>
                <a:latin typeface="Söhne"/>
              </a:rPr>
              <a:t>bir</a:t>
            </a:r>
            <a:r>
              <a:rPr lang="en-US" sz="1700" b="0" i="0" dirty="0">
                <a:effectLst/>
                <a:latin typeface="Söhne"/>
              </a:rPr>
              <a:t> role </a:t>
            </a:r>
            <a:r>
              <a:rPr lang="en-US" sz="1700" b="0" i="0" dirty="0" err="1">
                <a:effectLst/>
                <a:latin typeface="Söhne"/>
              </a:rPr>
              <a:t>sahiptir</a:t>
            </a:r>
            <a:r>
              <a:rPr lang="en-US" sz="1700" b="0" i="0" dirty="0">
                <a:effectLst/>
                <a:latin typeface="Söhne"/>
              </a:rPr>
              <a:t>. </a:t>
            </a:r>
            <a:r>
              <a:rPr lang="en-US" sz="1700" b="0" i="0" dirty="0" err="1">
                <a:effectLst/>
                <a:latin typeface="Söhne"/>
              </a:rPr>
              <a:t>Basitlikleri</a:t>
            </a:r>
            <a:r>
              <a:rPr lang="en-US" sz="1700" b="0" i="0" dirty="0">
                <a:effectLst/>
                <a:latin typeface="Söhne"/>
              </a:rPr>
              <a:t>, </a:t>
            </a:r>
            <a:r>
              <a:rPr lang="en-US" sz="1700" b="0" i="0" dirty="0" err="1">
                <a:effectLst/>
                <a:latin typeface="Söhne"/>
              </a:rPr>
              <a:t>ihmal</a:t>
            </a:r>
            <a:r>
              <a:rPr lang="en-US" sz="1700" b="0" i="0" dirty="0">
                <a:effectLst/>
                <a:latin typeface="Söhne"/>
              </a:rPr>
              <a:t> </a:t>
            </a:r>
            <a:r>
              <a:rPr lang="en-US" sz="1700" b="0" i="0" dirty="0" err="1">
                <a:effectLst/>
                <a:latin typeface="Söhne"/>
              </a:rPr>
              <a:t>edilmeye</a:t>
            </a:r>
            <a:r>
              <a:rPr lang="en-US" sz="1700" b="0" i="0" dirty="0">
                <a:effectLst/>
                <a:latin typeface="Söhne"/>
              </a:rPr>
              <a:t> </a:t>
            </a:r>
            <a:r>
              <a:rPr lang="en-US" sz="1700" b="0" i="0" dirty="0" err="1">
                <a:effectLst/>
                <a:latin typeface="Söhne"/>
              </a:rPr>
              <a:t>ve</a:t>
            </a:r>
            <a:r>
              <a:rPr lang="en-US" sz="1700" b="0" i="0" dirty="0">
                <a:effectLst/>
                <a:latin typeface="Söhne"/>
              </a:rPr>
              <a:t> </a:t>
            </a:r>
            <a:r>
              <a:rPr lang="en-US" sz="1700" b="0" i="0" dirty="0" err="1">
                <a:effectLst/>
                <a:latin typeface="Söhne"/>
              </a:rPr>
              <a:t>yanlış</a:t>
            </a:r>
            <a:r>
              <a:rPr lang="en-US" sz="1700" b="0" i="0" dirty="0">
                <a:effectLst/>
                <a:latin typeface="Söhne"/>
              </a:rPr>
              <a:t> </a:t>
            </a:r>
            <a:r>
              <a:rPr lang="en-US" sz="1700" b="0" i="0" dirty="0" err="1">
                <a:effectLst/>
                <a:latin typeface="Söhne"/>
              </a:rPr>
              <a:t>yapılandırmaya</a:t>
            </a:r>
            <a:r>
              <a:rPr lang="en-US" sz="1700" b="0" i="0" dirty="0">
                <a:effectLst/>
                <a:latin typeface="Söhne"/>
              </a:rPr>
              <a:t> </a:t>
            </a:r>
            <a:r>
              <a:rPr lang="en-US" sz="1700" b="0" i="0" dirty="0" err="1">
                <a:effectLst/>
                <a:latin typeface="Söhne"/>
              </a:rPr>
              <a:t>açık</a:t>
            </a:r>
            <a:r>
              <a:rPr lang="en-US" sz="1700" b="0" i="0" dirty="0">
                <a:effectLst/>
                <a:latin typeface="Söhne"/>
              </a:rPr>
              <a:t> </a:t>
            </a:r>
            <a:r>
              <a:rPr lang="en-US" sz="1700" b="0" i="0" dirty="0" err="1">
                <a:effectLst/>
                <a:latin typeface="Söhne"/>
              </a:rPr>
              <a:t>olabilir</a:t>
            </a:r>
            <a:r>
              <a:rPr lang="en-US" sz="1700" b="0" i="0" dirty="0">
                <a:effectLst/>
                <a:latin typeface="Söhne"/>
              </a:rPr>
              <a:t>. </a:t>
            </a:r>
            <a:r>
              <a:rPr lang="en-US" sz="1700" b="0" i="0" dirty="0" err="1">
                <a:effectLst/>
                <a:latin typeface="Söhne"/>
              </a:rPr>
              <a:t>Bazı</a:t>
            </a:r>
            <a:r>
              <a:rPr lang="en-US" sz="1700" b="0" i="0" dirty="0">
                <a:effectLst/>
                <a:latin typeface="Söhne"/>
              </a:rPr>
              <a:t> </a:t>
            </a:r>
            <a:r>
              <a:rPr lang="en-US" sz="1700" b="0" i="0" dirty="0" err="1">
                <a:effectLst/>
                <a:latin typeface="Söhne"/>
              </a:rPr>
              <a:t>sinirli</a:t>
            </a:r>
            <a:r>
              <a:rPr lang="en-US" sz="1700" b="0" i="0" dirty="0">
                <a:effectLst/>
                <a:latin typeface="Söhne"/>
              </a:rPr>
              <a:t> </a:t>
            </a:r>
            <a:r>
              <a:rPr lang="en-US" sz="1700" b="0" i="0" dirty="0" err="1">
                <a:effectLst/>
                <a:latin typeface="Söhne"/>
              </a:rPr>
              <a:t>sistem</a:t>
            </a:r>
            <a:r>
              <a:rPr lang="en-US" sz="1700" b="0" i="0" dirty="0">
                <a:effectLst/>
                <a:latin typeface="Söhne"/>
              </a:rPr>
              <a:t> </a:t>
            </a:r>
            <a:r>
              <a:rPr lang="en-US" sz="1700" b="0" i="0" dirty="0" err="1">
                <a:effectLst/>
                <a:latin typeface="Söhne"/>
              </a:rPr>
              <a:t>yöneticileri</a:t>
            </a:r>
            <a:r>
              <a:rPr lang="en-US" sz="1700" b="0" i="0" dirty="0">
                <a:effectLst/>
                <a:latin typeface="Söhne"/>
              </a:rPr>
              <a:t>, </a:t>
            </a:r>
            <a:r>
              <a:rPr lang="en-US" sz="1700" b="0" i="0" dirty="0" err="1">
                <a:effectLst/>
                <a:latin typeface="Söhne"/>
              </a:rPr>
              <a:t>bir</a:t>
            </a:r>
            <a:r>
              <a:rPr lang="en-US" sz="1700" b="0" i="0" dirty="0">
                <a:effectLst/>
                <a:latin typeface="Söhne"/>
              </a:rPr>
              <a:t> </a:t>
            </a:r>
            <a:r>
              <a:rPr lang="en-US" sz="1700" b="0" i="0" dirty="0" err="1">
                <a:effectLst/>
                <a:latin typeface="Söhne"/>
              </a:rPr>
              <a:t>sorunu</a:t>
            </a:r>
            <a:r>
              <a:rPr lang="en-US" sz="1700" b="0" i="0" dirty="0">
                <a:effectLst/>
                <a:latin typeface="Söhne"/>
              </a:rPr>
              <a:t> </a:t>
            </a:r>
            <a:r>
              <a:rPr lang="en-US" sz="1700" b="0" i="0" dirty="0" err="1">
                <a:effectLst/>
                <a:latin typeface="Söhne"/>
              </a:rPr>
              <a:t>çözmek</a:t>
            </a:r>
            <a:r>
              <a:rPr lang="en-US" sz="1700" b="0" i="0" dirty="0">
                <a:effectLst/>
                <a:latin typeface="Söhne"/>
              </a:rPr>
              <a:t> </a:t>
            </a:r>
            <a:r>
              <a:rPr lang="en-US" sz="1700" b="0" i="0" dirty="0" err="1">
                <a:effectLst/>
                <a:latin typeface="Söhne"/>
              </a:rPr>
              <a:t>için</a:t>
            </a:r>
            <a:r>
              <a:rPr lang="en-US" sz="1700" b="0" i="0" dirty="0">
                <a:effectLst/>
                <a:latin typeface="Söhne"/>
              </a:rPr>
              <a:t> </a:t>
            </a:r>
            <a:r>
              <a:rPr lang="en-US" sz="1700" b="0" i="0" dirty="0" err="1">
                <a:effectLst/>
                <a:latin typeface="Söhne"/>
              </a:rPr>
              <a:t>izinleri</a:t>
            </a:r>
            <a:r>
              <a:rPr lang="en-US" sz="1700" b="0" i="0" dirty="0">
                <a:effectLst/>
                <a:latin typeface="Söhne"/>
              </a:rPr>
              <a:t> </a:t>
            </a:r>
            <a:r>
              <a:rPr lang="en-US" sz="1700" b="0" i="0" dirty="0" err="1">
                <a:effectLst/>
                <a:latin typeface="Söhne"/>
              </a:rPr>
              <a:t>gevşetirler</a:t>
            </a:r>
            <a:r>
              <a:rPr lang="en-US" sz="1700" b="0" i="0" dirty="0">
                <a:effectLst/>
                <a:latin typeface="Söhne"/>
              </a:rPr>
              <a:t> </a:t>
            </a:r>
            <a:r>
              <a:rPr lang="en-US" sz="1700" b="0" i="0" dirty="0" err="1">
                <a:effectLst/>
                <a:latin typeface="Söhne"/>
              </a:rPr>
              <a:t>ancak</a:t>
            </a:r>
            <a:r>
              <a:rPr lang="en-US" sz="1700" b="0" i="0" dirty="0">
                <a:effectLst/>
                <a:latin typeface="Söhne"/>
              </a:rPr>
              <a:t> </a:t>
            </a:r>
            <a:r>
              <a:rPr lang="en-US" sz="1700" b="0" i="0" dirty="0" err="1">
                <a:effectLst/>
                <a:latin typeface="Söhne"/>
              </a:rPr>
              <a:t>daha</a:t>
            </a:r>
            <a:r>
              <a:rPr lang="en-US" sz="1700" b="0" i="0" dirty="0">
                <a:effectLst/>
                <a:latin typeface="Söhne"/>
              </a:rPr>
              <a:t> </a:t>
            </a:r>
            <a:r>
              <a:rPr lang="en-US" sz="1700" b="0" i="0" dirty="0" err="1">
                <a:effectLst/>
                <a:latin typeface="Söhne"/>
              </a:rPr>
              <a:t>sonra</a:t>
            </a:r>
            <a:r>
              <a:rPr lang="en-US" sz="1700" b="0" i="0" dirty="0">
                <a:effectLst/>
                <a:latin typeface="Söhne"/>
              </a:rPr>
              <a:t> </a:t>
            </a:r>
            <a:r>
              <a:rPr lang="en-US" sz="1700" b="0" i="0" dirty="0" err="1">
                <a:effectLst/>
                <a:latin typeface="Söhne"/>
              </a:rPr>
              <a:t>bu</a:t>
            </a:r>
            <a:r>
              <a:rPr lang="en-US" sz="1700" b="0" i="0" dirty="0">
                <a:effectLst/>
                <a:latin typeface="Söhne"/>
              </a:rPr>
              <a:t> </a:t>
            </a:r>
            <a:r>
              <a:rPr lang="en-US" sz="1700" b="0" i="0" dirty="0" err="1">
                <a:effectLst/>
                <a:latin typeface="Söhne"/>
              </a:rPr>
              <a:t>soruna</a:t>
            </a:r>
            <a:r>
              <a:rPr lang="en-US" sz="1700" b="0" i="0" dirty="0">
                <a:effectLst/>
                <a:latin typeface="Söhne"/>
              </a:rPr>
              <a:t> </a:t>
            </a:r>
            <a:r>
              <a:rPr lang="en-US" sz="1700" b="0" i="0" dirty="0" err="1">
                <a:effectLst/>
                <a:latin typeface="Söhne"/>
              </a:rPr>
              <a:t>dönmezler</a:t>
            </a:r>
            <a:r>
              <a:rPr lang="en-US" sz="1700" b="0" i="0" dirty="0">
                <a:effectLst/>
                <a:latin typeface="Söhne"/>
              </a:rPr>
              <a:t> </a:t>
            </a:r>
            <a:r>
              <a:rPr lang="en-US" sz="1700" b="0" i="0" dirty="0" err="1">
                <a:effectLst/>
                <a:latin typeface="Söhne"/>
              </a:rPr>
              <a:t>veya</a:t>
            </a:r>
            <a:r>
              <a:rPr lang="en-US" sz="1700" b="0" i="0" dirty="0">
                <a:effectLst/>
                <a:latin typeface="Söhne"/>
              </a:rPr>
              <a:t> </a:t>
            </a:r>
            <a:r>
              <a:rPr lang="en-US" sz="1700" b="0" i="0" dirty="0" err="1">
                <a:effectLst/>
                <a:latin typeface="Söhne"/>
              </a:rPr>
              <a:t>izinleri</a:t>
            </a:r>
            <a:r>
              <a:rPr lang="en-US" sz="1700" b="0" i="0" dirty="0">
                <a:effectLst/>
                <a:latin typeface="Söhne"/>
              </a:rPr>
              <a:t> </a:t>
            </a:r>
            <a:r>
              <a:rPr lang="en-US" sz="1700" b="0" i="0" dirty="0" err="1">
                <a:effectLst/>
                <a:latin typeface="Söhne"/>
              </a:rPr>
              <a:t>doğru</a:t>
            </a:r>
            <a:r>
              <a:rPr lang="en-US" sz="1700" b="0" i="0" dirty="0">
                <a:effectLst/>
                <a:latin typeface="Söhne"/>
              </a:rPr>
              <a:t> </a:t>
            </a:r>
            <a:r>
              <a:rPr lang="en-US" sz="1700" b="0" i="0" dirty="0" err="1">
                <a:effectLst/>
                <a:latin typeface="Söhne"/>
              </a:rPr>
              <a:t>ayarlarına</a:t>
            </a:r>
            <a:r>
              <a:rPr lang="en-US" sz="1700" b="0" i="0" dirty="0">
                <a:effectLst/>
                <a:latin typeface="Söhne"/>
              </a:rPr>
              <a:t> </a:t>
            </a:r>
            <a:r>
              <a:rPr lang="en-US" sz="1700" b="0" i="0" dirty="0" err="1">
                <a:effectLst/>
                <a:latin typeface="Söhne"/>
              </a:rPr>
              <a:t>geri</a:t>
            </a:r>
            <a:r>
              <a:rPr lang="en-US" sz="1700" b="0" i="0" dirty="0">
                <a:effectLst/>
                <a:latin typeface="Söhne"/>
              </a:rPr>
              <a:t> </a:t>
            </a:r>
            <a:r>
              <a:rPr lang="en-US" sz="1700" b="0" i="0" dirty="0" err="1">
                <a:effectLst/>
                <a:latin typeface="Söhne"/>
              </a:rPr>
              <a:t>döndürmezler</a:t>
            </a:r>
            <a:r>
              <a:rPr lang="en-US" sz="1700" b="0" i="0" dirty="0">
                <a:effectLst/>
                <a:latin typeface="Söhne"/>
              </a:rPr>
              <a:t>.</a:t>
            </a:r>
          </a:p>
          <a:p>
            <a:endParaRPr lang="en-US" sz="1700" dirty="0"/>
          </a:p>
        </p:txBody>
      </p:sp>
      <p:pic>
        <p:nvPicPr>
          <p:cNvPr id="12" name="Picture 4" descr="Raflar renkli düzenleyiciler">
            <a:extLst>
              <a:ext uri="{FF2B5EF4-FFF2-40B4-BE49-F238E27FC236}">
                <a16:creationId xmlns:a16="http://schemas.microsoft.com/office/drawing/2014/main" id="{28FFD046-4BFB-BADA-9DF1-63B8534521DE}"/>
              </a:ext>
            </a:extLst>
          </p:cNvPr>
          <p:cNvPicPr>
            <a:picLocks noChangeAspect="1"/>
          </p:cNvPicPr>
          <p:nvPr/>
        </p:nvPicPr>
        <p:blipFill rotWithShape="1">
          <a:blip r:embed="rId2"/>
          <a:srcRect l="10825" r="3048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464273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5F0D209-CDE9-53BC-84C2-F099D76C39D2}"/>
              </a:ext>
            </a:extLst>
          </p:cNvPr>
          <p:cNvSpPr>
            <a:spLocks noGrp="1"/>
          </p:cNvSpPr>
          <p:nvPr>
            <p:ph type="title"/>
          </p:nvPr>
        </p:nvSpPr>
        <p:spPr>
          <a:xfrm>
            <a:off x="686834" y="1153572"/>
            <a:ext cx="3200400" cy="4461163"/>
          </a:xfrm>
        </p:spPr>
        <p:txBody>
          <a:bodyPr>
            <a:normAutofit/>
          </a:bodyPr>
          <a:lstStyle/>
          <a:p>
            <a:r>
              <a:rPr lang="en-US" b="1" i="0">
                <a:solidFill>
                  <a:srgbClr val="FFFFFF"/>
                </a:solidFill>
                <a:effectLst/>
                <a:latin typeface="Noto Serif" panose="02020600060500020200" pitchFamily="18" charset="0"/>
              </a:rPr>
              <a:t>Read, Write, and Execute</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D86F548E-9BF2-36BA-5295-E1816477C08A}"/>
              </a:ext>
            </a:extLst>
          </p:cNvPr>
          <p:cNvSpPr>
            <a:spLocks noGrp="1"/>
          </p:cNvSpPr>
          <p:nvPr>
            <p:ph idx="1"/>
          </p:nvPr>
        </p:nvSpPr>
        <p:spPr>
          <a:xfrm>
            <a:off x="4447308" y="591344"/>
            <a:ext cx="6906491" cy="5585619"/>
          </a:xfrm>
        </p:spPr>
        <p:txBody>
          <a:bodyPr anchor="ctr">
            <a:normAutofit/>
          </a:bodyPr>
          <a:lstStyle/>
          <a:p>
            <a:r>
              <a:rPr lang="en-US" sz="1700" b="0" i="0" dirty="0" err="1">
                <a:effectLst/>
                <a:latin typeface="Söhne"/>
              </a:rPr>
              <a:t>Linux'ta</a:t>
            </a:r>
            <a:r>
              <a:rPr lang="en-US" sz="1700" b="0" i="0" dirty="0">
                <a:effectLst/>
                <a:latin typeface="Söhne"/>
              </a:rPr>
              <a:t> </a:t>
            </a:r>
            <a:r>
              <a:rPr lang="en-US" sz="1700" b="0" i="0" dirty="0" err="1">
                <a:effectLst/>
                <a:latin typeface="Söhne"/>
              </a:rPr>
              <a:t>üç</a:t>
            </a:r>
            <a:r>
              <a:rPr lang="en-US" sz="1700" b="0" i="0" dirty="0">
                <a:effectLst/>
                <a:latin typeface="Söhne"/>
              </a:rPr>
              <a:t> </a:t>
            </a:r>
            <a:r>
              <a:rPr lang="en-US" sz="1700" b="0" i="0" dirty="0" err="1">
                <a:effectLst/>
                <a:latin typeface="Söhne"/>
              </a:rPr>
              <a:t>dosya</a:t>
            </a:r>
            <a:r>
              <a:rPr lang="en-US" sz="1700" b="0" i="0" dirty="0">
                <a:effectLst/>
                <a:latin typeface="Söhne"/>
              </a:rPr>
              <a:t> </a:t>
            </a:r>
            <a:r>
              <a:rPr lang="en-US" sz="1700" b="0" i="0" dirty="0" err="1">
                <a:effectLst/>
                <a:latin typeface="Söhne"/>
              </a:rPr>
              <a:t>izni</a:t>
            </a:r>
            <a:r>
              <a:rPr lang="en-US" sz="1700" b="0" i="0" dirty="0">
                <a:effectLst/>
                <a:latin typeface="Söhne"/>
              </a:rPr>
              <a:t> </a:t>
            </a:r>
            <a:r>
              <a:rPr lang="en-US" sz="1700" b="0" i="0" dirty="0" err="1">
                <a:effectLst/>
                <a:latin typeface="Söhne"/>
              </a:rPr>
              <a:t>veya</a:t>
            </a:r>
            <a:r>
              <a:rPr lang="en-US" sz="1700" b="0" i="0" dirty="0">
                <a:effectLst/>
                <a:latin typeface="Söhne"/>
              </a:rPr>
              <a:t> </a:t>
            </a:r>
            <a:r>
              <a:rPr lang="en-US" sz="1700" b="0" i="0" dirty="0" err="1">
                <a:effectLst/>
                <a:latin typeface="Söhne"/>
              </a:rPr>
              <a:t>modu</a:t>
            </a:r>
            <a:r>
              <a:rPr lang="en-US" sz="1700" b="0" i="0" dirty="0">
                <a:effectLst/>
                <a:latin typeface="Söhne"/>
              </a:rPr>
              <a:t>, </a:t>
            </a:r>
            <a:r>
              <a:rPr lang="en-US" sz="1700" b="0" i="0" dirty="0" err="1">
                <a:effectLst/>
                <a:latin typeface="Söhne"/>
              </a:rPr>
              <a:t>okuma</a:t>
            </a:r>
            <a:r>
              <a:rPr lang="en-US" sz="1700" b="0" i="0" dirty="0">
                <a:effectLst/>
                <a:latin typeface="Söhne"/>
              </a:rPr>
              <a:t> (r), </a:t>
            </a:r>
            <a:r>
              <a:rPr lang="en-US" sz="1700" b="0" i="0" dirty="0" err="1">
                <a:effectLst/>
                <a:latin typeface="Söhne"/>
              </a:rPr>
              <a:t>yazma</a:t>
            </a:r>
            <a:r>
              <a:rPr lang="en-US" sz="1700" b="0" i="0" dirty="0">
                <a:effectLst/>
                <a:latin typeface="Söhne"/>
              </a:rPr>
              <a:t> (w) </a:t>
            </a:r>
            <a:r>
              <a:rPr lang="en-US" sz="1700" b="0" i="0" dirty="0" err="1">
                <a:effectLst/>
                <a:latin typeface="Söhne"/>
              </a:rPr>
              <a:t>ve</a:t>
            </a:r>
            <a:r>
              <a:rPr lang="en-US" sz="1700" b="0" i="0" dirty="0">
                <a:effectLst/>
                <a:latin typeface="Söhne"/>
              </a:rPr>
              <a:t> </a:t>
            </a:r>
            <a:r>
              <a:rPr lang="en-US" sz="1700" b="0" i="0" dirty="0" err="1">
                <a:effectLst/>
                <a:latin typeface="Söhne"/>
              </a:rPr>
              <a:t>çalıştırma</a:t>
            </a:r>
            <a:r>
              <a:rPr lang="en-US" sz="1700" b="0" i="0" dirty="0">
                <a:effectLst/>
                <a:latin typeface="Söhne"/>
              </a:rPr>
              <a:t> (x) </a:t>
            </a:r>
            <a:r>
              <a:rPr lang="en-US" sz="1700" b="0" i="0" dirty="0" err="1">
                <a:effectLst/>
                <a:latin typeface="Söhne"/>
              </a:rPr>
              <a:t>olarak</a:t>
            </a:r>
            <a:r>
              <a:rPr lang="en-US" sz="1700" b="0" i="0" dirty="0">
                <a:effectLst/>
                <a:latin typeface="Söhne"/>
              </a:rPr>
              <a:t> </a:t>
            </a:r>
            <a:r>
              <a:rPr lang="en-US" sz="1700" b="0" i="0" dirty="0" err="1">
                <a:effectLst/>
                <a:latin typeface="Söhne"/>
              </a:rPr>
              <a:t>adlandırılır</a:t>
            </a:r>
            <a:r>
              <a:rPr lang="en-US" sz="1700" b="0" i="0" dirty="0">
                <a:effectLst/>
                <a:latin typeface="Söhne"/>
              </a:rPr>
              <a:t>:</a:t>
            </a:r>
          </a:p>
          <a:p>
            <a:pPr lvl="1"/>
            <a:r>
              <a:rPr lang="en-US" sz="1700" b="1" i="0" dirty="0">
                <a:effectLst/>
                <a:latin typeface="Noto Serif" panose="02020600060500020200" pitchFamily="18" charset="0"/>
              </a:rPr>
              <a:t>Read</a:t>
            </a:r>
            <a:r>
              <a:rPr lang="en-US" sz="1700" b="0" i="0" dirty="0">
                <a:effectLst/>
                <a:latin typeface="Söhne"/>
              </a:rPr>
              <a:t> Bir </a:t>
            </a:r>
            <a:r>
              <a:rPr lang="en-US" sz="1700" b="0" i="0" dirty="0" err="1">
                <a:effectLst/>
                <a:latin typeface="Söhne"/>
              </a:rPr>
              <a:t>dosyayı</a:t>
            </a:r>
            <a:r>
              <a:rPr lang="en-US" sz="1700" b="0" i="0" dirty="0">
                <a:effectLst/>
                <a:latin typeface="Söhne"/>
              </a:rPr>
              <a:t> </a:t>
            </a:r>
            <a:r>
              <a:rPr lang="en-US" sz="1700" b="0" i="0" dirty="0" err="1">
                <a:effectLst/>
                <a:latin typeface="Söhne"/>
              </a:rPr>
              <a:t>görüntüleme</a:t>
            </a:r>
            <a:r>
              <a:rPr lang="en-US" sz="1700" b="0" i="0" dirty="0">
                <a:effectLst/>
                <a:latin typeface="Söhne"/>
              </a:rPr>
              <a:t> </a:t>
            </a:r>
            <a:r>
              <a:rPr lang="en-US" sz="1700" b="0" i="0" dirty="0" err="1">
                <a:effectLst/>
                <a:latin typeface="Söhne"/>
              </a:rPr>
              <a:t>veya</a:t>
            </a:r>
            <a:r>
              <a:rPr lang="en-US" sz="1700" b="0" i="0" dirty="0">
                <a:effectLst/>
                <a:latin typeface="Söhne"/>
              </a:rPr>
              <a:t> </a:t>
            </a:r>
            <a:r>
              <a:rPr lang="en-US" sz="1700" b="0" i="0" dirty="0" err="1">
                <a:effectLst/>
                <a:latin typeface="Söhne"/>
              </a:rPr>
              <a:t>dizin</a:t>
            </a:r>
            <a:r>
              <a:rPr lang="en-US" sz="1700" b="0" i="0" dirty="0">
                <a:effectLst/>
                <a:latin typeface="Söhne"/>
              </a:rPr>
              <a:t> </a:t>
            </a:r>
            <a:r>
              <a:rPr lang="en-US" sz="1700" b="0" i="0" dirty="0" err="1">
                <a:effectLst/>
                <a:latin typeface="Söhne"/>
              </a:rPr>
              <a:t>içeriğini</a:t>
            </a:r>
            <a:r>
              <a:rPr lang="en-US" sz="1700" b="0" i="0" dirty="0">
                <a:effectLst/>
                <a:latin typeface="Söhne"/>
              </a:rPr>
              <a:t> </a:t>
            </a:r>
            <a:r>
              <a:rPr lang="en-US" sz="1700" b="0" i="0" dirty="0" err="1">
                <a:effectLst/>
                <a:latin typeface="Söhne"/>
              </a:rPr>
              <a:t>listeleme</a:t>
            </a:r>
            <a:r>
              <a:rPr lang="en-US" sz="1700" b="0" i="0" dirty="0">
                <a:effectLst/>
                <a:latin typeface="Söhne"/>
              </a:rPr>
              <a:t>. </a:t>
            </a:r>
            <a:endParaRPr lang="tr-TR" sz="1700" b="0" i="0" dirty="0">
              <a:effectLst/>
              <a:latin typeface="Söhne"/>
            </a:endParaRPr>
          </a:p>
          <a:p>
            <a:pPr lvl="1"/>
            <a:r>
              <a:rPr lang="en-US" sz="1700" b="1" i="0" dirty="0">
                <a:effectLst/>
                <a:latin typeface="Noto Serif" panose="02020600060500020200" pitchFamily="18" charset="0"/>
              </a:rPr>
              <a:t>Write</a:t>
            </a:r>
            <a:r>
              <a:rPr lang="en-US" sz="1700" b="0" i="0" dirty="0">
                <a:effectLst/>
                <a:latin typeface="Söhne"/>
              </a:rPr>
              <a:t> Bir </a:t>
            </a:r>
            <a:r>
              <a:rPr lang="en-US" sz="1700" b="0" i="0" dirty="0" err="1">
                <a:effectLst/>
                <a:latin typeface="Söhne"/>
              </a:rPr>
              <a:t>dosya</a:t>
            </a:r>
            <a:r>
              <a:rPr lang="en-US" sz="1700" b="0" i="0" dirty="0">
                <a:effectLst/>
                <a:latin typeface="Söhne"/>
              </a:rPr>
              <a:t> </a:t>
            </a:r>
            <a:r>
              <a:rPr lang="en-US" sz="1700" b="0" i="0" dirty="0" err="1">
                <a:effectLst/>
                <a:latin typeface="Söhne"/>
              </a:rPr>
              <a:t>oluşturma</a:t>
            </a:r>
            <a:r>
              <a:rPr lang="en-US" sz="1700" b="0" i="0" dirty="0">
                <a:effectLst/>
                <a:latin typeface="Söhne"/>
              </a:rPr>
              <a:t> </a:t>
            </a:r>
            <a:r>
              <a:rPr lang="en-US" sz="1700" b="0" i="0" dirty="0" err="1">
                <a:effectLst/>
                <a:latin typeface="Söhne"/>
              </a:rPr>
              <a:t>ve</a:t>
            </a:r>
            <a:r>
              <a:rPr lang="en-US" sz="1700" b="0" i="0" dirty="0">
                <a:effectLst/>
                <a:latin typeface="Söhne"/>
              </a:rPr>
              <a:t> </a:t>
            </a:r>
            <a:r>
              <a:rPr lang="en-US" sz="1700" b="0" i="0" dirty="0" err="1">
                <a:effectLst/>
                <a:latin typeface="Söhne"/>
              </a:rPr>
              <a:t>değiştirme</a:t>
            </a:r>
            <a:r>
              <a:rPr lang="en-US" sz="1700" b="0" i="0" dirty="0">
                <a:effectLst/>
                <a:latin typeface="Söhne"/>
              </a:rPr>
              <a:t> </a:t>
            </a:r>
            <a:r>
              <a:rPr lang="en-US" sz="1700" b="0" i="0" dirty="0" err="1">
                <a:effectLst/>
                <a:latin typeface="Söhne"/>
              </a:rPr>
              <a:t>veya</a:t>
            </a:r>
            <a:r>
              <a:rPr lang="en-US" sz="1700" b="0" i="0" dirty="0">
                <a:effectLst/>
                <a:latin typeface="Söhne"/>
              </a:rPr>
              <a:t> </a:t>
            </a:r>
            <a:r>
              <a:rPr lang="en-US" sz="1700" b="0" i="0" dirty="0" err="1">
                <a:effectLst/>
                <a:latin typeface="Söhne"/>
              </a:rPr>
              <a:t>bir</a:t>
            </a:r>
            <a:r>
              <a:rPr lang="en-US" sz="1700" b="0" i="0" dirty="0">
                <a:effectLst/>
                <a:latin typeface="Söhne"/>
              </a:rPr>
              <a:t> </a:t>
            </a:r>
            <a:r>
              <a:rPr lang="en-US" sz="1700" b="0" i="0" dirty="0" err="1">
                <a:effectLst/>
                <a:latin typeface="Söhne"/>
              </a:rPr>
              <a:t>dizinde</a:t>
            </a:r>
            <a:r>
              <a:rPr lang="en-US" sz="1700" b="0" i="0" dirty="0">
                <a:effectLst/>
                <a:latin typeface="Söhne"/>
              </a:rPr>
              <a:t> </a:t>
            </a:r>
            <a:r>
              <a:rPr lang="en-US" sz="1700" b="0" i="0" dirty="0" err="1">
                <a:effectLst/>
                <a:latin typeface="Söhne"/>
              </a:rPr>
              <a:t>dosya</a:t>
            </a:r>
            <a:r>
              <a:rPr lang="en-US" sz="1700" b="0" i="0" dirty="0">
                <a:effectLst/>
                <a:latin typeface="Söhne"/>
              </a:rPr>
              <a:t> </a:t>
            </a:r>
            <a:r>
              <a:rPr lang="en-US" sz="1700" b="0" i="0" dirty="0" err="1">
                <a:effectLst/>
                <a:latin typeface="Söhne"/>
              </a:rPr>
              <a:t>kopyalama</a:t>
            </a:r>
            <a:r>
              <a:rPr lang="en-US" sz="1700" b="0" i="0" dirty="0">
                <a:effectLst/>
                <a:latin typeface="Söhne"/>
              </a:rPr>
              <a:t>, </a:t>
            </a:r>
            <a:r>
              <a:rPr lang="en-US" sz="1700" b="0" i="0" dirty="0" err="1">
                <a:effectLst/>
                <a:latin typeface="Söhne"/>
              </a:rPr>
              <a:t>taşıma</a:t>
            </a:r>
            <a:r>
              <a:rPr lang="en-US" sz="1700" b="0" i="0" dirty="0">
                <a:effectLst/>
                <a:latin typeface="Söhne"/>
              </a:rPr>
              <a:t> </a:t>
            </a:r>
            <a:r>
              <a:rPr lang="en-US" sz="1700" b="0" i="0" dirty="0" err="1">
                <a:effectLst/>
                <a:latin typeface="Söhne"/>
              </a:rPr>
              <a:t>ve</a:t>
            </a:r>
            <a:r>
              <a:rPr lang="en-US" sz="1700" b="0" i="0" dirty="0">
                <a:effectLst/>
                <a:latin typeface="Söhne"/>
              </a:rPr>
              <a:t> </a:t>
            </a:r>
            <a:r>
              <a:rPr lang="en-US" sz="1700" b="0" i="0" dirty="0" err="1">
                <a:effectLst/>
                <a:latin typeface="Söhne"/>
              </a:rPr>
              <a:t>oluşturma</a:t>
            </a:r>
            <a:r>
              <a:rPr lang="en-US" sz="1700" b="0" i="0" dirty="0">
                <a:effectLst/>
                <a:latin typeface="Söhne"/>
              </a:rPr>
              <a:t>. </a:t>
            </a:r>
            <a:endParaRPr lang="tr-TR" sz="1700" b="0" i="0" dirty="0">
              <a:effectLst/>
              <a:latin typeface="Söhne"/>
            </a:endParaRPr>
          </a:p>
          <a:p>
            <a:pPr lvl="1"/>
            <a:r>
              <a:rPr lang="en-US" sz="1700" b="1" i="0" dirty="0">
                <a:effectLst/>
                <a:latin typeface="Noto Serif" panose="02020600060500020200" pitchFamily="18" charset="0"/>
              </a:rPr>
              <a:t>Execute</a:t>
            </a:r>
            <a:r>
              <a:rPr lang="en-US" sz="1700" b="0" i="0" dirty="0">
                <a:effectLst/>
                <a:latin typeface="Söhne"/>
              </a:rPr>
              <a:t> Bir </a:t>
            </a:r>
            <a:r>
              <a:rPr lang="en-US" sz="1700" b="0" i="0" dirty="0" err="1">
                <a:effectLst/>
                <a:latin typeface="Söhne"/>
              </a:rPr>
              <a:t>dosyayı</a:t>
            </a:r>
            <a:r>
              <a:rPr lang="en-US" sz="1700" b="0" i="0" dirty="0">
                <a:effectLst/>
                <a:latin typeface="Söhne"/>
              </a:rPr>
              <a:t> </a:t>
            </a:r>
            <a:r>
              <a:rPr lang="en-US" sz="1700" b="0" i="0" dirty="0" err="1">
                <a:effectLst/>
                <a:latin typeface="Söhne"/>
              </a:rPr>
              <a:t>çalıştırma</a:t>
            </a:r>
            <a:r>
              <a:rPr lang="en-US" sz="1700" b="0" i="0" dirty="0">
                <a:effectLst/>
                <a:latin typeface="Söhne"/>
              </a:rPr>
              <a:t> </a:t>
            </a:r>
            <a:r>
              <a:rPr lang="en-US" sz="1700" b="0" i="0" dirty="0" err="1">
                <a:effectLst/>
                <a:latin typeface="Söhne"/>
              </a:rPr>
              <a:t>veya</a:t>
            </a:r>
            <a:r>
              <a:rPr lang="en-US" sz="1700" b="0" i="0" dirty="0">
                <a:effectLst/>
                <a:latin typeface="Söhne"/>
              </a:rPr>
              <a:t> </a:t>
            </a:r>
            <a:r>
              <a:rPr lang="en-US" sz="1700" b="0" i="0" dirty="0" err="1">
                <a:effectLst/>
                <a:latin typeface="Söhne"/>
              </a:rPr>
              <a:t>bir</a:t>
            </a:r>
            <a:r>
              <a:rPr lang="en-US" sz="1700" b="0" i="0" dirty="0">
                <a:effectLst/>
                <a:latin typeface="Söhne"/>
              </a:rPr>
              <a:t> </a:t>
            </a:r>
            <a:r>
              <a:rPr lang="en-US" sz="1700" b="0" i="0" dirty="0" err="1">
                <a:effectLst/>
                <a:latin typeface="Söhne"/>
              </a:rPr>
              <a:t>dizine</a:t>
            </a:r>
            <a:r>
              <a:rPr lang="en-US" sz="1700" b="0" i="0" dirty="0">
                <a:effectLst/>
                <a:latin typeface="Söhne"/>
              </a:rPr>
              <a:t> </a:t>
            </a:r>
            <a:r>
              <a:rPr lang="en-US" sz="1700" b="0" i="0" dirty="0" err="1">
                <a:effectLst/>
                <a:latin typeface="Söhne"/>
              </a:rPr>
              <a:t>geçme</a:t>
            </a:r>
            <a:r>
              <a:rPr lang="en-US" sz="1700" b="0" i="0" dirty="0">
                <a:effectLst/>
                <a:latin typeface="Söhne"/>
              </a:rPr>
              <a:t>. Bir Linux </a:t>
            </a:r>
            <a:r>
              <a:rPr lang="en-US" sz="1700" b="0" i="0" dirty="0" err="1">
                <a:effectLst/>
                <a:latin typeface="Söhne"/>
              </a:rPr>
              <a:t>dosyası</a:t>
            </a:r>
            <a:r>
              <a:rPr lang="en-US" sz="1700" b="0" i="0" dirty="0">
                <a:effectLst/>
                <a:latin typeface="Söhne"/>
              </a:rPr>
              <a:t>, </a:t>
            </a:r>
            <a:r>
              <a:rPr lang="en-US" sz="1700" b="0" i="0" dirty="0" err="1">
                <a:effectLst/>
                <a:latin typeface="Söhne"/>
              </a:rPr>
              <a:t>izinlerine</a:t>
            </a:r>
            <a:r>
              <a:rPr lang="en-US" sz="1700" b="0" i="0" dirty="0">
                <a:effectLst/>
                <a:latin typeface="Söhne"/>
              </a:rPr>
              <a:t> </a:t>
            </a:r>
            <a:r>
              <a:rPr lang="en-US" sz="1700" b="0" i="0" dirty="0" err="1">
                <a:effectLst/>
                <a:latin typeface="Söhne"/>
              </a:rPr>
              <a:t>dayanarak</a:t>
            </a:r>
            <a:r>
              <a:rPr lang="en-US" sz="1700" b="0" i="0" dirty="0">
                <a:effectLst/>
                <a:latin typeface="Söhne"/>
              </a:rPr>
              <a:t> </a:t>
            </a:r>
            <a:r>
              <a:rPr lang="en-US" sz="1700" b="0" i="0" dirty="0" err="1">
                <a:effectLst/>
                <a:latin typeface="Söhne"/>
              </a:rPr>
              <a:t>çalıştırılabilir</a:t>
            </a:r>
            <a:r>
              <a:rPr lang="en-US" sz="1700" b="0" i="0" dirty="0">
                <a:effectLst/>
                <a:latin typeface="Söhne"/>
              </a:rPr>
              <a:t> </a:t>
            </a:r>
            <a:r>
              <a:rPr lang="en-US" sz="1700" b="0" i="0" dirty="0" err="1">
                <a:effectLst/>
                <a:latin typeface="Söhne"/>
              </a:rPr>
              <a:t>veya</a:t>
            </a:r>
            <a:r>
              <a:rPr lang="en-US" sz="1700" b="0" i="0" dirty="0">
                <a:effectLst/>
                <a:latin typeface="Söhne"/>
              </a:rPr>
              <a:t> </a:t>
            </a:r>
            <a:r>
              <a:rPr lang="en-US" sz="1700" b="0" i="0" dirty="0" err="1">
                <a:effectLst/>
                <a:latin typeface="Söhne"/>
              </a:rPr>
              <a:t>değil</a:t>
            </a:r>
            <a:r>
              <a:rPr lang="en-US" sz="1700" b="0" i="0" dirty="0">
                <a:effectLst/>
                <a:latin typeface="Söhne"/>
              </a:rPr>
              <a:t> </a:t>
            </a:r>
            <a:r>
              <a:rPr lang="en-US" sz="1700" b="0" i="0" dirty="0" err="1">
                <a:effectLst/>
                <a:latin typeface="Söhne"/>
              </a:rPr>
              <a:t>olarak</a:t>
            </a:r>
            <a:r>
              <a:rPr lang="en-US" sz="1700" b="0" i="0" dirty="0">
                <a:effectLst/>
                <a:latin typeface="Söhne"/>
              </a:rPr>
              <a:t> </a:t>
            </a:r>
            <a:r>
              <a:rPr lang="en-US" sz="1700" b="0" i="0" dirty="0" err="1">
                <a:effectLst/>
                <a:latin typeface="Söhne"/>
              </a:rPr>
              <a:t>belirlenir</a:t>
            </a:r>
            <a:r>
              <a:rPr lang="en-US" sz="1700" b="0" i="0" dirty="0">
                <a:effectLst/>
                <a:latin typeface="Söhne"/>
              </a:rPr>
              <a:t>.</a:t>
            </a:r>
          </a:p>
          <a:p>
            <a:r>
              <a:rPr lang="en-US" sz="1700" b="0" i="0" dirty="0" err="1">
                <a:effectLst/>
                <a:latin typeface="Söhne"/>
              </a:rPr>
              <a:t>İzinlerde</a:t>
            </a:r>
            <a:r>
              <a:rPr lang="en-US" sz="1700" b="0" i="0" dirty="0">
                <a:effectLst/>
                <a:latin typeface="Söhne"/>
              </a:rPr>
              <a:t> </a:t>
            </a:r>
            <a:r>
              <a:rPr lang="en-US" sz="1700" b="0" i="0" dirty="0" err="1">
                <a:effectLst/>
                <a:latin typeface="Söhne"/>
              </a:rPr>
              <a:t>rwx</a:t>
            </a:r>
            <a:r>
              <a:rPr lang="en-US" sz="1700" b="0" i="0" dirty="0">
                <a:effectLst/>
                <a:latin typeface="Söhne"/>
              </a:rPr>
              <a:t> </a:t>
            </a:r>
            <a:r>
              <a:rPr lang="en-US" sz="1700" b="0" i="0" dirty="0" err="1">
                <a:effectLst/>
                <a:latin typeface="Söhne"/>
              </a:rPr>
              <a:t>tanımlamalarını</a:t>
            </a:r>
            <a:r>
              <a:rPr lang="en-US" sz="1700" b="0" i="0" dirty="0">
                <a:effectLst/>
                <a:latin typeface="Söhne"/>
              </a:rPr>
              <a:t> </a:t>
            </a:r>
            <a:r>
              <a:rPr lang="en-US" sz="1700" b="0" i="0" dirty="0" err="1">
                <a:effectLst/>
                <a:latin typeface="Söhne"/>
              </a:rPr>
              <a:t>kullanmak</a:t>
            </a:r>
            <a:r>
              <a:rPr lang="en-US" sz="1700" b="0" i="0" dirty="0">
                <a:effectLst/>
                <a:latin typeface="Söhne"/>
              </a:rPr>
              <a:t>, </a:t>
            </a:r>
            <a:r>
              <a:rPr lang="en-US" sz="1700" b="0" i="0" dirty="0" err="1">
                <a:effectLst/>
                <a:latin typeface="Söhne"/>
              </a:rPr>
              <a:t>sembolik</a:t>
            </a:r>
            <a:r>
              <a:rPr lang="en-US" sz="1700" b="0" i="0" dirty="0">
                <a:effectLst/>
                <a:latin typeface="Söhne"/>
              </a:rPr>
              <a:t> mod </a:t>
            </a:r>
            <a:r>
              <a:rPr lang="en-US" sz="1700" b="0" i="0" dirty="0" err="1">
                <a:effectLst/>
                <a:latin typeface="Söhne"/>
              </a:rPr>
              <a:t>olarak</a:t>
            </a:r>
            <a:r>
              <a:rPr lang="en-US" sz="1700" b="0" i="0" dirty="0">
                <a:effectLst/>
                <a:latin typeface="Söhne"/>
              </a:rPr>
              <a:t> </a:t>
            </a:r>
            <a:r>
              <a:rPr lang="en-US" sz="1700" b="0" i="0" dirty="0" err="1">
                <a:effectLst/>
                <a:latin typeface="Söhne"/>
              </a:rPr>
              <a:t>bilinir</a:t>
            </a:r>
            <a:r>
              <a:rPr lang="en-US" sz="1700" b="0" i="0" dirty="0">
                <a:effectLst/>
                <a:latin typeface="Söhne"/>
              </a:rPr>
              <a:t>. </a:t>
            </a:r>
            <a:r>
              <a:rPr lang="en-US" sz="1700" b="0" i="0" dirty="0" err="1">
                <a:effectLst/>
                <a:latin typeface="Söhne"/>
              </a:rPr>
              <a:t>Sembolik</a:t>
            </a:r>
            <a:r>
              <a:rPr lang="en-US" sz="1700" b="0" i="0" dirty="0">
                <a:effectLst/>
                <a:latin typeface="Söhne"/>
              </a:rPr>
              <a:t> mod, </a:t>
            </a:r>
            <a:r>
              <a:rPr lang="en-US" sz="1700" b="0" i="0" dirty="0" err="1">
                <a:effectLst/>
                <a:latin typeface="Söhne"/>
              </a:rPr>
              <a:t>izinleri</a:t>
            </a:r>
            <a:r>
              <a:rPr lang="en-US" sz="1700" b="0" i="0" dirty="0">
                <a:effectLst/>
                <a:latin typeface="Söhne"/>
              </a:rPr>
              <a:t> </a:t>
            </a:r>
            <a:r>
              <a:rPr lang="en-US" sz="1700" b="0" i="0" dirty="0" err="1">
                <a:effectLst/>
                <a:latin typeface="Söhne"/>
              </a:rPr>
              <a:t>belirleme</a:t>
            </a:r>
            <a:r>
              <a:rPr lang="en-US" sz="1700" b="0" i="0" dirty="0">
                <a:effectLst/>
                <a:latin typeface="Söhne"/>
              </a:rPr>
              <a:t> </a:t>
            </a:r>
            <a:r>
              <a:rPr lang="en-US" sz="1700" b="0" i="0" dirty="0" err="1">
                <a:effectLst/>
                <a:latin typeface="Söhne"/>
              </a:rPr>
              <a:t>yöntemlerinden</a:t>
            </a:r>
            <a:r>
              <a:rPr lang="en-US" sz="1700" b="0" i="0" dirty="0">
                <a:effectLst/>
                <a:latin typeface="Söhne"/>
              </a:rPr>
              <a:t> </a:t>
            </a:r>
            <a:r>
              <a:rPr lang="en-US" sz="1700" b="0" i="0" dirty="0" err="1">
                <a:effectLst/>
                <a:latin typeface="Söhne"/>
              </a:rPr>
              <a:t>biridir</a:t>
            </a:r>
            <a:r>
              <a:rPr lang="en-US" sz="1700" b="0" i="0" dirty="0">
                <a:effectLst/>
                <a:latin typeface="Söhne"/>
              </a:rPr>
              <a:t>. </a:t>
            </a:r>
            <a:r>
              <a:rPr lang="en-US" sz="1700" b="0" i="0" dirty="0" err="1">
                <a:effectLst/>
                <a:latin typeface="Söhne"/>
              </a:rPr>
              <a:t>Diğeri</a:t>
            </a:r>
            <a:r>
              <a:rPr lang="en-US" sz="1700" b="0" i="0" dirty="0">
                <a:effectLst/>
                <a:latin typeface="Söhne"/>
              </a:rPr>
              <a:t>, her </a:t>
            </a:r>
            <a:r>
              <a:rPr lang="en-US" sz="1700" b="0" i="0" dirty="0" err="1">
                <a:effectLst/>
                <a:latin typeface="Söhne"/>
              </a:rPr>
              <a:t>rwx</a:t>
            </a:r>
            <a:r>
              <a:rPr lang="en-US" sz="1700" b="0" i="0" dirty="0">
                <a:effectLst/>
                <a:latin typeface="Söhne"/>
              </a:rPr>
              <a:t> </a:t>
            </a:r>
            <a:r>
              <a:rPr lang="en-US" sz="1700" b="0" i="0" dirty="0" err="1">
                <a:effectLst/>
                <a:latin typeface="Söhne"/>
              </a:rPr>
              <a:t>iznine</a:t>
            </a:r>
            <a:r>
              <a:rPr lang="en-US" sz="1700" b="0" i="0" dirty="0">
                <a:effectLst/>
                <a:latin typeface="Söhne"/>
              </a:rPr>
              <a:t> </a:t>
            </a:r>
            <a:r>
              <a:rPr lang="en-US" sz="1700" b="0" i="0" dirty="0" err="1">
                <a:effectLst/>
                <a:latin typeface="Söhne"/>
              </a:rPr>
              <a:t>değer</a:t>
            </a:r>
            <a:r>
              <a:rPr lang="en-US" sz="1700" b="0" i="0" dirty="0">
                <a:effectLst/>
                <a:latin typeface="Söhne"/>
              </a:rPr>
              <a:t> </a:t>
            </a:r>
            <a:r>
              <a:rPr lang="en-US" sz="1700" b="0" i="0" dirty="0" err="1">
                <a:effectLst/>
                <a:latin typeface="Söhne"/>
              </a:rPr>
              <a:t>atayan</a:t>
            </a:r>
            <a:r>
              <a:rPr lang="en-US" sz="1700" b="0" i="0" dirty="0">
                <a:effectLst/>
                <a:latin typeface="Söhne"/>
              </a:rPr>
              <a:t> </a:t>
            </a:r>
            <a:r>
              <a:rPr lang="en-US" sz="1700" b="0" i="0" dirty="0" err="1">
                <a:effectLst/>
                <a:latin typeface="Söhne"/>
              </a:rPr>
              <a:t>sayısal</a:t>
            </a:r>
            <a:r>
              <a:rPr lang="en-US" sz="1700" b="0" i="0" dirty="0">
                <a:effectLst/>
                <a:latin typeface="Söhne"/>
              </a:rPr>
              <a:t> </a:t>
            </a:r>
            <a:r>
              <a:rPr lang="en-US" sz="1700" b="0" i="0" dirty="0" err="1">
                <a:effectLst/>
                <a:latin typeface="Söhne"/>
              </a:rPr>
              <a:t>moddur</a:t>
            </a:r>
            <a:r>
              <a:rPr lang="en-US" sz="1700" b="0" i="0" dirty="0">
                <a:effectLst/>
                <a:latin typeface="Söhne"/>
              </a:rPr>
              <a:t>.</a:t>
            </a:r>
          </a:p>
          <a:p>
            <a:endParaRPr lang="en-US" sz="1700" dirty="0"/>
          </a:p>
        </p:txBody>
      </p:sp>
    </p:spTree>
    <p:extLst>
      <p:ext uri="{BB962C8B-B14F-4D97-AF65-F5344CB8AC3E}">
        <p14:creationId xmlns:p14="http://schemas.microsoft.com/office/powerpoint/2010/main" val="555006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BCB3F8D-A639-EAE1-D62D-0172194C4056}"/>
              </a:ext>
            </a:extLst>
          </p:cNvPr>
          <p:cNvSpPr>
            <a:spLocks noGrp="1"/>
          </p:cNvSpPr>
          <p:nvPr>
            <p:ph type="title"/>
          </p:nvPr>
        </p:nvSpPr>
        <p:spPr>
          <a:xfrm>
            <a:off x="572493" y="238539"/>
            <a:ext cx="11018520" cy="1434415"/>
          </a:xfrm>
        </p:spPr>
        <p:txBody>
          <a:bodyPr anchor="b">
            <a:normAutofit/>
          </a:bodyPr>
          <a:lstStyle/>
          <a:p>
            <a:r>
              <a:rPr lang="en-US" sz="3500" b="1" dirty="0" err="1"/>
              <a:t>Sayısal</a:t>
            </a:r>
            <a:r>
              <a:rPr lang="en-US" sz="3500" b="1" dirty="0"/>
              <a:t> </a:t>
            </a:r>
            <a:r>
              <a:rPr lang="en-US" sz="3500" b="1" dirty="0" err="1"/>
              <a:t>İzin</a:t>
            </a:r>
            <a:r>
              <a:rPr lang="en-US" sz="3500" b="1" dirty="0"/>
              <a:t> </a:t>
            </a:r>
            <a:r>
              <a:rPr lang="en-US" sz="3500" b="1" dirty="0" err="1"/>
              <a:t>Değerleri</a:t>
            </a:r>
            <a:endParaRPr lang="en-US" sz="3500" b="1" dirty="0"/>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69976ADE-59A1-EA02-AF9A-9A1B417647D2}"/>
              </a:ext>
            </a:extLst>
          </p:cNvPr>
          <p:cNvSpPr>
            <a:spLocks noGrp="1"/>
          </p:cNvSpPr>
          <p:nvPr>
            <p:ph idx="1"/>
          </p:nvPr>
        </p:nvSpPr>
        <p:spPr>
          <a:xfrm>
            <a:off x="572493" y="2071316"/>
            <a:ext cx="6713552" cy="4119172"/>
          </a:xfrm>
        </p:spPr>
        <p:txBody>
          <a:bodyPr anchor="t">
            <a:normAutofit/>
          </a:bodyPr>
          <a:lstStyle/>
          <a:p>
            <a:r>
              <a:rPr lang="en-US" sz="2200" b="0" i="0" dirty="0">
                <a:effectLst/>
                <a:latin typeface="Söhne"/>
              </a:rPr>
              <a:t>Her </a:t>
            </a:r>
            <a:r>
              <a:rPr lang="en-US" sz="2200" b="0" i="0" dirty="0" err="1">
                <a:effectLst/>
                <a:latin typeface="Söhne"/>
              </a:rPr>
              <a:t>bir</a:t>
            </a:r>
            <a:r>
              <a:rPr lang="en-US" sz="2200" b="0" i="0" dirty="0">
                <a:effectLst/>
                <a:latin typeface="Söhne"/>
              </a:rPr>
              <a:t> </a:t>
            </a:r>
            <a:r>
              <a:rPr lang="en-US" sz="2200" b="0" i="0" dirty="0" err="1">
                <a:effectLst/>
                <a:latin typeface="Söhne"/>
              </a:rPr>
              <a:t>izin</a:t>
            </a:r>
            <a:r>
              <a:rPr lang="en-US" sz="2200" b="0" i="0" dirty="0">
                <a:effectLst/>
                <a:latin typeface="Söhne"/>
              </a:rPr>
              <a:t> </a:t>
            </a:r>
            <a:r>
              <a:rPr lang="en-US" sz="2200" b="0" i="0" dirty="0" err="1">
                <a:effectLst/>
                <a:latin typeface="Söhne"/>
              </a:rPr>
              <a:t>modunun</a:t>
            </a:r>
            <a:r>
              <a:rPr lang="en-US" sz="2200" b="0" i="0" dirty="0">
                <a:effectLst/>
                <a:latin typeface="Söhne"/>
              </a:rPr>
              <a:t> </a:t>
            </a:r>
            <a:r>
              <a:rPr lang="en-US" sz="2200" b="0" i="0" dirty="0" err="1">
                <a:effectLst/>
                <a:latin typeface="Söhne"/>
              </a:rPr>
              <a:t>kendine</a:t>
            </a:r>
            <a:r>
              <a:rPr lang="en-US" sz="2200" b="0" i="0" dirty="0">
                <a:effectLst/>
                <a:latin typeface="Söhne"/>
              </a:rPr>
              <a:t> </a:t>
            </a:r>
            <a:r>
              <a:rPr lang="en-US" sz="2200" b="0" i="0" dirty="0" err="1">
                <a:effectLst/>
                <a:latin typeface="Söhne"/>
              </a:rPr>
              <a:t>özgü</a:t>
            </a:r>
            <a:r>
              <a:rPr lang="en-US" sz="2200" b="0" i="0" dirty="0">
                <a:effectLst/>
                <a:latin typeface="Söhne"/>
              </a:rPr>
              <a:t> </a:t>
            </a:r>
            <a:r>
              <a:rPr lang="en-US" sz="2200" b="0" i="0" dirty="0" err="1">
                <a:effectLst/>
                <a:latin typeface="Söhne"/>
              </a:rPr>
              <a:t>atanan</a:t>
            </a:r>
            <a:r>
              <a:rPr lang="en-US" sz="2200" b="0" i="0" dirty="0">
                <a:effectLst/>
                <a:latin typeface="Söhne"/>
              </a:rPr>
              <a:t> </a:t>
            </a:r>
            <a:r>
              <a:rPr lang="en-US" sz="2200" b="0" i="0" dirty="0" err="1">
                <a:effectLst/>
                <a:latin typeface="Söhne"/>
              </a:rPr>
              <a:t>sayısal</a:t>
            </a:r>
            <a:r>
              <a:rPr lang="en-US" sz="2200" b="0" i="0" dirty="0">
                <a:effectLst/>
                <a:latin typeface="Söhne"/>
              </a:rPr>
              <a:t> </a:t>
            </a:r>
            <a:r>
              <a:rPr lang="en-US" sz="2200" b="0" i="0" dirty="0" err="1">
                <a:effectLst/>
                <a:latin typeface="Söhne"/>
              </a:rPr>
              <a:t>bir</a:t>
            </a:r>
            <a:r>
              <a:rPr lang="en-US" sz="2200" b="0" i="0" dirty="0">
                <a:effectLst/>
                <a:latin typeface="Söhne"/>
              </a:rPr>
              <a:t> </a:t>
            </a:r>
            <a:r>
              <a:rPr lang="en-US" sz="2200" b="0" i="0" dirty="0" err="1">
                <a:effectLst/>
                <a:latin typeface="Söhne"/>
              </a:rPr>
              <a:t>değeri</a:t>
            </a:r>
            <a:r>
              <a:rPr lang="en-US" sz="2200" b="0" i="0" dirty="0">
                <a:effectLst/>
                <a:latin typeface="Söhne"/>
              </a:rPr>
              <a:t> </a:t>
            </a:r>
            <a:r>
              <a:rPr lang="en-US" sz="2200" b="0" i="0" dirty="0" err="1">
                <a:effectLst/>
                <a:latin typeface="Söhne"/>
              </a:rPr>
              <a:t>vardır</a:t>
            </a:r>
            <a:r>
              <a:rPr lang="en-US" sz="2200" b="0" i="0" dirty="0">
                <a:effectLst/>
                <a:latin typeface="Söhne"/>
              </a:rPr>
              <a:t>. Bu </a:t>
            </a:r>
            <a:r>
              <a:rPr lang="en-US" sz="2200" b="0" i="0" dirty="0" err="1">
                <a:effectLst/>
                <a:latin typeface="Söhne"/>
              </a:rPr>
              <a:t>kısayol</a:t>
            </a:r>
            <a:r>
              <a:rPr lang="en-US" sz="2200" b="0" i="0" dirty="0">
                <a:effectLst/>
                <a:latin typeface="Söhne"/>
              </a:rPr>
              <a:t> </a:t>
            </a:r>
            <a:r>
              <a:rPr lang="en-US" sz="2200" b="0" i="0" dirty="0" err="1">
                <a:effectLst/>
                <a:latin typeface="Söhne"/>
              </a:rPr>
              <a:t>yöntemi</a:t>
            </a:r>
            <a:r>
              <a:rPr lang="en-US" sz="2200" b="0" i="0" dirty="0">
                <a:effectLst/>
                <a:latin typeface="Söhne"/>
              </a:rPr>
              <a:t>, </a:t>
            </a:r>
            <a:r>
              <a:rPr lang="en-US" sz="2200" b="0" i="0" dirty="0" err="1">
                <a:effectLst/>
                <a:latin typeface="Söhne"/>
              </a:rPr>
              <a:t>sistem</a:t>
            </a:r>
            <a:r>
              <a:rPr lang="en-US" sz="2200" b="0" i="0" dirty="0">
                <a:effectLst/>
                <a:latin typeface="Söhne"/>
              </a:rPr>
              <a:t> </a:t>
            </a:r>
            <a:r>
              <a:rPr lang="en-US" sz="2200" b="0" i="0" dirty="0" err="1">
                <a:effectLst/>
                <a:latin typeface="Söhne"/>
              </a:rPr>
              <a:t>yöneticileri</a:t>
            </a:r>
            <a:r>
              <a:rPr lang="en-US" sz="2200" b="0" i="0" dirty="0">
                <a:effectLst/>
                <a:latin typeface="Söhne"/>
              </a:rPr>
              <a:t> </a:t>
            </a:r>
            <a:r>
              <a:rPr lang="en-US" sz="2200" b="0" i="0" dirty="0" err="1">
                <a:effectLst/>
                <a:latin typeface="Söhne"/>
              </a:rPr>
              <a:t>için</a:t>
            </a:r>
            <a:r>
              <a:rPr lang="en-US" sz="2200" b="0" i="0" dirty="0">
                <a:effectLst/>
                <a:latin typeface="Söhne"/>
              </a:rPr>
              <a:t> </a:t>
            </a:r>
            <a:r>
              <a:rPr lang="en-US" sz="2200" b="0" i="0" dirty="0" err="1">
                <a:effectLst/>
                <a:latin typeface="Söhne"/>
              </a:rPr>
              <a:t>izinleri</a:t>
            </a:r>
            <a:r>
              <a:rPr lang="en-US" sz="2200" b="0" i="0" dirty="0">
                <a:effectLst/>
                <a:latin typeface="Söhne"/>
              </a:rPr>
              <a:t> </a:t>
            </a:r>
            <a:r>
              <a:rPr lang="en-US" sz="2200" b="0" i="0" dirty="0" err="1">
                <a:effectLst/>
                <a:latin typeface="Söhne"/>
              </a:rPr>
              <a:t>ayarlama</a:t>
            </a:r>
            <a:r>
              <a:rPr lang="en-US" sz="2200" b="0" i="0" dirty="0">
                <a:effectLst/>
                <a:latin typeface="Söhne"/>
              </a:rPr>
              <a:t> </a:t>
            </a:r>
            <a:r>
              <a:rPr lang="en-US" sz="2200" b="0" i="0" dirty="0" err="1">
                <a:effectLst/>
                <a:latin typeface="Söhne"/>
              </a:rPr>
              <a:t>işini</a:t>
            </a:r>
            <a:r>
              <a:rPr lang="en-US" sz="2200" b="0" i="0" dirty="0">
                <a:effectLst/>
                <a:latin typeface="Söhne"/>
              </a:rPr>
              <a:t> </a:t>
            </a:r>
            <a:r>
              <a:rPr lang="en-US" sz="2200" b="0" i="0" dirty="0" err="1">
                <a:effectLst/>
                <a:latin typeface="Söhne"/>
              </a:rPr>
              <a:t>kolaylaştırır</a:t>
            </a:r>
            <a:r>
              <a:rPr lang="en-US" sz="2200" b="0" i="0" dirty="0">
                <a:effectLst/>
                <a:latin typeface="Söhne"/>
              </a:rPr>
              <a:t>.</a:t>
            </a:r>
          </a:p>
          <a:p>
            <a:r>
              <a:rPr lang="en-US" sz="2200" b="0" i="0" dirty="0">
                <a:effectLst/>
                <a:latin typeface="Söhne"/>
              </a:rPr>
              <a:t>Okuma </a:t>
            </a:r>
            <a:r>
              <a:rPr lang="en-US" sz="2200" b="0" i="0" dirty="0" err="1">
                <a:effectLst/>
                <a:latin typeface="Söhne"/>
              </a:rPr>
              <a:t>izni</a:t>
            </a:r>
            <a:r>
              <a:rPr lang="en-US" sz="2200" b="0" i="0" dirty="0">
                <a:effectLst/>
                <a:latin typeface="Söhne"/>
              </a:rPr>
              <a:t> 4 </a:t>
            </a:r>
            <a:r>
              <a:rPr lang="en-US" sz="2200" b="0" i="0" dirty="0" err="1">
                <a:effectLst/>
                <a:latin typeface="Söhne"/>
              </a:rPr>
              <a:t>değerine</a:t>
            </a:r>
            <a:r>
              <a:rPr lang="en-US" sz="2200" b="0" i="0" dirty="0">
                <a:effectLst/>
                <a:latin typeface="Söhne"/>
              </a:rPr>
              <a:t>, </a:t>
            </a:r>
            <a:r>
              <a:rPr lang="en-US" sz="2200" b="0" i="0" dirty="0" err="1">
                <a:effectLst/>
                <a:latin typeface="Söhne"/>
              </a:rPr>
              <a:t>yazma</a:t>
            </a:r>
            <a:r>
              <a:rPr lang="en-US" sz="2200" b="0" i="0" dirty="0">
                <a:effectLst/>
                <a:latin typeface="Söhne"/>
              </a:rPr>
              <a:t> </a:t>
            </a:r>
            <a:r>
              <a:rPr lang="en-US" sz="2200" b="0" i="0" dirty="0" err="1">
                <a:effectLst/>
                <a:latin typeface="Söhne"/>
              </a:rPr>
              <a:t>izni</a:t>
            </a:r>
            <a:r>
              <a:rPr lang="en-US" sz="2200" b="0" i="0" dirty="0">
                <a:effectLst/>
                <a:latin typeface="Söhne"/>
              </a:rPr>
              <a:t> 2 </a:t>
            </a:r>
            <a:r>
              <a:rPr lang="en-US" sz="2200" b="0" i="0" dirty="0" err="1">
                <a:effectLst/>
                <a:latin typeface="Söhne"/>
              </a:rPr>
              <a:t>değerine</a:t>
            </a:r>
            <a:r>
              <a:rPr lang="en-US" sz="2200" b="0" i="0" dirty="0">
                <a:effectLst/>
                <a:latin typeface="Söhne"/>
              </a:rPr>
              <a:t> </a:t>
            </a:r>
            <a:r>
              <a:rPr lang="en-US" sz="2200" b="0" i="0" dirty="0" err="1">
                <a:effectLst/>
                <a:latin typeface="Söhne"/>
              </a:rPr>
              <a:t>ve</a:t>
            </a:r>
            <a:r>
              <a:rPr lang="en-US" sz="2200" b="0" i="0" dirty="0">
                <a:effectLst/>
                <a:latin typeface="Söhne"/>
              </a:rPr>
              <a:t> </a:t>
            </a:r>
            <a:r>
              <a:rPr lang="en-US" sz="2200" b="0" i="0" dirty="0" err="1">
                <a:effectLst/>
                <a:latin typeface="Söhne"/>
              </a:rPr>
              <a:t>çalıştırma</a:t>
            </a:r>
            <a:r>
              <a:rPr lang="en-US" sz="2200" b="0" i="0" dirty="0">
                <a:effectLst/>
                <a:latin typeface="Söhne"/>
              </a:rPr>
              <a:t> </a:t>
            </a:r>
            <a:r>
              <a:rPr lang="en-US" sz="2200" b="0" i="0" dirty="0" err="1">
                <a:effectLst/>
                <a:latin typeface="Söhne"/>
              </a:rPr>
              <a:t>izni</a:t>
            </a:r>
            <a:r>
              <a:rPr lang="en-US" sz="2200" b="0" i="0" dirty="0">
                <a:effectLst/>
                <a:latin typeface="Söhne"/>
              </a:rPr>
              <a:t> 1 </a:t>
            </a:r>
            <a:r>
              <a:rPr lang="en-US" sz="2200" b="0" i="0" dirty="0" err="1">
                <a:effectLst/>
                <a:latin typeface="Söhne"/>
              </a:rPr>
              <a:t>değerine</a:t>
            </a:r>
            <a:r>
              <a:rPr lang="en-US" sz="2200" b="0" i="0" dirty="0">
                <a:effectLst/>
                <a:latin typeface="Söhne"/>
              </a:rPr>
              <a:t> </a:t>
            </a:r>
            <a:r>
              <a:rPr lang="en-US" sz="2200" b="0" i="0" dirty="0" err="1">
                <a:effectLst/>
                <a:latin typeface="Söhne"/>
              </a:rPr>
              <a:t>sahiptir</a:t>
            </a:r>
            <a:r>
              <a:rPr lang="en-US" sz="2200" b="0" i="0" dirty="0">
                <a:effectLst/>
                <a:latin typeface="Söhne"/>
              </a:rPr>
              <a:t>. </a:t>
            </a:r>
            <a:r>
              <a:rPr lang="en-US" sz="2200" b="0" i="0" dirty="0" err="1">
                <a:effectLst/>
                <a:latin typeface="Söhne"/>
              </a:rPr>
              <a:t>İzin</a:t>
            </a:r>
            <a:r>
              <a:rPr lang="en-US" sz="2200" b="0" i="0" dirty="0">
                <a:effectLst/>
                <a:latin typeface="Söhne"/>
              </a:rPr>
              <a:t> </a:t>
            </a:r>
            <a:r>
              <a:rPr lang="en-US" sz="2200" b="0" i="0" dirty="0" err="1">
                <a:effectLst/>
                <a:latin typeface="Söhne"/>
              </a:rPr>
              <a:t>değerleri</a:t>
            </a:r>
            <a:r>
              <a:rPr lang="en-US" sz="2200" b="0" i="0" dirty="0">
                <a:effectLst/>
                <a:latin typeface="Söhne"/>
              </a:rPr>
              <a:t> 0 </a:t>
            </a:r>
            <a:r>
              <a:rPr lang="en-US" sz="2200" b="0" i="0" dirty="0" err="1">
                <a:effectLst/>
                <a:latin typeface="Söhne"/>
              </a:rPr>
              <a:t>ile</a:t>
            </a:r>
            <a:r>
              <a:rPr lang="en-US" sz="2200" b="0" i="0" dirty="0">
                <a:effectLst/>
                <a:latin typeface="Söhne"/>
              </a:rPr>
              <a:t> 7 </a:t>
            </a:r>
            <a:r>
              <a:rPr lang="en-US" sz="2200" b="0" i="0" dirty="0" err="1">
                <a:effectLst/>
                <a:latin typeface="Söhne"/>
              </a:rPr>
              <a:t>arasında</a:t>
            </a:r>
            <a:r>
              <a:rPr lang="en-US" sz="2200" b="0" i="0" dirty="0">
                <a:effectLst/>
                <a:latin typeface="Söhne"/>
              </a:rPr>
              <a:t> </a:t>
            </a:r>
            <a:r>
              <a:rPr lang="en-US" sz="2200" b="0" i="0" dirty="0" err="1">
                <a:effectLst/>
                <a:latin typeface="Söhne"/>
              </a:rPr>
              <a:t>değişebilir</a:t>
            </a:r>
            <a:r>
              <a:rPr lang="en-US" sz="2200" b="0" i="0" dirty="0">
                <a:effectLst/>
                <a:latin typeface="Söhne"/>
              </a:rPr>
              <a:t>. </a:t>
            </a:r>
            <a:r>
              <a:rPr lang="en-US" sz="2200" b="0" i="0" dirty="0" err="1">
                <a:effectLst/>
                <a:latin typeface="Söhne"/>
              </a:rPr>
              <a:t>Sıfır</a:t>
            </a:r>
            <a:r>
              <a:rPr lang="en-US" sz="2200" b="0" i="0" dirty="0">
                <a:effectLst/>
                <a:latin typeface="Söhne"/>
              </a:rPr>
              <a:t> </a:t>
            </a:r>
            <a:r>
              <a:rPr lang="en-US" sz="2200" b="0" i="0" dirty="0" err="1">
                <a:effectLst/>
                <a:latin typeface="Söhne"/>
              </a:rPr>
              <a:t>izin</a:t>
            </a:r>
            <a:r>
              <a:rPr lang="en-US" sz="2200" b="0" i="0" dirty="0">
                <a:effectLst/>
                <a:latin typeface="Söhne"/>
              </a:rPr>
              <a:t> </a:t>
            </a:r>
            <a:r>
              <a:rPr lang="en-US" sz="2200" b="0" i="0" dirty="0" err="1">
                <a:effectLst/>
                <a:latin typeface="Söhne"/>
              </a:rPr>
              <a:t>değeri</a:t>
            </a:r>
            <a:r>
              <a:rPr lang="en-US" sz="2200" b="0" i="0" dirty="0">
                <a:effectLst/>
                <a:latin typeface="Söhne"/>
              </a:rPr>
              <a:t> </a:t>
            </a:r>
            <a:r>
              <a:rPr lang="en-US" sz="2200" b="0" i="0" dirty="0" err="1">
                <a:effectLst/>
                <a:latin typeface="Söhne"/>
              </a:rPr>
              <a:t>hiçbir</a:t>
            </a:r>
            <a:r>
              <a:rPr lang="en-US" sz="2200" b="0" i="0" dirty="0">
                <a:effectLst/>
                <a:latin typeface="Söhne"/>
              </a:rPr>
              <a:t> </a:t>
            </a:r>
            <a:r>
              <a:rPr lang="en-US" sz="2200" b="0" i="0" dirty="0" err="1">
                <a:effectLst/>
                <a:latin typeface="Söhne"/>
              </a:rPr>
              <a:t>izin</a:t>
            </a:r>
            <a:r>
              <a:rPr lang="en-US" sz="2200" b="0" i="0" dirty="0">
                <a:effectLst/>
                <a:latin typeface="Söhne"/>
              </a:rPr>
              <a:t> </a:t>
            </a:r>
            <a:r>
              <a:rPr lang="en-US" sz="2200" b="0" i="0" dirty="0" err="1">
                <a:effectLst/>
                <a:latin typeface="Söhne"/>
              </a:rPr>
              <a:t>anlamına</a:t>
            </a:r>
            <a:r>
              <a:rPr lang="en-US" sz="2200" b="0" i="0" dirty="0">
                <a:effectLst/>
                <a:latin typeface="Söhne"/>
              </a:rPr>
              <a:t> </a:t>
            </a:r>
            <a:r>
              <a:rPr lang="en-US" sz="2200" b="0" i="0" dirty="0" err="1">
                <a:effectLst/>
                <a:latin typeface="Söhne"/>
              </a:rPr>
              <a:t>gelir</a:t>
            </a:r>
            <a:r>
              <a:rPr lang="en-US" sz="2200" b="0" i="0" dirty="0">
                <a:effectLst/>
                <a:latin typeface="Söhne"/>
              </a:rPr>
              <a:t>. </a:t>
            </a:r>
            <a:r>
              <a:rPr lang="en-US" sz="2200" b="0" i="0" dirty="0" err="1">
                <a:effectLst/>
                <a:latin typeface="Söhne"/>
              </a:rPr>
              <a:t>Aşağıdaki</a:t>
            </a:r>
            <a:r>
              <a:rPr lang="en-US" sz="2200" b="0" i="0" dirty="0">
                <a:effectLst/>
                <a:latin typeface="Söhne"/>
              </a:rPr>
              <a:t> </a:t>
            </a:r>
            <a:r>
              <a:rPr lang="en-US" sz="2200" b="0" i="0" dirty="0" err="1">
                <a:effectLst/>
                <a:latin typeface="Söhne"/>
              </a:rPr>
              <a:t>tablo</a:t>
            </a:r>
            <a:r>
              <a:rPr lang="en-US" sz="2200" b="0" i="0" dirty="0">
                <a:effectLst/>
                <a:latin typeface="Söhne"/>
              </a:rPr>
              <a:t> </a:t>
            </a:r>
            <a:r>
              <a:rPr lang="en-US" sz="2200" b="0" i="0" dirty="0" err="1">
                <a:effectLst/>
                <a:latin typeface="Söhne"/>
              </a:rPr>
              <a:t>bu</a:t>
            </a:r>
            <a:r>
              <a:rPr lang="en-US" sz="2200" b="0" i="0" dirty="0">
                <a:effectLst/>
                <a:latin typeface="Söhne"/>
              </a:rPr>
              <a:t> </a:t>
            </a:r>
            <a:r>
              <a:rPr lang="en-US" sz="2200" b="0" i="0" dirty="0" err="1">
                <a:effectLst/>
                <a:latin typeface="Söhne"/>
              </a:rPr>
              <a:t>fikri</a:t>
            </a:r>
            <a:r>
              <a:rPr lang="en-US" sz="2200" b="0" i="0" dirty="0">
                <a:effectLst/>
                <a:latin typeface="Söhne"/>
              </a:rPr>
              <a:t> </a:t>
            </a:r>
            <a:r>
              <a:rPr lang="en-US" sz="2200" b="0" i="0" dirty="0" err="1">
                <a:effectLst/>
                <a:latin typeface="Söhne"/>
              </a:rPr>
              <a:t>özetler</a:t>
            </a:r>
            <a:r>
              <a:rPr lang="en-US" sz="2200" b="0" i="0" dirty="0">
                <a:effectLst/>
                <a:latin typeface="Söhne"/>
              </a:rPr>
              <a:t>:</a:t>
            </a:r>
          </a:p>
          <a:p>
            <a:endParaRPr lang="en-US" sz="2200" dirty="0"/>
          </a:p>
        </p:txBody>
      </p:sp>
      <p:pic>
        <p:nvPicPr>
          <p:cNvPr id="5" name="Resim 4" descr="metin, ekran görüntüsü, yazı tipi, sayı, numara içeren bir resim&#10;&#10;Açıklama otomatik olarak oluşturuldu">
            <a:extLst>
              <a:ext uri="{FF2B5EF4-FFF2-40B4-BE49-F238E27FC236}">
                <a16:creationId xmlns:a16="http://schemas.microsoft.com/office/drawing/2014/main" id="{BC90D490-8B44-6BDF-3EBD-B1FBC2E0C4E7}"/>
              </a:ext>
            </a:extLst>
          </p:cNvPr>
          <p:cNvPicPr>
            <a:picLocks noChangeAspect="1"/>
          </p:cNvPicPr>
          <p:nvPr/>
        </p:nvPicPr>
        <p:blipFill rotWithShape="1">
          <a:blip r:embed="rId2"/>
          <a:srcRect l="982" r="16100" b="1"/>
          <a:stretch/>
        </p:blipFill>
        <p:spPr>
          <a:xfrm>
            <a:off x="7675658" y="2093976"/>
            <a:ext cx="3941064" cy="4096512"/>
          </a:xfrm>
          <a:prstGeom prst="rect">
            <a:avLst/>
          </a:prstGeom>
        </p:spPr>
      </p:pic>
    </p:spTree>
    <p:extLst>
      <p:ext uri="{BB962C8B-B14F-4D97-AF65-F5344CB8AC3E}">
        <p14:creationId xmlns:p14="http://schemas.microsoft.com/office/powerpoint/2010/main" val="2469000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242304E-6DB4-F205-0799-48FEBA6272DD}"/>
              </a:ext>
            </a:extLst>
          </p:cNvPr>
          <p:cNvSpPr>
            <a:spLocks noGrp="1"/>
          </p:cNvSpPr>
          <p:nvPr>
            <p:ph type="title"/>
          </p:nvPr>
        </p:nvSpPr>
        <p:spPr>
          <a:xfrm>
            <a:off x="589560" y="856180"/>
            <a:ext cx="4560584" cy="1128068"/>
          </a:xfrm>
        </p:spPr>
        <p:txBody>
          <a:bodyPr anchor="ctr">
            <a:normAutofit/>
          </a:bodyPr>
          <a:lstStyle/>
          <a:p>
            <a:r>
              <a:rPr lang="en-US" sz="4000" dirty="0" err="1"/>
              <a:t>Grup</a:t>
            </a:r>
            <a:r>
              <a:rPr lang="en-US" sz="4000" dirty="0"/>
              <a:t> </a:t>
            </a:r>
            <a:r>
              <a:rPr lang="en-US" sz="4000" dirty="0" err="1"/>
              <a:t>İzinleri</a:t>
            </a:r>
            <a:endParaRPr lang="en-US" sz="4000" dirty="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3C37593E-09E3-3588-B534-CBA6E0908231}"/>
              </a:ext>
            </a:extLst>
          </p:cNvPr>
          <p:cNvSpPr>
            <a:spLocks noGrp="1"/>
          </p:cNvSpPr>
          <p:nvPr>
            <p:ph idx="1"/>
          </p:nvPr>
        </p:nvSpPr>
        <p:spPr>
          <a:xfrm>
            <a:off x="590719" y="2330505"/>
            <a:ext cx="4559425" cy="3979585"/>
          </a:xfrm>
        </p:spPr>
        <p:txBody>
          <a:bodyPr anchor="ctr">
            <a:normAutofit/>
          </a:bodyPr>
          <a:lstStyle/>
          <a:p>
            <a:r>
              <a:rPr lang="en-US" sz="2000" b="0" i="0" dirty="0">
                <a:effectLst/>
                <a:latin typeface="Noto serif" panose="02020600060500020200" pitchFamily="18" charset="0"/>
              </a:rPr>
              <a:t>Bir </a:t>
            </a:r>
            <a:r>
              <a:rPr lang="en-US" sz="2000" b="0" i="0" dirty="0" err="1">
                <a:effectLst/>
                <a:latin typeface="Noto serif" panose="02020600060500020200" pitchFamily="18" charset="0"/>
              </a:rPr>
              <a:t>kullanıcının</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grubu</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için</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dört</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dosya</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izni</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geçerlidir</a:t>
            </a:r>
            <a:r>
              <a:rPr lang="en-US" sz="2000" b="0" i="0" dirty="0">
                <a:effectLst/>
                <a:latin typeface="Noto serif" panose="02020600060500020200" pitchFamily="18" charset="0"/>
              </a:rPr>
              <a:t>:</a:t>
            </a:r>
            <a:endParaRPr lang="tr-TR" sz="2000" b="0" i="0" dirty="0">
              <a:effectLst/>
              <a:latin typeface="Noto serif" panose="02020600060500020200" pitchFamily="18" charset="0"/>
            </a:endParaRPr>
          </a:p>
          <a:p>
            <a:pPr lvl="1"/>
            <a:r>
              <a:rPr lang="tr-TR" sz="2000" dirty="0">
                <a:latin typeface="Noto serif" panose="02020600060500020200" pitchFamily="18" charset="0"/>
              </a:rPr>
              <a:t>User</a:t>
            </a:r>
            <a:endParaRPr lang="tr-TR" sz="2000" b="0" i="0" dirty="0">
              <a:effectLst/>
              <a:latin typeface="Noto serif" panose="02020600060500020200" pitchFamily="18" charset="0"/>
            </a:endParaRPr>
          </a:p>
          <a:p>
            <a:pPr lvl="1"/>
            <a:r>
              <a:rPr lang="tr-TR" sz="2000" dirty="0">
                <a:latin typeface="Noto serif" panose="02020600060500020200" pitchFamily="18" charset="0"/>
              </a:rPr>
              <a:t>G</a:t>
            </a:r>
            <a:r>
              <a:rPr lang="en-US" sz="2000" b="0" i="0" dirty="0">
                <a:effectLst/>
                <a:latin typeface="Noto serif" panose="02020600060500020200" pitchFamily="18" charset="0"/>
              </a:rPr>
              <a:t>r</a:t>
            </a:r>
            <a:r>
              <a:rPr lang="tr-TR" sz="2000" b="0" i="0" dirty="0">
                <a:effectLst/>
                <a:latin typeface="Noto serif" panose="02020600060500020200" pitchFamily="18" charset="0"/>
              </a:rPr>
              <a:t>o</a:t>
            </a:r>
            <a:r>
              <a:rPr lang="en-US" sz="2000" b="0" i="0" dirty="0">
                <a:effectLst/>
                <a:latin typeface="Noto serif" panose="02020600060500020200" pitchFamily="18" charset="0"/>
              </a:rPr>
              <a:t>up</a:t>
            </a:r>
            <a:endParaRPr lang="tr-TR" sz="2000" b="0" i="0" dirty="0">
              <a:effectLst/>
              <a:latin typeface="Noto serif" panose="02020600060500020200" pitchFamily="18" charset="0"/>
            </a:endParaRPr>
          </a:p>
          <a:p>
            <a:pPr lvl="1"/>
            <a:r>
              <a:rPr lang="tr-TR" sz="2000" dirty="0" err="1">
                <a:latin typeface="Noto serif" panose="02020600060500020200" pitchFamily="18" charset="0"/>
              </a:rPr>
              <a:t>O</a:t>
            </a:r>
            <a:r>
              <a:rPr lang="tr-TR" sz="2000" b="0" i="0" dirty="0" err="1">
                <a:effectLst/>
                <a:latin typeface="Noto serif" panose="02020600060500020200" pitchFamily="18" charset="0"/>
              </a:rPr>
              <a:t>ther</a:t>
            </a:r>
            <a:endParaRPr lang="tr-TR" sz="2000" b="0" i="0" dirty="0">
              <a:effectLst/>
              <a:latin typeface="Noto serif" panose="02020600060500020200" pitchFamily="18" charset="0"/>
            </a:endParaRPr>
          </a:p>
          <a:p>
            <a:pPr lvl="1"/>
            <a:r>
              <a:rPr lang="tr-TR" sz="2000" dirty="0" err="1">
                <a:latin typeface="Noto serif" panose="02020600060500020200" pitchFamily="18" charset="0"/>
              </a:rPr>
              <a:t>A</a:t>
            </a:r>
            <a:r>
              <a:rPr lang="tr-TR" sz="2000" b="0" i="0" dirty="0" err="1">
                <a:effectLst/>
                <a:latin typeface="Noto serif" panose="02020600060500020200" pitchFamily="18" charset="0"/>
              </a:rPr>
              <a:t>ll</a:t>
            </a:r>
            <a:endParaRPr lang="tr-TR" sz="2000" b="0" i="0" dirty="0">
              <a:effectLst/>
              <a:latin typeface="Noto serif" panose="02020600060500020200" pitchFamily="18" charset="0"/>
            </a:endParaRPr>
          </a:p>
          <a:p>
            <a:pPr marL="0" indent="0">
              <a:buNone/>
            </a:pPr>
            <a:r>
              <a:rPr lang="en-US" sz="2000" b="0" i="0" dirty="0">
                <a:effectLst/>
                <a:latin typeface="Noto serif" panose="02020600060500020200" pitchFamily="18" charset="0"/>
              </a:rPr>
              <a:t>"</a:t>
            </a:r>
            <a:r>
              <a:rPr lang="en-US" sz="2000" b="0" i="0" dirty="0" err="1">
                <a:effectLst/>
                <a:latin typeface="Noto serif" panose="02020600060500020200" pitchFamily="18" charset="0"/>
              </a:rPr>
              <a:t>Tümü</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grubu</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kullanıcıyı</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grubu</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ve</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diğerlerini</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içerir.Bir</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dosyaya</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veya</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dizine</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genel</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olarak</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izin</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atamanın</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kısa</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bir</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yöntemidir</a:t>
            </a:r>
            <a:r>
              <a:rPr lang="tr-TR" sz="2000" b="0" i="0" dirty="0">
                <a:effectLst/>
                <a:latin typeface="Noto serif" panose="02020600060500020200" pitchFamily="18" charset="0"/>
              </a:rPr>
              <a:t>.</a:t>
            </a:r>
            <a:endParaRPr lang="en-US" sz="20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9552736B-9EFD-069A-5553-921D4A9019EA}"/>
              </a:ext>
            </a:extLst>
          </p:cNvPr>
          <p:cNvPicPr>
            <a:picLocks noChangeAspect="1"/>
          </p:cNvPicPr>
          <p:nvPr/>
        </p:nvPicPr>
        <p:blipFill rotWithShape="1">
          <a:blip r:embed="rId2"/>
          <a:srcRect r="2965" b="1"/>
          <a:stretch/>
        </p:blipFill>
        <p:spPr>
          <a:xfrm>
            <a:off x="5977788" y="799352"/>
            <a:ext cx="5425410" cy="5259296"/>
          </a:xfrm>
          <a:prstGeom prst="rect">
            <a:avLst/>
          </a:prstGeom>
        </p:spPr>
      </p:pic>
    </p:spTree>
    <p:extLst>
      <p:ext uri="{BB962C8B-B14F-4D97-AF65-F5344CB8AC3E}">
        <p14:creationId xmlns:p14="http://schemas.microsoft.com/office/powerpoint/2010/main" val="3932490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4">
            <a:extLst>
              <a:ext uri="{FF2B5EF4-FFF2-40B4-BE49-F238E27FC236}">
                <a16:creationId xmlns:a16="http://schemas.microsoft.com/office/drawing/2014/main" id="{3C781896-6831-3688-6FCE-0B53825D0EF0}"/>
              </a:ext>
            </a:extLst>
          </p:cNvPr>
          <p:cNvPicPr>
            <a:picLocks noChangeAspect="1"/>
          </p:cNvPicPr>
          <p:nvPr/>
        </p:nvPicPr>
        <p:blipFill>
          <a:blip r:embed="rId2"/>
          <a:stretch>
            <a:fillRect/>
          </a:stretch>
        </p:blipFill>
        <p:spPr>
          <a:xfrm>
            <a:off x="703182" y="1887027"/>
            <a:ext cx="4777381" cy="291420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İçerik Yer Tutucusu 2">
            <a:extLst>
              <a:ext uri="{FF2B5EF4-FFF2-40B4-BE49-F238E27FC236}">
                <a16:creationId xmlns:a16="http://schemas.microsoft.com/office/drawing/2014/main" id="{A3CCD022-E573-54A1-A36F-9DDDE3A243E5}"/>
              </a:ext>
            </a:extLst>
          </p:cNvPr>
          <p:cNvSpPr>
            <a:spLocks noGrp="1"/>
          </p:cNvSpPr>
          <p:nvPr>
            <p:ph idx="1"/>
          </p:nvPr>
        </p:nvSpPr>
        <p:spPr>
          <a:xfrm>
            <a:off x="5781368" y="1669811"/>
            <a:ext cx="5582264" cy="4192520"/>
          </a:xfrm>
        </p:spPr>
        <p:txBody>
          <a:bodyPr>
            <a:normAutofit/>
          </a:bodyPr>
          <a:lstStyle/>
          <a:p>
            <a:r>
              <a:rPr lang="en-US" sz="2400" b="0" i="0" dirty="0" err="1">
                <a:effectLst/>
                <a:latin typeface="Söhne"/>
              </a:rPr>
              <a:t>Dosya</a:t>
            </a:r>
            <a:r>
              <a:rPr lang="en-US" sz="2400" b="0" i="0" dirty="0">
                <a:effectLst/>
                <a:latin typeface="Söhne"/>
              </a:rPr>
              <a:t> </a:t>
            </a:r>
            <a:r>
              <a:rPr lang="en-US" sz="2400" b="0" i="0" dirty="0" err="1">
                <a:effectLst/>
                <a:latin typeface="Söhne"/>
              </a:rPr>
              <a:t>izinleri</a:t>
            </a:r>
            <a:r>
              <a:rPr lang="en-US" sz="2400" b="0" i="0" dirty="0">
                <a:effectLst/>
                <a:latin typeface="Söhne"/>
              </a:rPr>
              <a:t> </a:t>
            </a:r>
            <a:r>
              <a:rPr lang="en-US" sz="2400" b="0" i="0" dirty="0" err="1">
                <a:effectLst/>
                <a:latin typeface="Söhne"/>
              </a:rPr>
              <a:t>notasyonunda</a:t>
            </a:r>
            <a:r>
              <a:rPr lang="en-US" sz="2400" b="0" i="0" dirty="0">
                <a:effectLst/>
                <a:latin typeface="Söhne"/>
              </a:rPr>
              <a:t> ilk </a:t>
            </a:r>
            <a:r>
              <a:rPr lang="en-US" sz="2400" b="0" i="0" dirty="0" err="1">
                <a:effectLst/>
                <a:latin typeface="Söhne"/>
              </a:rPr>
              <a:t>konum</a:t>
            </a:r>
            <a:r>
              <a:rPr lang="en-US" sz="2400" b="0" i="0" dirty="0">
                <a:effectLst/>
                <a:latin typeface="Söhne"/>
              </a:rPr>
              <a:t>, </a:t>
            </a:r>
            <a:r>
              <a:rPr lang="en-US" sz="2400" b="0" i="0" dirty="0" err="1">
                <a:effectLst/>
                <a:latin typeface="Söhne"/>
              </a:rPr>
              <a:t>dizinler</a:t>
            </a:r>
            <a:r>
              <a:rPr lang="en-US" sz="2400" b="0" i="0" dirty="0">
                <a:effectLst/>
                <a:latin typeface="Söhne"/>
              </a:rPr>
              <a:t> </a:t>
            </a:r>
            <a:r>
              <a:rPr lang="en-US" sz="2400" b="0" i="0" dirty="0" err="1">
                <a:effectLst/>
                <a:latin typeface="Söhne"/>
              </a:rPr>
              <a:t>gibi</a:t>
            </a:r>
            <a:r>
              <a:rPr lang="en-US" sz="2400" b="0" i="0" dirty="0">
                <a:effectLst/>
                <a:latin typeface="Söhne"/>
              </a:rPr>
              <a:t> </a:t>
            </a:r>
            <a:r>
              <a:rPr lang="en-US" sz="2400" b="0" i="0" dirty="0" err="1">
                <a:effectLst/>
                <a:latin typeface="Söhne"/>
              </a:rPr>
              <a:t>özel</a:t>
            </a:r>
            <a:r>
              <a:rPr lang="en-US" sz="2400" b="0" i="0" dirty="0">
                <a:effectLst/>
                <a:latin typeface="Söhne"/>
              </a:rPr>
              <a:t> </a:t>
            </a:r>
            <a:r>
              <a:rPr lang="en-US" sz="2400" b="0" i="0" dirty="0" err="1">
                <a:effectLst/>
                <a:latin typeface="Söhne"/>
              </a:rPr>
              <a:t>dosya</a:t>
            </a:r>
            <a:r>
              <a:rPr lang="en-US" sz="2400" b="0" i="0" dirty="0">
                <a:effectLst/>
                <a:latin typeface="Söhne"/>
              </a:rPr>
              <a:t> </a:t>
            </a:r>
            <a:r>
              <a:rPr lang="en-US" sz="2400" b="0" i="0" dirty="0" err="1">
                <a:effectLst/>
                <a:latin typeface="Söhne"/>
              </a:rPr>
              <a:t>türleri</a:t>
            </a:r>
            <a:r>
              <a:rPr lang="en-US" sz="2400" b="0" i="0" dirty="0">
                <a:effectLst/>
                <a:latin typeface="Söhne"/>
              </a:rPr>
              <a:t> </a:t>
            </a:r>
            <a:r>
              <a:rPr lang="en-US" sz="2400" b="0" i="0" dirty="0" err="1">
                <a:effectLst/>
                <a:latin typeface="Söhne"/>
              </a:rPr>
              <a:t>için</a:t>
            </a:r>
            <a:r>
              <a:rPr lang="en-US" sz="2400" b="0" i="0" dirty="0">
                <a:effectLst/>
                <a:latin typeface="Söhne"/>
              </a:rPr>
              <a:t> </a:t>
            </a:r>
            <a:r>
              <a:rPr lang="en-US" sz="2400" b="0" i="0" dirty="0" err="1">
                <a:effectLst/>
                <a:latin typeface="Söhne"/>
              </a:rPr>
              <a:t>ayrılmıştır</a:t>
            </a:r>
            <a:r>
              <a:rPr lang="en-US" sz="2400" b="0" i="0" dirty="0">
                <a:effectLst/>
                <a:latin typeface="Söhne"/>
              </a:rPr>
              <a:t> </a:t>
            </a:r>
            <a:r>
              <a:rPr lang="en-US" sz="2400" b="0" i="0" dirty="0" err="1">
                <a:effectLst/>
                <a:latin typeface="Söhne"/>
              </a:rPr>
              <a:t>ve</a:t>
            </a:r>
            <a:r>
              <a:rPr lang="en-US" sz="2400" b="0" i="0" dirty="0">
                <a:effectLst/>
                <a:latin typeface="Söhne"/>
              </a:rPr>
              <a:t> </a:t>
            </a:r>
            <a:r>
              <a:rPr lang="en-US" sz="2400" b="0" i="0" dirty="0" err="1">
                <a:effectLst/>
                <a:latin typeface="Söhne"/>
              </a:rPr>
              <a:t>bu</a:t>
            </a:r>
            <a:r>
              <a:rPr lang="en-US" sz="2400" b="0" i="0" dirty="0">
                <a:effectLst/>
                <a:latin typeface="Söhne"/>
              </a:rPr>
              <a:t> </a:t>
            </a:r>
            <a:r>
              <a:rPr lang="en-US" sz="2400" b="0" i="0" dirty="0" err="1">
                <a:effectLst/>
                <a:latin typeface="Söhne"/>
              </a:rPr>
              <a:t>konumda</a:t>
            </a:r>
            <a:r>
              <a:rPr lang="en-US" sz="2400" b="0" i="0" dirty="0">
                <a:effectLst/>
                <a:latin typeface="Söhne"/>
              </a:rPr>
              <a:t> d (</a:t>
            </a:r>
            <a:r>
              <a:rPr lang="en-US" sz="2400" b="0" i="0" dirty="0" err="1">
                <a:effectLst/>
                <a:latin typeface="Söhne"/>
              </a:rPr>
              <a:t>dr</a:t>
            </a:r>
            <a:r>
              <a:rPr lang="en-US" sz="2400" b="0" i="0" dirty="0">
                <a:effectLst/>
                <a:latin typeface="Söhne"/>
              </a:rPr>
              <a:t>-</a:t>
            </a:r>
            <a:r>
              <a:rPr lang="en-US" sz="2400" b="0" i="0" dirty="0" err="1">
                <a:effectLst/>
                <a:latin typeface="Söhne"/>
              </a:rPr>
              <a:t>xr</a:t>
            </a:r>
            <a:r>
              <a:rPr lang="en-US" sz="2400" b="0" i="0" dirty="0">
                <a:effectLst/>
                <a:latin typeface="Söhne"/>
              </a:rPr>
              <a:t>-</a:t>
            </a:r>
            <a:r>
              <a:rPr lang="en-US" sz="2400" b="0" i="0" dirty="0" err="1">
                <a:effectLst/>
                <a:latin typeface="Söhne"/>
              </a:rPr>
              <a:t>xr</a:t>
            </a:r>
            <a:r>
              <a:rPr lang="en-US" sz="2400" b="0" i="0" dirty="0">
                <a:effectLst/>
                <a:latin typeface="Söhne"/>
              </a:rPr>
              <a:t>-w) </a:t>
            </a:r>
            <a:r>
              <a:rPr lang="en-US" sz="2400" b="0" i="0" dirty="0" err="1">
                <a:effectLst/>
                <a:latin typeface="Söhne"/>
              </a:rPr>
              <a:t>bulunur</a:t>
            </a:r>
            <a:r>
              <a:rPr lang="en-US" sz="2400" b="0" i="0" dirty="0">
                <a:effectLst/>
                <a:latin typeface="Söhne"/>
              </a:rPr>
              <a:t>. </a:t>
            </a:r>
            <a:r>
              <a:rPr lang="en-US" sz="2400" b="0" i="0" dirty="0" err="1">
                <a:effectLst/>
                <a:latin typeface="Söhne"/>
              </a:rPr>
              <a:t>Düzenli</a:t>
            </a:r>
            <a:r>
              <a:rPr lang="en-US" sz="2400" b="0" i="0" dirty="0">
                <a:effectLst/>
                <a:latin typeface="Söhne"/>
              </a:rPr>
              <a:t> </a:t>
            </a:r>
            <a:r>
              <a:rPr lang="en-US" sz="2400" b="0" i="0" dirty="0" err="1">
                <a:effectLst/>
                <a:latin typeface="Söhne"/>
              </a:rPr>
              <a:t>dosyalar</a:t>
            </a:r>
            <a:r>
              <a:rPr lang="en-US" sz="2400" b="0" i="0" dirty="0">
                <a:effectLst/>
                <a:latin typeface="Söhne"/>
              </a:rPr>
              <a:t> </a:t>
            </a:r>
            <a:r>
              <a:rPr lang="en-US" sz="2400" b="0" i="0" dirty="0" err="1">
                <a:effectLst/>
                <a:latin typeface="Söhne"/>
              </a:rPr>
              <a:t>ise</a:t>
            </a:r>
            <a:r>
              <a:rPr lang="en-US" sz="2400" b="0" i="0" dirty="0">
                <a:effectLst/>
                <a:latin typeface="Söhne"/>
              </a:rPr>
              <a:t> (-</a:t>
            </a:r>
            <a:r>
              <a:rPr lang="en-US" sz="2400" b="0" i="0" dirty="0" err="1">
                <a:effectLst/>
                <a:latin typeface="Söhne"/>
              </a:rPr>
              <a:t>rw-rw-rw</a:t>
            </a:r>
            <a:r>
              <a:rPr lang="en-US" sz="2400" b="0" i="0" dirty="0">
                <a:effectLst/>
                <a:latin typeface="Söhne"/>
              </a:rPr>
              <a:t>-) </a:t>
            </a:r>
            <a:r>
              <a:rPr lang="en-US" sz="2400" b="0" i="0" dirty="0" err="1">
                <a:effectLst/>
                <a:latin typeface="Söhne"/>
              </a:rPr>
              <a:t>ile</a:t>
            </a:r>
            <a:r>
              <a:rPr lang="en-US" sz="2400" b="0" i="0" dirty="0">
                <a:effectLst/>
                <a:latin typeface="Söhne"/>
              </a:rPr>
              <a:t> </a:t>
            </a:r>
            <a:r>
              <a:rPr lang="en-US" sz="2400" b="0" i="0" dirty="0" err="1">
                <a:effectLst/>
                <a:latin typeface="Söhne"/>
              </a:rPr>
              <a:t>gösterilir</a:t>
            </a:r>
            <a:r>
              <a:rPr lang="en-US" sz="2400" b="0" i="0" dirty="0">
                <a:effectLst/>
                <a:latin typeface="Söhne"/>
              </a:rPr>
              <a:t> ki </a:t>
            </a:r>
            <a:r>
              <a:rPr lang="en-US" sz="2400" b="0" i="0" dirty="0" err="1">
                <a:effectLst/>
                <a:latin typeface="Söhne"/>
              </a:rPr>
              <a:t>bunlar</a:t>
            </a:r>
            <a:r>
              <a:rPr lang="en-US" sz="2400" b="0" i="0" dirty="0">
                <a:effectLst/>
                <a:latin typeface="Söhne"/>
              </a:rPr>
              <a:t> </a:t>
            </a:r>
            <a:r>
              <a:rPr lang="en-US" sz="2400" b="0" i="0" dirty="0" err="1">
                <a:effectLst/>
                <a:latin typeface="Söhne"/>
              </a:rPr>
              <a:t>diziler</a:t>
            </a:r>
            <a:r>
              <a:rPr lang="en-US" sz="2400" b="0" i="0" dirty="0">
                <a:effectLst/>
                <a:latin typeface="Söhne"/>
              </a:rPr>
              <a:t> </a:t>
            </a:r>
            <a:r>
              <a:rPr lang="en-US" sz="2400" b="0" i="0" dirty="0" err="1">
                <a:effectLst/>
                <a:latin typeface="Söhne"/>
              </a:rPr>
              <a:t>veya</a:t>
            </a:r>
            <a:r>
              <a:rPr lang="en-US" sz="2400" b="0" i="0" dirty="0">
                <a:effectLst/>
                <a:latin typeface="Söhne"/>
              </a:rPr>
              <a:t> </a:t>
            </a:r>
            <a:r>
              <a:rPr lang="en-US" sz="2400" b="0" i="0" dirty="0" err="1">
                <a:effectLst/>
                <a:latin typeface="Söhne"/>
              </a:rPr>
              <a:t>diğer</a:t>
            </a:r>
            <a:r>
              <a:rPr lang="en-US" sz="2400" b="0" i="0" dirty="0">
                <a:effectLst/>
                <a:latin typeface="Söhne"/>
              </a:rPr>
              <a:t> </a:t>
            </a:r>
            <a:r>
              <a:rPr lang="en-US" sz="2400" b="0" i="0" dirty="0" err="1">
                <a:effectLst/>
                <a:latin typeface="Söhne"/>
              </a:rPr>
              <a:t>özel</a:t>
            </a:r>
            <a:r>
              <a:rPr lang="en-US" sz="2400" b="0" i="0" dirty="0">
                <a:effectLst/>
                <a:latin typeface="Söhne"/>
              </a:rPr>
              <a:t> </a:t>
            </a:r>
            <a:r>
              <a:rPr lang="en-US" sz="2400" b="0" i="0" dirty="0" err="1">
                <a:effectLst/>
                <a:latin typeface="Söhne"/>
              </a:rPr>
              <a:t>dosyalar</a:t>
            </a:r>
            <a:r>
              <a:rPr lang="en-US" sz="2400" b="0" i="0" dirty="0">
                <a:effectLst/>
                <a:latin typeface="Söhne"/>
              </a:rPr>
              <a:t> </a:t>
            </a:r>
            <a:r>
              <a:rPr lang="en-US" sz="2400" b="0" i="0" dirty="0" err="1">
                <a:effectLst/>
                <a:latin typeface="Söhne"/>
              </a:rPr>
              <a:t>değildir</a:t>
            </a:r>
            <a:r>
              <a:rPr lang="en-US" sz="2400" b="0" i="0" dirty="0">
                <a:effectLst/>
                <a:latin typeface="Söhne"/>
              </a:rPr>
              <a:t>. </a:t>
            </a:r>
            <a:r>
              <a:rPr lang="en-US" sz="2400" b="0" i="0" dirty="0" err="1">
                <a:effectLst/>
                <a:latin typeface="Söhne"/>
              </a:rPr>
              <a:t>Sonraki</a:t>
            </a:r>
            <a:r>
              <a:rPr lang="en-US" sz="2400" b="0" i="0" dirty="0">
                <a:effectLst/>
                <a:latin typeface="Söhne"/>
              </a:rPr>
              <a:t> </a:t>
            </a:r>
            <a:r>
              <a:rPr lang="en-US" sz="2400" b="0" i="0" dirty="0" err="1">
                <a:effectLst/>
                <a:latin typeface="Söhne"/>
              </a:rPr>
              <a:t>dokuz</a:t>
            </a:r>
            <a:r>
              <a:rPr lang="en-US" sz="2400" b="0" i="0" dirty="0">
                <a:effectLst/>
                <a:latin typeface="Söhne"/>
              </a:rPr>
              <a:t> </a:t>
            </a:r>
            <a:r>
              <a:rPr lang="en-US" sz="2400" b="0" i="0" dirty="0" err="1">
                <a:effectLst/>
                <a:latin typeface="Söhne"/>
              </a:rPr>
              <a:t>konum</a:t>
            </a:r>
            <a:r>
              <a:rPr lang="en-US" sz="2400" b="0" i="0" dirty="0">
                <a:effectLst/>
                <a:latin typeface="Söhne"/>
              </a:rPr>
              <a:t>, </a:t>
            </a:r>
            <a:r>
              <a:rPr lang="en-US" sz="2400" b="0" i="0" dirty="0" err="1">
                <a:effectLst/>
                <a:latin typeface="Söhne"/>
              </a:rPr>
              <a:t>kullanıcı</a:t>
            </a:r>
            <a:r>
              <a:rPr lang="en-US" sz="2400" b="0" i="0" dirty="0">
                <a:effectLst/>
                <a:latin typeface="Söhne"/>
              </a:rPr>
              <a:t>, </a:t>
            </a:r>
            <a:r>
              <a:rPr lang="en-US" sz="2400" b="0" i="0" dirty="0" err="1">
                <a:effectLst/>
                <a:latin typeface="Söhne"/>
              </a:rPr>
              <a:t>grup</a:t>
            </a:r>
            <a:r>
              <a:rPr lang="en-US" sz="2400" b="0" i="0" dirty="0">
                <a:effectLst/>
                <a:latin typeface="Söhne"/>
              </a:rPr>
              <a:t> </a:t>
            </a:r>
            <a:r>
              <a:rPr lang="en-US" sz="2400" b="0" i="0" dirty="0" err="1">
                <a:effectLst/>
                <a:latin typeface="Söhne"/>
              </a:rPr>
              <a:t>ve</a:t>
            </a:r>
            <a:r>
              <a:rPr lang="en-US" sz="2400" b="0" i="0" dirty="0">
                <a:effectLst/>
                <a:latin typeface="Söhne"/>
              </a:rPr>
              <a:t> </a:t>
            </a:r>
            <a:r>
              <a:rPr lang="en-US" sz="2400" b="0" i="0" dirty="0" err="1">
                <a:effectLst/>
                <a:latin typeface="Söhne"/>
              </a:rPr>
              <a:t>diğer</a:t>
            </a:r>
            <a:r>
              <a:rPr lang="en-US" sz="2400" b="0" i="0" dirty="0">
                <a:effectLst/>
                <a:latin typeface="Söhne"/>
              </a:rPr>
              <a:t> </a:t>
            </a:r>
            <a:r>
              <a:rPr lang="en-US" sz="2400" b="0" i="0" dirty="0" err="1">
                <a:effectLst/>
                <a:latin typeface="Söhne"/>
              </a:rPr>
              <a:t>izin</a:t>
            </a:r>
            <a:r>
              <a:rPr lang="en-US" sz="2400" b="0" i="0" dirty="0">
                <a:effectLst/>
                <a:latin typeface="Söhne"/>
              </a:rPr>
              <a:t> </a:t>
            </a:r>
            <a:r>
              <a:rPr lang="en-US" sz="2400" b="0" i="0" dirty="0" err="1">
                <a:effectLst/>
                <a:latin typeface="Söhne"/>
              </a:rPr>
              <a:t>konumlarını</a:t>
            </a:r>
            <a:r>
              <a:rPr lang="en-US" sz="2400" b="0" i="0" dirty="0">
                <a:effectLst/>
                <a:latin typeface="Söhne"/>
              </a:rPr>
              <a:t> </a:t>
            </a:r>
            <a:r>
              <a:rPr lang="en-US" sz="2400" b="0" i="0" dirty="0" err="1">
                <a:effectLst/>
                <a:latin typeface="Söhne"/>
              </a:rPr>
              <a:t>içerir</a:t>
            </a:r>
            <a:r>
              <a:rPr lang="en-US" sz="2400" b="0" i="0" dirty="0">
                <a:effectLst/>
                <a:latin typeface="Söhne"/>
              </a:rPr>
              <a:t>. İlk "</a:t>
            </a:r>
            <a:r>
              <a:rPr lang="en-US" sz="2400" b="0" i="0" dirty="0" err="1">
                <a:effectLst/>
                <a:latin typeface="Söhne"/>
              </a:rPr>
              <a:t>üçlü</a:t>
            </a:r>
            <a:r>
              <a:rPr lang="en-US" sz="2400" b="0" i="0" dirty="0">
                <a:effectLst/>
                <a:latin typeface="Söhne"/>
              </a:rPr>
              <a:t> </a:t>
            </a:r>
            <a:r>
              <a:rPr lang="en-US" sz="2400" b="0" i="0" dirty="0" err="1">
                <a:effectLst/>
                <a:latin typeface="Söhne"/>
              </a:rPr>
              <a:t>grup</a:t>
            </a:r>
            <a:r>
              <a:rPr lang="en-US" sz="2400" b="0" i="0" dirty="0">
                <a:effectLst/>
                <a:latin typeface="Söhne"/>
              </a:rPr>
              <a:t>" </a:t>
            </a:r>
            <a:r>
              <a:rPr lang="en-US" sz="2400" b="0" i="0" dirty="0" err="1">
                <a:effectLst/>
                <a:latin typeface="Söhne"/>
              </a:rPr>
              <a:t>veya</a:t>
            </a:r>
            <a:r>
              <a:rPr lang="en-US" sz="2400" b="0" i="0" dirty="0">
                <a:effectLst/>
                <a:latin typeface="Söhne"/>
              </a:rPr>
              <a:t> </a:t>
            </a:r>
            <a:r>
              <a:rPr lang="en-US" sz="2400" b="0" i="0" dirty="0" err="1">
                <a:effectLst/>
                <a:latin typeface="Söhne"/>
              </a:rPr>
              <a:t>üç</a:t>
            </a:r>
            <a:r>
              <a:rPr lang="en-US" sz="2400" b="0" i="0" dirty="0">
                <a:effectLst/>
                <a:latin typeface="Söhne"/>
              </a:rPr>
              <a:t> </a:t>
            </a:r>
            <a:r>
              <a:rPr lang="en-US" sz="2400" b="0" i="0" dirty="0" err="1">
                <a:effectLst/>
                <a:latin typeface="Söhne"/>
              </a:rPr>
              <a:t>konum</a:t>
            </a:r>
            <a:r>
              <a:rPr lang="en-US" sz="2400" b="0" i="0" dirty="0">
                <a:effectLst/>
                <a:latin typeface="Söhne"/>
              </a:rPr>
              <a:t>, </a:t>
            </a:r>
            <a:r>
              <a:rPr lang="en-US" sz="2400" b="0" i="0" dirty="0" err="1">
                <a:effectLst/>
                <a:latin typeface="Söhne"/>
              </a:rPr>
              <a:t>kullanıcı</a:t>
            </a:r>
            <a:r>
              <a:rPr lang="en-US" sz="2400" b="0" i="0" dirty="0">
                <a:effectLst/>
                <a:latin typeface="Söhne"/>
              </a:rPr>
              <a:t> </a:t>
            </a:r>
            <a:r>
              <a:rPr lang="en-US" sz="2400" b="0" i="0" dirty="0" err="1">
                <a:effectLst/>
                <a:latin typeface="Söhne"/>
              </a:rPr>
              <a:t>için</a:t>
            </a:r>
            <a:r>
              <a:rPr lang="en-US" sz="2400" b="0" i="0" dirty="0">
                <a:effectLst/>
                <a:latin typeface="Söhne"/>
              </a:rPr>
              <a:t>, </a:t>
            </a:r>
            <a:r>
              <a:rPr lang="en-US" sz="2400" b="0" i="0" dirty="0" err="1">
                <a:effectLst/>
                <a:latin typeface="Söhne"/>
              </a:rPr>
              <a:t>ikinci</a:t>
            </a:r>
            <a:r>
              <a:rPr lang="en-US" sz="2400" b="0" i="0" dirty="0">
                <a:effectLst/>
                <a:latin typeface="Söhne"/>
              </a:rPr>
              <a:t> </a:t>
            </a:r>
            <a:r>
              <a:rPr lang="en-US" sz="2400" b="0" i="0" dirty="0" err="1">
                <a:effectLst/>
                <a:latin typeface="Söhne"/>
              </a:rPr>
              <a:t>grup</a:t>
            </a:r>
            <a:r>
              <a:rPr lang="en-US" sz="2400" b="0" i="0" dirty="0">
                <a:effectLst/>
                <a:latin typeface="Söhne"/>
              </a:rPr>
              <a:t> </a:t>
            </a:r>
            <a:r>
              <a:rPr lang="en-US" sz="2400" b="0" i="0" dirty="0" err="1">
                <a:effectLst/>
                <a:latin typeface="Söhne"/>
              </a:rPr>
              <a:t>grup</a:t>
            </a:r>
            <a:r>
              <a:rPr lang="en-US" sz="2400" b="0" i="0" dirty="0">
                <a:effectLst/>
                <a:latin typeface="Söhne"/>
              </a:rPr>
              <a:t> </a:t>
            </a:r>
            <a:r>
              <a:rPr lang="en-US" sz="2400" b="0" i="0" dirty="0" err="1">
                <a:effectLst/>
                <a:latin typeface="Söhne"/>
              </a:rPr>
              <a:t>için</a:t>
            </a:r>
            <a:r>
              <a:rPr lang="en-US" sz="2400" b="0" i="0" dirty="0">
                <a:effectLst/>
                <a:latin typeface="Söhne"/>
              </a:rPr>
              <a:t> </a:t>
            </a:r>
            <a:r>
              <a:rPr lang="en-US" sz="2400" b="0" i="0" dirty="0" err="1">
                <a:effectLst/>
                <a:latin typeface="Söhne"/>
              </a:rPr>
              <a:t>ve</a:t>
            </a:r>
            <a:r>
              <a:rPr lang="en-US" sz="2400" b="0" i="0" dirty="0">
                <a:effectLst/>
                <a:latin typeface="Söhne"/>
              </a:rPr>
              <a:t> son </a:t>
            </a:r>
            <a:r>
              <a:rPr lang="en-US" sz="2400" b="0" i="0" dirty="0" err="1">
                <a:effectLst/>
                <a:latin typeface="Söhne"/>
              </a:rPr>
              <a:t>üç</a:t>
            </a:r>
            <a:r>
              <a:rPr lang="en-US" sz="2400" b="0" i="0" dirty="0">
                <a:effectLst/>
                <a:latin typeface="Söhne"/>
              </a:rPr>
              <a:t> </a:t>
            </a:r>
            <a:r>
              <a:rPr lang="en-US" sz="2400" b="0" i="0" dirty="0" err="1">
                <a:effectLst/>
                <a:latin typeface="Söhne"/>
              </a:rPr>
              <a:t>konum</a:t>
            </a:r>
            <a:r>
              <a:rPr lang="en-US" sz="2400" b="0" i="0" dirty="0">
                <a:effectLst/>
                <a:latin typeface="Söhne"/>
              </a:rPr>
              <a:t> </a:t>
            </a:r>
            <a:r>
              <a:rPr lang="en-US" sz="2400" b="0" i="0" dirty="0" err="1">
                <a:effectLst/>
                <a:latin typeface="Söhne"/>
              </a:rPr>
              <a:t>ise</a:t>
            </a:r>
            <a:r>
              <a:rPr lang="en-US" sz="2400" b="0" i="0" dirty="0">
                <a:effectLst/>
                <a:latin typeface="Söhne"/>
              </a:rPr>
              <a:t> </a:t>
            </a:r>
            <a:r>
              <a:rPr lang="en-US" sz="2400" b="0" i="0" dirty="0" err="1">
                <a:effectLst/>
                <a:latin typeface="Söhne"/>
              </a:rPr>
              <a:t>diğer</a:t>
            </a:r>
            <a:r>
              <a:rPr lang="en-US" sz="2400" b="0" i="0" dirty="0">
                <a:effectLst/>
                <a:latin typeface="Söhne"/>
              </a:rPr>
              <a:t> </a:t>
            </a:r>
            <a:r>
              <a:rPr lang="en-US" sz="2400" b="0" i="0" dirty="0" err="1">
                <a:effectLst/>
                <a:latin typeface="Söhne"/>
              </a:rPr>
              <a:t>kullanıcılar</a:t>
            </a:r>
            <a:r>
              <a:rPr lang="en-US" sz="2400" b="0" i="0" dirty="0">
                <a:effectLst/>
                <a:latin typeface="Söhne"/>
              </a:rPr>
              <a:t> </a:t>
            </a:r>
            <a:r>
              <a:rPr lang="en-US" sz="2400" b="0" i="0" dirty="0" err="1">
                <a:effectLst/>
                <a:latin typeface="Söhne"/>
              </a:rPr>
              <a:t>için</a:t>
            </a:r>
            <a:r>
              <a:rPr lang="en-US" sz="2400" b="0" i="0" dirty="0">
                <a:effectLst/>
                <a:latin typeface="Söhne"/>
              </a:rPr>
              <a:t> </a:t>
            </a:r>
            <a:r>
              <a:rPr lang="en-US" sz="2400" b="0" i="0" dirty="0" err="1">
                <a:effectLst/>
                <a:latin typeface="Söhne"/>
              </a:rPr>
              <a:t>ayrılmıştır</a:t>
            </a:r>
            <a:r>
              <a:rPr lang="en-US" sz="2400" b="0" i="0" dirty="0">
                <a:effectLst/>
                <a:latin typeface="Söhne"/>
              </a:rPr>
              <a:t>.</a:t>
            </a:r>
            <a:endParaRPr lang="en-US" sz="2400" dirty="0"/>
          </a:p>
        </p:txBody>
      </p:sp>
    </p:spTree>
    <p:extLst>
      <p:ext uri="{BB962C8B-B14F-4D97-AF65-F5344CB8AC3E}">
        <p14:creationId xmlns:p14="http://schemas.microsoft.com/office/powerpoint/2010/main" val="1957898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2"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4">
            <a:extLst>
              <a:ext uri="{FF2B5EF4-FFF2-40B4-BE49-F238E27FC236}">
                <a16:creationId xmlns:a16="http://schemas.microsoft.com/office/drawing/2014/main" id="{C4E8BF4F-32FE-1E05-FFF8-064BBF8FF6DB}"/>
              </a:ext>
            </a:extLst>
          </p:cNvPr>
          <p:cNvPicPr>
            <a:picLocks noChangeAspect="1"/>
          </p:cNvPicPr>
          <p:nvPr/>
        </p:nvPicPr>
        <p:blipFill>
          <a:blip r:embed="rId2"/>
          <a:stretch>
            <a:fillRect/>
          </a:stretch>
        </p:blipFill>
        <p:spPr>
          <a:xfrm>
            <a:off x="703182" y="1719818"/>
            <a:ext cx="4777381" cy="324861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İçerik Yer Tutucusu 2">
            <a:extLst>
              <a:ext uri="{FF2B5EF4-FFF2-40B4-BE49-F238E27FC236}">
                <a16:creationId xmlns:a16="http://schemas.microsoft.com/office/drawing/2014/main" id="{1613BB03-D38D-64D1-468B-778DBF386A5A}"/>
              </a:ext>
            </a:extLst>
          </p:cNvPr>
          <p:cNvSpPr>
            <a:spLocks noGrp="1"/>
          </p:cNvSpPr>
          <p:nvPr>
            <p:ph idx="1"/>
          </p:nvPr>
        </p:nvSpPr>
        <p:spPr>
          <a:xfrm>
            <a:off x="5894962" y="1602658"/>
            <a:ext cx="5458838" cy="4574305"/>
          </a:xfrm>
        </p:spPr>
        <p:txBody>
          <a:bodyPr>
            <a:normAutofit/>
          </a:bodyPr>
          <a:lstStyle/>
          <a:p>
            <a:r>
              <a:rPr lang="en-US" sz="2200" b="0" i="0" dirty="0" err="1">
                <a:effectLst/>
                <a:latin typeface="Söhne"/>
              </a:rPr>
              <a:t>Şekil</a:t>
            </a:r>
            <a:r>
              <a:rPr lang="tr-TR" sz="2200" dirty="0">
                <a:latin typeface="Söhne"/>
              </a:rPr>
              <a:t>’</a:t>
            </a:r>
            <a:r>
              <a:rPr lang="en-US" sz="2200" b="0" i="0" dirty="0">
                <a:effectLst/>
                <a:latin typeface="Söhne"/>
              </a:rPr>
              <a:t>de </a:t>
            </a:r>
            <a:r>
              <a:rPr lang="en-US" sz="2200" b="0" i="0" dirty="0" err="1">
                <a:effectLst/>
                <a:latin typeface="Söhne"/>
              </a:rPr>
              <a:t>gösterildiği</a:t>
            </a:r>
            <a:r>
              <a:rPr lang="en-US" sz="2200" b="0" i="0" dirty="0">
                <a:effectLst/>
                <a:latin typeface="Söhne"/>
              </a:rPr>
              <a:t> </a:t>
            </a:r>
            <a:r>
              <a:rPr lang="en-US" sz="2200" b="0" i="0" dirty="0" err="1">
                <a:effectLst/>
                <a:latin typeface="Söhne"/>
              </a:rPr>
              <a:t>gibi</a:t>
            </a:r>
            <a:r>
              <a:rPr lang="en-US" sz="2200" b="0" i="0" dirty="0">
                <a:effectLst/>
                <a:latin typeface="Söhne"/>
              </a:rPr>
              <a:t>, </a:t>
            </a:r>
            <a:r>
              <a:rPr lang="en-US" sz="2200" b="0" i="0" dirty="0" err="1">
                <a:effectLst/>
                <a:latin typeface="Söhne"/>
              </a:rPr>
              <a:t>sayısal</a:t>
            </a:r>
            <a:r>
              <a:rPr lang="en-US" sz="2200" b="0" i="0" dirty="0">
                <a:effectLst/>
                <a:latin typeface="Söhne"/>
              </a:rPr>
              <a:t> </a:t>
            </a:r>
            <a:r>
              <a:rPr lang="en-US" sz="2200" b="0" i="0" dirty="0" err="1">
                <a:effectLst/>
                <a:latin typeface="Söhne"/>
              </a:rPr>
              <a:t>izinler</a:t>
            </a:r>
            <a:r>
              <a:rPr lang="en-US" sz="2200" b="0" i="0" dirty="0">
                <a:effectLst/>
                <a:latin typeface="Söhne"/>
              </a:rPr>
              <a:t>, her </a:t>
            </a:r>
            <a:r>
              <a:rPr lang="en-US" sz="2200" b="0" i="0" dirty="0" err="1">
                <a:effectLst/>
                <a:latin typeface="Söhne"/>
              </a:rPr>
              <a:t>üçlü</a:t>
            </a:r>
            <a:r>
              <a:rPr lang="en-US" sz="2200" b="0" i="0" dirty="0">
                <a:effectLst/>
                <a:latin typeface="Söhne"/>
              </a:rPr>
              <a:t> </a:t>
            </a:r>
            <a:r>
              <a:rPr lang="en-US" sz="2200" b="0" i="0" dirty="0" err="1">
                <a:effectLst/>
                <a:latin typeface="Söhne"/>
              </a:rPr>
              <a:t>grup</a:t>
            </a:r>
            <a:r>
              <a:rPr lang="en-US" sz="2200" b="0" i="0" dirty="0">
                <a:effectLst/>
                <a:latin typeface="Söhne"/>
              </a:rPr>
              <a:t> </a:t>
            </a:r>
            <a:r>
              <a:rPr lang="en-US" sz="2200" b="0" i="0" dirty="0" err="1">
                <a:effectLst/>
                <a:latin typeface="Söhne"/>
              </a:rPr>
              <a:t>için</a:t>
            </a:r>
            <a:r>
              <a:rPr lang="en-US" sz="2200" b="0" i="0" dirty="0">
                <a:effectLst/>
                <a:latin typeface="Söhne"/>
              </a:rPr>
              <a:t> </a:t>
            </a:r>
            <a:r>
              <a:rPr lang="en-US" sz="2200" b="0" i="0" dirty="0" err="1">
                <a:effectLst/>
                <a:latin typeface="Söhne"/>
              </a:rPr>
              <a:t>toplanarak</a:t>
            </a:r>
            <a:r>
              <a:rPr lang="en-US" sz="2200" b="0" i="0" dirty="0">
                <a:effectLst/>
                <a:latin typeface="Söhne"/>
              </a:rPr>
              <a:t> </a:t>
            </a:r>
            <a:r>
              <a:rPr lang="en-US" sz="2200" b="0" i="0" dirty="0" err="1">
                <a:effectLst/>
                <a:latin typeface="Söhne"/>
              </a:rPr>
              <a:t>bir</a:t>
            </a:r>
            <a:r>
              <a:rPr lang="en-US" sz="2200" b="0" i="0" dirty="0">
                <a:effectLst/>
                <a:latin typeface="Söhne"/>
              </a:rPr>
              <a:t> </a:t>
            </a:r>
            <a:r>
              <a:rPr lang="en-US" sz="2200" b="0" i="0" dirty="0" err="1">
                <a:effectLst/>
                <a:latin typeface="Söhne"/>
              </a:rPr>
              <a:t>dosya</a:t>
            </a:r>
            <a:r>
              <a:rPr lang="en-US" sz="2200" b="0" i="0" dirty="0">
                <a:effectLst/>
                <a:latin typeface="Söhne"/>
              </a:rPr>
              <a:t> </a:t>
            </a:r>
            <a:r>
              <a:rPr lang="en-US" sz="2200" b="0" i="0" dirty="0" err="1">
                <a:effectLst/>
                <a:latin typeface="Söhne"/>
              </a:rPr>
              <a:t>için</a:t>
            </a:r>
            <a:r>
              <a:rPr lang="en-US" sz="2200" b="0" i="0" dirty="0">
                <a:effectLst/>
                <a:latin typeface="Söhne"/>
              </a:rPr>
              <a:t> </a:t>
            </a:r>
            <a:r>
              <a:rPr lang="en-US" sz="2200" b="0" i="0" dirty="0" err="1">
                <a:effectLst/>
                <a:latin typeface="Söhne"/>
              </a:rPr>
              <a:t>bir</a:t>
            </a:r>
            <a:r>
              <a:rPr lang="en-US" sz="2200" b="0" i="0" dirty="0">
                <a:effectLst/>
                <a:latin typeface="Söhne"/>
              </a:rPr>
              <a:t> </a:t>
            </a:r>
            <a:r>
              <a:rPr lang="en-US" sz="2200" b="0" i="0" dirty="0" err="1">
                <a:effectLst/>
                <a:latin typeface="Söhne"/>
              </a:rPr>
              <a:t>izin</a:t>
            </a:r>
            <a:r>
              <a:rPr lang="en-US" sz="2200" b="0" i="0" dirty="0">
                <a:effectLst/>
                <a:latin typeface="Söhne"/>
              </a:rPr>
              <a:t> </a:t>
            </a:r>
            <a:r>
              <a:rPr lang="en-US" sz="2200" b="0" i="0" dirty="0" err="1">
                <a:effectLst/>
                <a:latin typeface="Söhne"/>
              </a:rPr>
              <a:t>profili</a:t>
            </a:r>
            <a:r>
              <a:rPr lang="en-US" sz="2200" b="0" i="0" dirty="0">
                <a:effectLst/>
                <a:latin typeface="Söhne"/>
              </a:rPr>
              <a:t> </a:t>
            </a:r>
            <a:r>
              <a:rPr lang="en-US" sz="2200" b="0" i="0" dirty="0" err="1">
                <a:effectLst/>
                <a:latin typeface="Söhne"/>
              </a:rPr>
              <a:t>oluşturur</a:t>
            </a:r>
            <a:r>
              <a:rPr lang="en-US" sz="2200" b="0" i="0" dirty="0">
                <a:effectLst/>
                <a:latin typeface="Söhne"/>
              </a:rPr>
              <a:t>. </a:t>
            </a:r>
            <a:r>
              <a:rPr lang="en-US" sz="2200" b="0" i="0" dirty="0" err="1">
                <a:effectLst/>
                <a:latin typeface="Söhne"/>
              </a:rPr>
              <a:t>Örneğin</a:t>
            </a:r>
            <a:r>
              <a:rPr lang="en-US" sz="2200" b="0" i="0" dirty="0">
                <a:effectLst/>
                <a:latin typeface="Söhne"/>
              </a:rPr>
              <a:t>, -</a:t>
            </a:r>
            <a:r>
              <a:rPr lang="en-US" sz="2200" b="0" i="0" dirty="0" err="1">
                <a:effectLst/>
                <a:latin typeface="Söhne"/>
              </a:rPr>
              <a:t>rw</a:t>
            </a:r>
            <a:r>
              <a:rPr lang="en-US" sz="2200" b="0" i="0" dirty="0">
                <a:effectLst/>
                <a:latin typeface="Söhne"/>
              </a:rPr>
              <a:t>-</a:t>
            </a:r>
            <a:r>
              <a:rPr lang="en-US" sz="2200" b="0" i="0" dirty="0" err="1">
                <a:effectLst/>
                <a:latin typeface="Söhne"/>
              </a:rPr>
              <a:t>rw</a:t>
            </a:r>
            <a:r>
              <a:rPr lang="en-US" sz="2200" b="0" i="0" dirty="0">
                <a:effectLst/>
                <a:latin typeface="Söhne"/>
              </a:rPr>
              <a:t>-r-- </a:t>
            </a:r>
            <a:r>
              <a:rPr lang="en-US" sz="2200" b="0" i="0" dirty="0" err="1">
                <a:effectLst/>
                <a:latin typeface="Söhne"/>
              </a:rPr>
              <a:t>izinlerine</a:t>
            </a:r>
            <a:r>
              <a:rPr lang="en-US" sz="2200" b="0" i="0" dirty="0">
                <a:effectLst/>
                <a:latin typeface="Söhne"/>
              </a:rPr>
              <a:t> </a:t>
            </a:r>
            <a:r>
              <a:rPr lang="en-US" sz="2200" b="0" i="0" dirty="0" err="1">
                <a:effectLst/>
                <a:latin typeface="Söhne"/>
              </a:rPr>
              <a:t>sahip</a:t>
            </a:r>
            <a:r>
              <a:rPr lang="en-US" sz="2200" b="0" i="0" dirty="0">
                <a:effectLst/>
                <a:latin typeface="Söhne"/>
              </a:rPr>
              <a:t> </a:t>
            </a:r>
            <a:r>
              <a:rPr lang="en-US" sz="2200" b="0" i="0" dirty="0" err="1">
                <a:effectLst/>
                <a:latin typeface="Söhne"/>
              </a:rPr>
              <a:t>bir</a:t>
            </a:r>
            <a:r>
              <a:rPr lang="en-US" sz="2200" b="0" i="0" dirty="0">
                <a:effectLst/>
                <a:latin typeface="Söhne"/>
              </a:rPr>
              <a:t> </a:t>
            </a:r>
            <a:r>
              <a:rPr lang="en-US" sz="2200" b="0" i="0" dirty="0" err="1">
                <a:effectLst/>
                <a:latin typeface="Söhne"/>
              </a:rPr>
              <a:t>dosyanın</a:t>
            </a:r>
            <a:r>
              <a:rPr lang="en-US" sz="2200" b="0" i="0" dirty="0">
                <a:effectLst/>
                <a:latin typeface="Söhne"/>
              </a:rPr>
              <a:t> </a:t>
            </a:r>
            <a:r>
              <a:rPr lang="en-US" sz="2200" b="0" i="0" dirty="0" err="1">
                <a:effectLst/>
                <a:latin typeface="Söhne"/>
              </a:rPr>
              <a:t>sayısal</a:t>
            </a:r>
            <a:r>
              <a:rPr lang="en-US" sz="2200" b="0" i="0" dirty="0">
                <a:effectLst/>
                <a:latin typeface="Söhne"/>
              </a:rPr>
              <a:t> </a:t>
            </a:r>
            <a:r>
              <a:rPr lang="en-US" sz="2200" b="0" i="0" dirty="0" err="1">
                <a:effectLst/>
                <a:latin typeface="Söhne"/>
              </a:rPr>
              <a:t>izin</a:t>
            </a:r>
            <a:r>
              <a:rPr lang="en-US" sz="2200" b="0" i="0" dirty="0">
                <a:effectLst/>
                <a:latin typeface="Söhne"/>
              </a:rPr>
              <a:t> </a:t>
            </a:r>
            <a:r>
              <a:rPr lang="en-US" sz="2200" b="0" i="0" dirty="0" err="1">
                <a:effectLst/>
                <a:latin typeface="Söhne"/>
              </a:rPr>
              <a:t>değeri</a:t>
            </a:r>
            <a:r>
              <a:rPr lang="en-US" sz="2200" b="0" i="0" dirty="0">
                <a:effectLst/>
                <a:latin typeface="Söhne"/>
              </a:rPr>
              <a:t> 664'tür. Okuma </a:t>
            </a:r>
            <a:r>
              <a:rPr lang="en-US" sz="2200" b="0" i="0" dirty="0" err="1">
                <a:effectLst/>
                <a:latin typeface="Söhne"/>
              </a:rPr>
              <a:t>izn</a:t>
            </a:r>
            <a:r>
              <a:rPr lang="tr-TR" sz="2200" b="0" i="0" dirty="0">
                <a:effectLst/>
                <a:latin typeface="Söhne"/>
              </a:rPr>
              <a:t>i</a:t>
            </a:r>
            <a:r>
              <a:rPr lang="tr-TR" sz="2200" dirty="0">
                <a:latin typeface="Söhne"/>
              </a:rPr>
              <a:t> </a:t>
            </a:r>
            <a:r>
              <a:rPr lang="en-US" sz="2200" b="0" i="0" dirty="0">
                <a:effectLst/>
                <a:latin typeface="Söhne"/>
              </a:rPr>
              <a:t>4 </a:t>
            </a:r>
            <a:r>
              <a:rPr lang="en-US" sz="2200" b="0" i="0" dirty="0" err="1">
                <a:effectLst/>
                <a:latin typeface="Söhne"/>
              </a:rPr>
              <a:t>değeri</a:t>
            </a:r>
            <a:r>
              <a:rPr lang="tr-TR" sz="2200" b="0" i="0" dirty="0">
                <a:effectLst/>
                <a:latin typeface="Söhne"/>
              </a:rPr>
              <a:t>,</a:t>
            </a:r>
            <a:r>
              <a:rPr lang="en-US" sz="2200" b="0" i="0" dirty="0">
                <a:effectLst/>
                <a:latin typeface="Söhne"/>
              </a:rPr>
              <a:t> </a:t>
            </a:r>
            <a:r>
              <a:rPr lang="en-US" sz="2200" b="0" i="0" dirty="0" err="1">
                <a:effectLst/>
                <a:latin typeface="Söhne"/>
              </a:rPr>
              <a:t>yazma</a:t>
            </a:r>
            <a:r>
              <a:rPr lang="en-US" sz="2200" b="0" i="0" dirty="0">
                <a:effectLst/>
                <a:latin typeface="Söhne"/>
              </a:rPr>
              <a:t> </a:t>
            </a:r>
            <a:r>
              <a:rPr lang="en-US" sz="2200" b="0" i="0" dirty="0" err="1">
                <a:effectLst/>
                <a:latin typeface="Söhne"/>
              </a:rPr>
              <a:t>izni</a:t>
            </a:r>
            <a:r>
              <a:rPr lang="en-US" sz="2200" b="0" i="0" dirty="0">
                <a:effectLst/>
                <a:latin typeface="Söhne"/>
              </a:rPr>
              <a:t> </a:t>
            </a:r>
            <a:r>
              <a:rPr lang="en-US" sz="2200" b="0" i="0" dirty="0" err="1">
                <a:effectLst/>
                <a:latin typeface="Söhne"/>
              </a:rPr>
              <a:t>olan</a:t>
            </a:r>
            <a:r>
              <a:rPr lang="en-US" sz="2200" b="0" i="0" dirty="0">
                <a:effectLst/>
                <a:latin typeface="Söhne"/>
              </a:rPr>
              <a:t> 2 </a:t>
            </a:r>
            <a:r>
              <a:rPr lang="en-US" sz="2200" b="0" i="0" dirty="0" err="1">
                <a:effectLst/>
                <a:latin typeface="Söhne"/>
              </a:rPr>
              <a:t>değerine</a:t>
            </a:r>
            <a:r>
              <a:rPr lang="en-US" sz="2200" b="0" i="0" dirty="0">
                <a:effectLst/>
                <a:latin typeface="Söhne"/>
              </a:rPr>
              <a:t> </a:t>
            </a:r>
            <a:r>
              <a:rPr lang="en-US" sz="2200" b="0" i="0" dirty="0" err="1">
                <a:effectLst/>
                <a:latin typeface="Söhne"/>
              </a:rPr>
              <a:t>eklenir</a:t>
            </a:r>
            <a:r>
              <a:rPr lang="en-US" sz="2200" b="0" i="0" dirty="0">
                <a:effectLst/>
                <a:latin typeface="Söhne"/>
              </a:rPr>
              <a:t> </a:t>
            </a:r>
            <a:r>
              <a:rPr lang="en-US" sz="2200" b="0" i="0" dirty="0" err="1">
                <a:effectLst/>
                <a:latin typeface="Söhne"/>
              </a:rPr>
              <a:t>ve</a:t>
            </a:r>
            <a:r>
              <a:rPr lang="en-US" sz="2200" b="0" i="0" dirty="0">
                <a:effectLst/>
                <a:latin typeface="Söhne"/>
              </a:rPr>
              <a:t> </a:t>
            </a:r>
            <a:r>
              <a:rPr lang="en-US" sz="2200" b="0" i="0" dirty="0" err="1">
                <a:effectLst/>
                <a:latin typeface="Söhne"/>
              </a:rPr>
              <a:t>bu</a:t>
            </a:r>
            <a:r>
              <a:rPr lang="en-US" sz="2200" b="0" i="0" dirty="0">
                <a:effectLst/>
                <a:latin typeface="Söhne"/>
              </a:rPr>
              <a:t> da 6'ya </a:t>
            </a:r>
            <a:r>
              <a:rPr lang="en-US" sz="2200" b="0" i="0" dirty="0" err="1">
                <a:effectLst/>
                <a:latin typeface="Söhne"/>
              </a:rPr>
              <a:t>eşit</a:t>
            </a:r>
            <a:r>
              <a:rPr lang="en-US" sz="2200" b="0" i="0" dirty="0">
                <a:effectLst/>
                <a:latin typeface="Söhne"/>
              </a:rPr>
              <a:t> </a:t>
            </a:r>
            <a:r>
              <a:rPr lang="en-US" sz="2200" b="0" i="0" dirty="0" err="1">
                <a:effectLst/>
                <a:latin typeface="Söhne"/>
              </a:rPr>
              <a:t>olur</a:t>
            </a:r>
            <a:r>
              <a:rPr lang="en-US" sz="2200" b="0" i="0" dirty="0">
                <a:effectLst/>
                <a:latin typeface="Söhne"/>
              </a:rPr>
              <a:t>. </a:t>
            </a:r>
            <a:r>
              <a:rPr lang="en-US" sz="2200" b="0" i="0" dirty="0" err="1">
                <a:effectLst/>
                <a:latin typeface="Söhne"/>
              </a:rPr>
              <a:t>rwx</a:t>
            </a:r>
            <a:r>
              <a:rPr lang="en-US" sz="2200" b="0" i="0" dirty="0">
                <a:effectLst/>
                <a:latin typeface="Söhne"/>
              </a:rPr>
              <a:t>, </a:t>
            </a:r>
            <a:r>
              <a:rPr lang="en-US" sz="2200" b="0" i="0" dirty="0" err="1">
                <a:effectLst/>
                <a:latin typeface="Söhne"/>
              </a:rPr>
              <a:t>mümkün</a:t>
            </a:r>
            <a:r>
              <a:rPr lang="en-US" sz="2200" b="0" i="0" dirty="0">
                <a:effectLst/>
                <a:latin typeface="Söhne"/>
              </a:rPr>
              <a:t> </a:t>
            </a:r>
            <a:r>
              <a:rPr lang="en-US" sz="2200" b="0" i="0" dirty="0" err="1">
                <a:effectLst/>
                <a:latin typeface="Söhne"/>
              </a:rPr>
              <a:t>olan</a:t>
            </a:r>
            <a:r>
              <a:rPr lang="en-US" sz="2200" b="0" i="0" dirty="0">
                <a:effectLst/>
                <a:latin typeface="Söhne"/>
              </a:rPr>
              <a:t> </a:t>
            </a:r>
            <a:r>
              <a:rPr lang="en-US" sz="2200" b="0" i="0" dirty="0" err="1">
                <a:effectLst/>
                <a:latin typeface="Söhne"/>
              </a:rPr>
              <a:t>üç</a:t>
            </a:r>
            <a:r>
              <a:rPr lang="en-US" sz="2200" b="0" i="0" dirty="0">
                <a:effectLst/>
                <a:latin typeface="Söhne"/>
              </a:rPr>
              <a:t> </a:t>
            </a:r>
            <a:r>
              <a:rPr lang="en-US" sz="2200" b="0" i="0" dirty="0" err="1">
                <a:effectLst/>
                <a:latin typeface="Söhne"/>
              </a:rPr>
              <a:t>izinden</a:t>
            </a:r>
            <a:r>
              <a:rPr lang="en-US" sz="2200" b="0" i="0" dirty="0">
                <a:effectLst/>
                <a:latin typeface="Söhne"/>
              </a:rPr>
              <a:t> her </a:t>
            </a:r>
            <a:r>
              <a:rPr lang="en-US" sz="2200" b="0" i="0" dirty="0" err="1">
                <a:effectLst/>
                <a:latin typeface="Söhne"/>
              </a:rPr>
              <a:t>biri</a:t>
            </a:r>
            <a:r>
              <a:rPr lang="en-US" sz="2200" b="0" i="0" dirty="0">
                <a:effectLst/>
                <a:latin typeface="Söhne"/>
              </a:rPr>
              <a:t> 7 </a:t>
            </a:r>
            <a:r>
              <a:rPr lang="en-US" sz="2200" b="0" i="0" dirty="0" err="1">
                <a:effectLst/>
                <a:latin typeface="Söhne"/>
              </a:rPr>
              <a:t>değerini</a:t>
            </a:r>
            <a:r>
              <a:rPr lang="en-US" sz="2200" b="0" i="0" dirty="0">
                <a:effectLst/>
                <a:latin typeface="Söhne"/>
              </a:rPr>
              <a:t> </a:t>
            </a:r>
            <a:r>
              <a:rPr lang="en-US" sz="2200" b="0" i="0" dirty="0" err="1">
                <a:effectLst/>
                <a:latin typeface="Söhne"/>
              </a:rPr>
              <a:t>verir</a:t>
            </a:r>
            <a:r>
              <a:rPr lang="en-US" sz="2200" b="0" i="0" dirty="0">
                <a:effectLst/>
                <a:latin typeface="Söhne"/>
              </a:rPr>
              <a:t>.</a:t>
            </a:r>
          </a:p>
          <a:p>
            <a:r>
              <a:rPr lang="en-US" sz="2200" b="0" i="0" dirty="0">
                <a:effectLst/>
                <a:latin typeface="Söhne"/>
              </a:rPr>
              <a:t>Bir </a:t>
            </a:r>
            <a:r>
              <a:rPr lang="en-US" sz="2200" b="0" i="0" dirty="0" err="1">
                <a:effectLst/>
                <a:latin typeface="Söhne"/>
              </a:rPr>
              <a:t>dosyanın</a:t>
            </a:r>
            <a:r>
              <a:rPr lang="en-US" sz="2200" b="0" i="0" dirty="0">
                <a:effectLst/>
                <a:latin typeface="Söhne"/>
              </a:rPr>
              <a:t> 750 </a:t>
            </a:r>
            <a:r>
              <a:rPr lang="en-US" sz="2200" b="0" i="0" dirty="0" err="1">
                <a:effectLst/>
                <a:latin typeface="Söhne"/>
              </a:rPr>
              <a:t>iznine</a:t>
            </a:r>
            <a:r>
              <a:rPr lang="en-US" sz="2200" b="0" i="0" dirty="0">
                <a:effectLst/>
                <a:latin typeface="Söhne"/>
              </a:rPr>
              <a:t> </a:t>
            </a:r>
            <a:r>
              <a:rPr lang="en-US" sz="2200" b="0" i="0" dirty="0" err="1">
                <a:effectLst/>
                <a:latin typeface="Söhne"/>
              </a:rPr>
              <a:t>sahip</a:t>
            </a:r>
            <a:r>
              <a:rPr lang="en-US" sz="2200" b="0" i="0" dirty="0">
                <a:effectLst/>
                <a:latin typeface="Söhne"/>
              </a:rPr>
              <a:t> </a:t>
            </a:r>
            <a:r>
              <a:rPr lang="en-US" sz="2200" b="0" i="0" dirty="0" err="1">
                <a:effectLst/>
                <a:latin typeface="Söhne"/>
              </a:rPr>
              <a:t>olması</a:t>
            </a:r>
            <a:r>
              <a:rPr lang="en-US" sz="2200" b="0" i="0" dirty="0">
                <a:effectLst/>
                <a:latin typeface="Söhne"/>
              </a:rPr>
              <a:t> </a:t>
            </a:r>
            <a:r>
              <a:rPr lang="en-US" sz="2200" b="0" i="0" dirty="0" err="1">
                <a:effectLst/>
                <a:latin typeface="Söhne"/>
              </a:rPr>
              <a:t>durumunda</a:t>
            </a:r>
            <a:r>
              <a:rPr lang="en-US" sz="2200" b="0" i="0" dirty="0">
                <a:effectLst/>
                <a:latin typeface="Söhne"/>
              </a:rPr>
              <a:t>, </a:t>
            </a:r>
            <a:r>
              <a:rPr lang="en-US" sz="2200" b="0" i="0" dirty="0" err="1">
                <a:effectLst/>
                <a:latin typeface="Söhne"/>
              </a:rPr>
              <a:t>rwx</a:t>
            </a:r>
            <a:r>
              <a:rPr lang="en-US" sz="2200" b="0" i="0" dirty="0">
                <a:effectLst/>
                <a:latin typeface="Söhne"/>
              </a:rPr>
              <a:t> </a:t>
            </a:r>
            <a:r>
              <a:rPr lang="en-US" sz="2200" b="0" i="0" dirty="0" err="1">
                <a:effectLst/>
                <a:latin typeface="Söhne"/>
              </a:rPr>
              <a:t>temsili</a:t>
            </a:r>
            <a:r>
              <a:rPr lang="en-US" sz="2200" b="0" i="0" dirty="0">
                <a:effectLst/>
                <a:latin typeface="Söhne"/>
              </a:rPr>
              <a:t> -</a:t>
            </a:r>
            <a:r>
              <a:rPr lang="en-US" sz="2200" b="0" i="0" dirty="0" err="1">
                <a:effectLst/>
                <a:latin typeface="Söhne"/>
              </a:rPr>
              <a:t>rwxr</a:t>
            </a:r>
            <a:r>
              <a:rPr lang="en-US" sz="2200" b="0" i="0" dirty="0">
                <a:effectLst/>
                <a:latin typeface="Söhne"/>
              </a:rPr>
              <a:t>-x--- </a:t>
            </a:r>
            <a:r>
              <a:rPr lang="en-US" sz="2200" b="0" i="0" dirty="0" err="1">
                <a:effectLst/>
                <a:latin typeface="Söhne"/>
              </a:rPr>
              <a:t>şeklindedir</a:t>
            </a:r>
            <a:r>
              <a:rPr lang="en-US" sz="2200" b="0" i="0" dirty="0">
                <a:effectLst/>
                <a:latin typeface="Söhne"/>
              </a:rPr>
              <a:t>. Bu, </a:t>
            </a:r>
            <a:r>
              <a:rPr lang="en-US" sz="2200" b="0" i="0" dirty="0" err="1">
                <a:effectLst/>
                <a:latin typeface="Söhne"/>
              </a:rPr>
              <a:t>belirtilen</a:t>
            </a:r>
            <a:r>
              <a:rPr lang="en-US" sz="2200" b="0" i="0" dirty="0">
                <a:effectLst/>
                <a:latin typeface="Söhne"/>
              </a:rPr>
              <a:t> </a:t>
            </a:r>
            <a:r>
              <a:rPr lang="en-US" sz="2200" b="0" i="0" dirty="0" err="1">
                <a:effectLst/>
                <a:latin typeface="Söhne"/>
              </a:rPr>
              <a:t>kullanıcı</a:t>
            </a:r>
            <a:r>
              <a:rPr lang="en-US" sz="2200" b="0" i="0" dirty="0">
                <a:effectLst/>
                <a:latin typeface="Söhne"/>
              </a:rPr>
              <a:t> </a:t>
            </a:r>
            <a:r>
              <a:rPr lang="en-US" sz="2200" b="0" i="0" dirty="0" err="1">
                <a:effectLst/>
                <a:latin typeface="Söhne"/>
              </a:rPr>
              <a:t>ve</a:t>
            </a:r>
            <a:r>
              <a:rPr lang="en-US" sz="2200" b="0" i="0" dirty="0">
                <a:effectLst/>
                <a:latin typeface="Söhne"/>
              </a:rPr>
              <a:t> </a:t>
            </a:r>
            <a:r>
              <a:rPr lang="en-US" sz="2200" b="0" i="0" dirty="0" err="1">
                <a:effectLst/>
                <a:latin typeface="Söhne"/>
              </a:rPr>
              <a:t>gruptan</a:t>
            </a:r>
            <a:r>
              <a:rPr lang="en-US" sz="2200" b="0" i="0" dirty="0">
                <a:effectLst/>
                <a:latin typeface="Söhne"/>
              </a:rPr>
              <a:t> </a:t>
            </a:r>
            <a:r>
              <a:rPr lang="en-US" sz="2200" b="0" i="0" dirty="0" err="1">
                <a:effectLst/>
                <a:latin typeface="Söhne"/>
              </a:rPr>
              <a:t>dışındaki</a:t>
            </a:r>
            <a:r>
              <a:rPr lang="en-US" sz="2200" b="0" i="0" dirty="0">
                <a:effectLst/>
                <a:latin typeface="Söhne"/>
              </a:rPr>
              <a:t> </a:t>
            </a:r>
            <a:r>
              <a:rPr lang="en-US" sz="2200" b="0" i="0" dirty="0" err="1">
                <a:effectLst/>
                <a:latin typeface="Söhne"/>
              </a:rPr>
              <a:t>diğer</a:t>
            </a:r>
            <a:r>
              <a:rPr lang="en-US" sz="2200" b="0" i="0" dirty="0">
                <a:effectLst/>
                <a:latin typeface="Söhne"/>
              </a:rPr>
              <a:t> </a:t>
            </a:r>
            <a:r>
              <a:rPr lang="en-US" sz="2200" b="0" i="0" dirty="0" err="1">
                <a:effectLst/>
                <a:latin typeface="Söhne"/>
              </a:rPr>
              <a:t>kişilerin</a:t>
            </a:r>
            <a:r>
              <a:rPr lang="en-US" sz="2200" b="0" i="0" dirty="0">
                <a:effectLst/>
                <a:latin typeface="Söhne"/>
              </a:rPr>
              <a:t> </a:t>
            </a:r>
            <a:r>
              <a:rPr lang="en-US" sz="2200" b="0" i="0" dirty="0" err="1">
                <a:effectLst/>
                <a:latin typeface="Söhne"/>
              </a:rPr>
              <a:t>dosya</a:t>
            </a:r>
            <a:r>
              <a:rPr lang="en-US" sz="2200" b="0" i="0" dirty="0">
                <a:effectLst/>
                <a:latin typeface="Söhne"/>
              </a:rPr>
              <a:t> </a:t>
            </a:r>
            <a:r>
              <a:rPr lang="en-US" sz="2200" b="0" i="0" dirty="0" err="1">
                <a:effectLst/>
                <a:latin typeface="Söhne"/>
              </a:rPr>
              <a:t>için</a:t>
            </a:r>
            <a:r>
              <a:rPr lang="en-US" sz="2200" b="0" i="0" dirty="0">
                <a:effectLst/>
                <a:latin typeface="Söhne"/>
              </a:rPr>
              <a:t> </a:t>
            </a:r>
            <a:r>
              <a:rPr lang="en-US" sz="2200" b="0" i="0" dirty="0" err="1">
                <a:effectLst/>
                <a:latin typeface="Söhne"/>
              </a:rPr>
              <a:t>hiçbir</a:t>
            </a:r>
            <a:r>
              <a:rPr lang="en-US" sz="2200" b="0" i="0" dirty="0">
                <a:effectLst/>
                <a:latin typeface="Söhne"/>
              </a:rPr>
              <a:t> </a:t>
            </a:r>
            <a:r>
              <a:rPr lang="en-US" sz="2200" b="0" i="0" dirty="0" err="1">
                <a:effectLst/>
                <a:latin typeface="Söhne"/>
              </a:rPr>
              <a:t>izne</a:t>
            </a:r>
            <a:r>
              <a:rPr lang="en-US" sz="2200" b="0" i="0" dirty="0">
                <a:effectLst/>
                <a:latin typeface="Söhne"/>
              </a:rPr>
              <a:t> </a:t>
            </a:r>
            <a:r>
              <a:rPr lang="en-US" sz="2200" b="0" i="0" dirty="0" err="1">
                <a:effectLst/>
                <a:latin typeface="Söhne"/>
              </a:rPr>
              <a:t>sahip</a:t>
            </a:r>
            <a:r>
              <a:rPr lang="en-US" sz="2200" b="0" i="0" dirty="0">
                <a:effectLst/>
                <a:latin typeface="Söhne"/>
              </a:rPr>
              <a:t> </a:t>
            </a:r>
            <a:r>
              <a:rPr lang="en-US" sz="2200" b="0" i="0" dirty="0" err="1">
                <a:effectLst/>
                <a:latin typeface="Söhne"/>
              </a:rPr>
              <a:t>olmadığı</a:t>
            </a:r>
            <a:r>
              <a:rPr lang="en-US" sz="2200" b="0" i="0" dirty="0">
                <a:effectLst/>
                <a:latin typeface="Söhne"/>
              </a:rPr>
              <a:t> </a:t>
            </a:r>
            <a:r>
              <a:rPr lang="en-US" sz="2200" b="0" i="0" dirty="0" err="1">
                <a:effectLst/>
                <a:latin typeface="Söhne"/>
              </a:rPr>
              <a:t>anlamına</a:t>
            </a:r>
            <a:r>
              <a:rPr lang="en-US" sz="2200" b="0" i="0" dirty="0">
                <a:effectLst/>
                <a:latin typeface="Söhne"/>
              </a:rPr>
              <a:t> </a:t>
            </a:r>
            <a:r>
              <a:rPr lang="en-US" sz="2200" b="0" i="0" dirty="0" err="1">
                <a:effectLst/>
                <a:latin typeface="Söhne"/>
              </a:rPr>
              <a:t>gelir</a:t>
            </a:r>
            <a:r>
              <a:rPr lang="tr-TR" sz="2200" b="0" i="0" dirty="0">
                <a:effectLst/>
                <a:latin typeface="Söhne"/>
              </a:rPr>
              <a:t>.</a:t>
            </a:r>
            <a:endParaRPr lang="en-US" sz="2200" b="0" i="0" dirty="0">
              <a:effectLst/>
              <a:latin typeface="Söhne"/>
            </a:endParaRPr>
          </a:p>
          <a:p>
            <a:endParaRPr lang="en-US" sz="2200" dirty="0"/>
          </a:p>
        </p:txBody>
      </p:sp>
    </p:spTree>
    <p:extLst>
      <p:ext uri="{BB962C8B-B14F-4D97-AF65-F5344CB8AC3E}">
        <p14:creationId xmlns:p14="http://schemas.microsoft.com/office/powerpoint/2010/main" val="2197744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A99305C1-9AE6-5F57-73C6-0B1743F01FA7}"/>
              </a:ext>
            </a:extLst>
          </p:cNvPr>
          <p:cNvSpPr>
            <a:spLocks noGrp="1"/>
          </p:cNvSpPr>
          <p:nvPr>
            <p:ph type="title"/>
          </p:nvPr>
        </p:nvSpPr>
        <p:spPr>
          <a:xfrm>
            <a:off x="838200" y="365125"/>
            <a:ext cx="5393361" cy="1325563"/>
          </a:xfrm>
        </p:spPr>
        <p:txBody>
          <a:bodyPr>
            <a:normAutofit/>
          </a:bodyPr>
          <a:lstStyle/>
          <a:p>
            <a:r>
              <a:rPr lang="tr-TR" b="1" dirty="0" err="1"/>
              <a:t>chmod</a:t>
            </a:r>
            <a:endParaRPr lang="en-US" b="1" dirty="0"/>
          </a:p>
        </p:txBody>
      </p:sp>
      <p:sp>
        <p:nvSpPr>
          <p:cNvPr id="26" name="Freeform: Shape 25">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4439E13D-7925-A1BC-4F29-09BCF02D7271}"/>
              </a:ext>
            </a:extLst>
          </p:cNvPr>
          <p:cNvSpPr>
            <a:spLocks noGrp="1"/>
          </p:cNvSpPr>
          <p:nvPr>
            <p:ph idx="1"/>
          </p:nvPr>
        </p:nvSpPr>
        <p:spPr>
          <a:xfrm>
            <a:off x="838200" y="1825625"/>
            <a:ext cx="5393361" cy="4351338"/>
          </a:xfrm>
        </p:spPr>
        <p:txBody>
          <a:bodyPr>
            <a:normAutofit/>
          </a:bodyPr>
          <a:lstStyle/>
          <a:p>
            <a:r>
              <a:rPr lang="en-US" sz="2000" b="0" i="0" dirty="0" err="1">
                <a:effectLst/>
                <a:latin typeface="Söhne"/>
              </a:rPr>
              <a:t>Dosya</a:t>
            </a:r>
            <a:r>
              <a:rPr lang="en-US" sz="2000" b="0" i="0" dirty="0">
                <a:effectLst/>
                <a:latin typeface="Söhne"/>
              </a:rPr>
              <a:t> </a:t>
            </a:r>
            <a:r>
              <a:rPr lang="en-US" sz="2000" b="0" i="0" dirty="0" err="1">
                <a:effectLst/>
                <a:latin typeface="Söhne"/>
              </a:rPr>
              <a:t>izinlerini</a:t>
            </a:r>
            <a:r>
              <a:rPr lang="en-US" sz="2000" b="0" i="0" dirty="0">
                <a:effectLst/>
                <a:latin typeface="Söhne"/>
              </a:rPr>
              <a:t> </a:t>
            </a:r>
            <a:r>
              <a:rPr lang="en-US" sz="2000" b="0" i="0" dirty="0" err="1">
                <a:effectLst/>
                <a:latin typeface="Söhne"/>
              </a:rPr>
              <a:t>ayarlamak</a:t>
            </a:r>
            <a:r>
              <a:rPr lang="en-US" sz="2000" b="0" i="0" dirty="0">
                <a:effectLst/>
                <a:latin typeface="Söhne"/>
              </a:rPr>
              <a:t> </a:t>
            </a:r>
            <a:r>
              <a:rPr lang="en-US" sz="2000" b="0" i="0" dirty="0" err="1">
                <a:effectLst/>
                <a:latin typeface="Söhne"/>
              </a:rPr>
              <a:t>ve</a:t>
            </a:r>
            <a:r>
              <a:rPr lang="en-US" sz="2000" b="0" i="0" dirty="0">
                <a:effectLst/>
                <a:latin typeface="Söhne"/>
              </a:rPr>
              <a:t> </a:t>
            </a:r>
            <a:r>
              <a:rPr lang="en-US" sz="2000" b="0" i="0" dirty="0" err="1">
                <a:effectLst/>
                <a:latin typeface="Söhne"/>
              </a:rPr>
              <a:t>değiştirmek</a:t>
            </a:r>
            <a:r>
              <a:rPr lang="en-US" sz="2000" b="0" i="0" dirty="0">
                <a:effectLst/>
                <a:latin typeface="Söhne"/>
              </a:rPr>
              <a:t>, </a:t>
            </a:r>
            <a:r>
              <a:rPr lang="en-US" sz="2000" b="0" i="0" dirty="0" err="1">
                <a:effectLst/>
                <a:latin typeface="Söhne"/>
              </a:rPr>
              <a:t>yaygın</a:t>
            </a:r>
            <a:r>
              <a:rPr lang="en-US" sz="2000" b="0" i="0" dirty="0">
                <a:effectLst/>
                <a:latin typeface="Söhne"/>
              </a:rPr>
              <a:t> </a:t>
            </a:r>
            <a:r>
              <a:rPr lang="en-US" sz="2000" b="0" i="0" dirty="0" err="1">
                <a:effectLst/>
                <a:latin typeface="Söhne"/>
              </a:rPr>
              <a:t>bir</a:t>
            </a:r>
            <a:r>
              <a:rPr lang="en-US" sz="2000" b="0" i="0" dirty="0">
                <a:effectLst/>
                <a:latin typeface="Söhne"/>
              </a:rPr>
              <a:t> </a:t>
            </a:r>
            <a:r>
              <a:rPr lang="en-US" sz="2000" b="0" i="0" dirty="0" err="1">
                <a:effectLst/>
                <a:latin typeface="Söhne"/>
              </a:rPr>
              <a:t>sistem</a:t>
            </a:r>
            <a:r>
              <a:rPr lang="en-US" sz="2000" b="0" i="0" dirty="0">
                <a:effectLst/>
                <a:latin typeface="Söhne"/>
              </a:rPr>
              <a:t> </a:t>
            </a:r>
            <a:r>
              <a:rPr lang="en-US" sz="2000" b="0" i="0" dirty="0" err="1">
                <a:effectLst/>
                <a:latin typeface="Söhne"/>
              </a:rPr>
              <a:t>yöneticisi</a:t>
            </a:r>
            <a:r>
              <a:rPr lang="en-US" sz="2000" b="0" i="0" dirty="0">
                <a:effectLst/>
                <a:latin typeface="Söhne"/>
              </a:rPr>
              <a:t> </a:t>
            </a:r>
            <a:r>
              <a:rPr lang="en-US" sz="2000" b="0" i="0" dirty="0" err="1">
                <a:effectLst/>
                <a:latin typeface="Söhne"/>
              </a:rPr>
              <a:t>görevidir</a:t>
            </a:r>
            <a:r>
              <a:rPr lang="en-US" sz="2000" b="0" i="0" dirty="0">
                <a:effectLst/>
                <a:latin typeface="Söhne"/>
              </a:rPr>
              <a:t>. </a:t>
            </a:r>
            <a:r>
              <a:rPr lang="en-US" sz="2000" b="0" i="0" dirty="0" err="1">
                <a:effectLst/>
                <a:latin typeface="Söhne"/>
              </a:rPr>
              <a:t>Dosya</a:t>
            </a:r>
            <a:r>
              <a:rPr lang="en-US" sz="2000" b="0" i="0" dirty="0">
                <a:effectLst/>
                <a:latin typeface="Söhne"/>
              </a:rPr>
              <a:t> </a:t>
            </a:r>
            <a:r>
              <a:rPr lang="en-US" sz="2000" b="0" i="0" dirty="0" err="1">
                <a:effectLst/>
                <a:latin typeface="Söhne"/>
              </a:rPr>
              <a:t>sistemindeki</a:t>
            </a:r>
            <a:r>
              <a:rPr lang="en-US" sz="2000" b="0" i="0" dirty="0">
                <a:effectLst/>
                <a:latin typeface="Söhne"/>
              </a:rPr>
              <a:t> her </a:t>
            </a:r>
            <a:r>
              <a:rPr lang="en-US" sz="2000" b="0" i="0" dirty="0" err="1">
                <a:effectLst/>
                <a:latin typeface="Söhne"/>
              </a:rPr>
              <a:t>dosyanın</a:t>
            </a:r>
            <a:r>
              <a:rPr lang="en-US" sz="2000" b="0" i="0" dirty="0">
                <a:effectLst/>
                <a:latin typeface="Söhne"/>
              </a:rPr>
              <a:t>, </a:t>
            </a:r>
            <a:r>
              <a:rPr lang="en-US" sz="2000" b="0" i="0" dirty="0" err="1">
                <a:effectLst/>
                <a:latin typeface="Söhne"/>
              </a:rPr>
              <a:t>kullanıcılara</a:t>
            </a:r>
            <a:r>
              <a:rPr lang="en-US" sz="2000" b="0" i="0" dirty="0">
                <a:effectLst/>
                <a:latin typeface="Söhne"/>
              </a:rPr>
              <a:t>, </a:t>
            </a:r>
            <a:r>
              <a:rPr lang="en-US" sz="2000" b="0" i="0" dirty="0" err="1">
                <a:effectLst/>
                <a:latin typeface="Söhne"/>
              </a:rPr>
              <a:t>gruplara</a:t>
            </a:r>
            <a:r>
              <a:rPr lang="en-US" sz="2000" b="0" i="0" dirty="0">
                <a:effectLst/>
                <a:latin typeface="Söhne"/>
              </a:rPr>
              <a:t> </a:t>
            </a:r>
            <a:r>
              <a:rPr lang="en-US" sz="2000" b="0" i="0" dirty="0" err="1">
                <a:effectLst/>
                <a:latin typeface="Söhne"/>
              </a:rPr>
              <a:t>ve</a:t>
            </a:r>
            <a:r>
              <a:rPr lang="en-US" sz="2000" b="0" i="0" dirty="0">
                <a:effectLst/>
                <a:latin typeface="Söhne"/>
              </a:rPr>
              <a:t> </a:t>
            </a:r>
            <a:r>
              <a:rPr lang="en-US" sz="2000" b="0" i="0" dirty="0" err="1">
                <a:effectLst/>
                <a:latin typeface="Söhne"/>
              </a:rPr>
              <a:t>diğerlerine</a:t>
            </a:r>
            <a:r>
              <a:rPr lang="en-US" sz="2000" b="0" i="0" dirty="0">
                <a:effectLst/>
                <a:latin typeface="Söhne"/>
              </a:rPr>
              <a:t> </a:t>
            </a:r>
            <a:r>
              <a:rPr lang="en-US" sz="2000" b="0" i="0" dirty="0" err="1">
                <a:effectLst/>
                <a:latin typeface="Söhne"/>
              </a:rPr>
              <a:t>erişimi</a:t>
            </a:r>
            <a:r>
              <a:rPr lang="en-US" sz="2000" b="0" i="0" dirty="0">
                <a:effectLst/>
                <a:latin typeface="Söhne"/>
              </a:rPr>
              <a:t> </a:t>
            </a:r>
            <a:r>
              <a:rPr lang="en-US" sz="2000" b="0" i="0" dirty="0" err="1">
                <a:effectLst/>
                <a:latin typeface="Söhne"/>
              </a:rPr>
              <a:t>izin</a:t>
            </a:r>
            <a:r>
              <a:rPr lang="en-US" sz="2000" b="0" i="0" dirty="0">
                <a:effectLst/>
                <a:latin typeface="Söhne"/>
              </a:rPr>
              <a:t> </a:t>
            </a:r>
            <a:r>
              <a:rPr lang="en-US" sz="2000" b="0" i="0" dirty="0" err="1">
                <a:effectLst/>
                <a:latin typeface="Söhne"/>
              </a:rPr>
              <a:t>veren</a:t>
            </a:r>
            <a:r>
              <a:rPr lang="en-US" sz="2000" b="0" i="0" dirty="0">
                <a:effectLst/>
                <a:latin typeface="Söhne"/>
              </a:rPr>
              <a:t> </a:t>
            </a:r>
            <a:r>
              <a:rPr lang="en-US" sz="2000" b="0" i="0" dirty="0" err="1">
                <a:effectLst/>
                <a:latin typeface="Söhne"/>
              </a:rPr>
              <a:t>veya</a:t>
            </a:r>
            <a:r>
              <a:rPr lang="en-US" sz="2000" b="0" i="0" dirty="0">
                <a:effectLst/>
                <a:latin typeface="Söhne"/>
              </a:rPr>
              <a:t> </a:t>
            </a:r>
            <a:r>
              <a:rPr lang="en-US" sz="2000" b="0" i="0" dirty="0" err="1">
                <a:effectLst/>
                <a:latin typeface="Söhne"/>
              </a:rPr>
              <a:t>reddeden</a:t>
            </a:r>
            <a:r>
              <a:rPr lang="en-US" sz="2000" b="0" i="0" dirty="0">
                <a:effectLst/>
                <a:latin typeface="Söhne"/>
              </a:rPr>
              <a:t> </a:t>
            </a:r>
            <a:r>
              <a:rPr lang="en-US" sz="2000" b="0" i="0" dirty="0" err="1">
                <a:effectLst/>
                <a:latin typeface="Söhne"/>
              </a:rPr>
              <a:t>izinleri</a:t>
            </a:r>
            <a:r>
              <a:rPr lang="en-US" sz="2000" b="0" i="0" dirty="0">
                <a:effectLst/>
                <a:latin typeface="Söhne"/>
              </a:rPr>
              <a:t> </a:t>
            </a:r>
            <a:r>
              <a:rPr lang="en-US" sz="2000" b="0" i="0" dirty="0" err="1">
                <a:effectLst/>
                <a:latin typeface="Söhne"/>
              </a:rPr>
              <a:t>vardır</a:t>
            </a:r>
            <a:r>
              <a:rPr lang="en-US" sz="2000" b="0" i="0" dirty="0">
                <a:effectLst/>
                <a:latin typeface="Söhne"/>
              </a:rPr>
              <a:t>. </a:t>
            </a:r>
            <a:r>
              <a:rPr lang="en-US" sz="2000" b="0" i="0" dirty="0" err="1">
                <a:effectLst/>
                <a:latin typeface="Söhne"/>
              </a:rPr>
              <a:t>Dosya</a:t>
            </a:r>
            <a:r>
              <a:rPr lang="en-US" sz="2000" b="0" i="0" dirty="0">
                <a:effectLst/>
                <a:latin typeface="Söhne"/>
              </a:rPr>
              <a:t> </a:t>
            </a:r>
            <a:r>
              <a:rPr lang="en-US" sz="2000" b="0" i="0" dirty="0" err="1">
                <a:effectLst/>
                <a:latin typeface="Söhne"/>
              </a:rPr>
              <a:t>izinlerini</a:t>
            </a:r>
            <a:r>
              <a:rPr lang="en-US" sz="2000" b="0" i="0" dirty="0">
                <a:effectLst/>
                <a:latin typeface="Söhne"/>
              </a:rPr>
              <a:t> </a:t>
            </a:r>
            <a:r>
              <a:rPr lang="en-US" sz="2000" b="0" i="0" dirty="0" err="1">
                <a:effectLst/>
                <a:latin typeface="Söhne"/>
              </a:rPr>
              <a:t>değiştirmek</a:t>
            </a:r>
            <a:r>
              <a:rPr lang="en-US" sz="2000" b="0" i="0" dirty="0">
                <a:effectLst/>
                <a:latin typeface="Söhne"/>
              </a:rPr>
              <a:t> </a:t>
            </a:r>
            <a:r>
              <a:rPr lang="en-US" sz="2000" b="0" i="0" dirty="0" err="1">
                <a:effectLst/>
                <a:latin typeface="Söhne"/>
              </a:rPr>
              <a:t>için</a:t>
            </a:r>
            <a:r>
              <a:rPr lang="en-US" sz="2000" b="0" i="0" dirty="0">
                <a:effectLst/>
                <a:latin typeface="Söhne"/>
              </a:rPr>
              <a:t> </a:t>
            </a:r>
            <a:r>
              <a:rPr lang="en-US" sz="2000" b="0" i="0" dirty="0" err="1">
                <a:effectLst/>
                <a:latin typeface="Söhne"/>
              </a:rPr>
              <a:t>chmod</a:t>
            </a:r>
            <a:r>
              <a:rPr lang="en-US" sz="2000" b="0" i="0" dirty="0">
                <a:effectLst/>
                <a:latin typeface="Söhne"/>
              </a:rPr>
              <a:t> (mod </a:t>
            </a:r>
            <a:r>
              <a:rPr lang="en-US" sz="2000" b="0" i="0" dirty="0" err="1">
                <a:effectLst/>
                <a:latin typeface="Söhne"/>
              </a:rPr>
              <a:t>değiştirme</a:t>
            </a:r>
            <a:r>
              <a:rPr lang="en-US" sz="2000" b="0" i="0" dirty="0">
                <a:effectLst/>
                <a:latin typeface="Söhne"/>
              </a:rPr>
              <a:t>) </a:t>
            </a:r>
            <a:r>
              <a:rPr lang="en-US" sz="2000" b="0" i="0" dirty="0" err="1">
                <a:effectLst/>
                <a:latin typeface="Söhne"/>
              </a:rPr>
              <a:t>komutunu</a:t>
            </a:r>
            <a:r>
              <a:rPr lang="en-US" sz="2000" b="0" i="0" dirty="0">
                <a:effectLst/>
                <a:latin typeface="Söhne"/>
              </a:rPr>
              <a:t> </a:t>
            </a:r>
            <a:r>
              <a:rPr lang="en-US" sz="2000" b="0" i="0" dirty="0" err="1">
                <a:effectLst/>
                <a:latin typeface="Söhne"/>
              </a:rPr>
              <a:t>kullanırsınız</a:t>
            </a:r>
            <a:r>
              <a:rPr lang="en-US" sz="2000" b="0" i="0" dirty="0">
                <a:effectLst/>
                <a:latin typeface="Söhne"/>
              </a:rPr>
              <a:t>. </a:t>
            </a:r>
            <a:r>
              <a:rPr lang="en-US" sz="2000" b="0" i="0" dirty="0" err="1">
                <a:effectLst/>
                <a:latin typeface="Söhne"/>
              </a:rPr>
              <a:t>chmod</a:t>
            </a:r>
            <a:r>
              <a:rPr lang="en-US" sz="2000" b="0" i="0" dirty="0">
                <a:effectLst/>
                <a:latin typeface="Söhne"/>
              </a:rPr>
              <a:t> </a:t>
            </a:r>
            <a:r>
              <a:rPr lang="en-US" sz="2000" b="0" i="0" dirty="0" err="1">
                <a:effectLst/>
                <a:latin typeface="Söhne"/>
              </a:rPr>
              <a:t>komutunu</a:t>
            </a:r>
            <a:r>
              <a:rPr lang="en-US" sz="2000" b="0" i="0" dirty="0">
                <a:effectLst/>
                <a:latin typeface="Söhne"/>
              </a:rPr>
              <a:t> </a:t>
            </a:r>
            <a:r>
              <a:rPr lang="en-US" sz="2000" b="0" i="0" dirty="0" err="1">
                <a:effectLst/>
                <a:latin typeface="Söhne"/>
              </a:rPr>
              <a:t>kullanarak</a:t>
            </a:r>
            <a:r>
              <a:rPr lang="en-US" sz="2000" b="0" i="0" dirty="0">
                <a:effectLst/>
                <a:latin typeface="Söhne"/>
              </a:rPr>
              <a:t> </a:t>
            </a:r>
            <a:r>
              <a:rPr lang="en-US" sz="2000" b="0" i="0" dirty="0" err="1">
                <a:effectLst/>
                <a:latin typeface="Söhne"/>
              </a:rPr>
              <a:t>izinleri</a:t>
            </a:r>
            <a:r>
              <a:rPr lang="en-US" sz="2000" b="0" i="0" dirty="0">
                <a:effectLst/>
                <a:latin typeface="Söhne"/>
              </a:rPr>
              <a:t> </a:t>
            </a:r>
            <a:r>
              <a:rPr lang="en-US" sz="2000" b="0" i="0" dirty="0" err="1">
                <a:effectLst/>
                <a:latin typeface="Söhne"/>
              </a:rPr>
              <a:t>belirleme</a:t>
            </a:r>
            <a:r>
              <a:rPr lang="en-US" sz="2000" b="0" i="0" dirty="0">
                <a:effectLst/>
                <a:latin typeface="Söhne"/>
              </a:rPr>
              <a:t> </a:t>
            </a:r>
            <a:r>
              <a:rPr lang="en-US" sz="2000" b="0" i="0" dirty="0" err="1">
                <a:effectLst/>
                <a:latin typeface="Söhne"/>
              </a:rPr>
              <a:t>veya</a:t>
            </a:r>
            <a:r>
              <a:rPr lang="en-US" sz="2000" b="0" i="0" dirty="0">
                <a:effectLst/>
                <a:latin typeface="Söhne"/>
              </a:rPr>
              <a:t> </a:t>
            </a:r>
            <a:r>
              <a:rPr lang="en-US" sz="2000" b="0" i="0" dirty="0" err="1">
                <a:effectLst/>
                <a:latin typeface="Söhne"/>
              </a:rPr>
              <a:t>değiştirme</a:t>
            </a:r>
            <a:r>
              <a:rPr lang="en-US" sz="2000" b="0" i="0" dirty="0">
                <a:effectLst/>
                <a:latin typeface="Söhne"/>
              </a:rPr>
              <a:t> </a:t>
            </a:r>
            <a:r>
              <a:rPr lang="en-US" sz="2000" b="0" i="0" dirty="0" err="1">
                <a:effectLst/>
                <a:latin typeface="Söhne"/>
              </a:rPr>
              <a:t>yöntemleri</a:t>
            </a:r>
            <a:r>
              <a:rPr lang="en-US" sz="2000" b="0" i="0" dirty="0">
                <a:effectLst/>
                <a:latin typeface="Söhne"/>
              </a:rPr>
              <a:t> </a:t>
            </a:r>
            <a:r>
              <a:rPr lang="en-US" sz="2000" b="0" i="0" dirty="0" err="1">
                <a:effectLst/>
                <a:latin typeface="Söhne"/>
              </a:rPr>
              <a:t>çeşitlidir</a:t>
            </a:r>
            <a:r>
              <a:rPr lang="en-US" sz="2000" b="0" i="0" dirty="0">
                <a:effectLst/>
                <a:latin typeface="Söhne"/>
              </a:rPr>
              <a:t>. </a:t>
            </a:r>
            <a:r>
              <a:rPr lang="en-US" sz="2000" b="0" i="0" dirty="0" err="1">
                <a:effectLst/>
                <a:latin typeface="Söhne"/>
              </a:rPr>
              <a:t>Tutarlı</a:t>
            </a:r>
            <a:r>
              <a:rPr lang="en-US" sz="2000" b="0" i="0" dirty="0">
                <a:effectLst/>
                <a:latin typeface="Söhne"/>
              </a:rPr>
              <a:t> </a:t>
            </a:r>
            <a:r>
              <a:rPr lang="en-US" sz="2000" b="0" i="0" dirty="0" err="1">
                <a:effectLst/>
                <a:latin typeface="Söhne"/>
              </a:rPr>
              <a:t>olmanız</a:t>
            </a:r>
            <a:r>
              <a:rPr lang="en-US" sz="2000" b="0" i="0" dirty="0">
                <a:effectLst/>
                <a:latin typeface="Söhne"/>
              </a:rPr>
              <a:t> </a:t>
            </a:r>
            <a:r>
              <a:rPr lang="en-US" sz="2000" b="0" i="0" dirty="0" err="1">
                <a:effectLst/>
                <a:latin typeface="Söhne"/>
              </a:rPr>
              <a:t>gerekmez</a:t>
            </a:r>
            <a:r>
              <a:rPr lang="en-US" sz="2000" b="0" i="0" dirty="0">
                <a:effectLst/>
                <a:latin typeface="Söhne"/>
              </a:rPr>
              <a:t>. </a:t>
            </a:r>
            <a:r>
              <a:rPr lang="en-US" sz="2000" b="0" i="0" dirty="0" err="1">
                <a:effectLst/>
                <a:latin typeface="Söhne"/>
              </a:rPr>
              <a:t>chmod'u</a:t>
            </a:r>
            <a:r>
              <a:rPr lang="en-US" sz="2000" b="0" i="0" dirty="0">
                <a:effectLst/>
                <a:latin typeface="Söhne"/>
              </a:rPr>
              <a:t> hem </a:t>
            </a:r>
            <a:r>
              <a:rPr lang="en-US" sz="2000" b="0" i="0" dirty="0" err="1">
                <a:effectLst/>
                <a:latin typeface="Söhne"/>
              </a:rPr>
              <a:t>sayısal</a:t>
            </a:r>
            <a:r>
              <a:rPr lang="en-US" sz="2000" b="0" i="0" dirty="0">
                <a:effectLst/>
                <a:latin typeface="Söhne"/>
              </a:rPr>
              <a:t> </a:t>
            </a:r>
            <a:r>
              <a:rPr lang="en-US" sz="2000" b="0" i="0" dirty="0" err="1">
                <a:effectLst/>
                <a:latin typeface="Söhne"/>
              </a:rPr>
              <a:t>tanımlamalarla</a:t>
            </a:r>
            <a:r>
              <a:rPr lang="en-US" sz="2000" b="0" i="0" dirty="0">
                <a:effectLst/>
                <a:latin typeface="Söhne"/>
              </a:rPr>
              <a:t> hem de </a:t>
            </a:r>
            <a:r>
              <a:rPr lang="en-US" sz="2000" b="0" i="0" dirty="0" err="1">
                <a:effectLst/>
                <a:latin typeface="Söhne"/>
              </a:rPr>
              <a:t>rwx</a:t>
            </a:r>
            <a:r>
              <a:rPr lang="en-US" sz="2000" b="0" i="0" dirty="0">
                <a:effectLst/>
                <a:latin typeface="Söhne"/>
              </a:rPr>
              <a:t> </a:t>
            </a:r>
            <a:r>
              <a:rPr lang="en-US" sz="2000" b="0" i="0" dirty="0" err="1">
                <a:effectLst/>
                <a:latin typeface="Söhne"/>
              </a:rPr>
              <a:t>ve</a:t>
            </a:r>
            <a:r>
              <a:rPr lang="en-US" sz="2000" b="0" i="0" dirty="0">
                <a:effectLst/>
                <a:latin typeface="Söhne"/>
              </a:rPr>
              <a:t> </a:t>
            </a:r>
            <a:r>
              <a:rPr lang="en-US" sz="2000" b="0" i="0" dirty="0" err="1">
                <a:effectLst/>
                <a:latin typeface="Söhne"/>
              </a:rPr>
              <a:t>ugo</a:t>
            </a:r>
            <a:r>
              <a:rPr lang="en-US" sz="2000" b="0" i="0" dirty="0">
                <a:effectLst/>
                <a:latin typeface="Söhne"/>
              </a:rPr>
              <a:t> </a:t>
            </a:r>
            <a:r>
              <a:rPr lang="en-US" sz="2000" b="0" i="0" dirty="0" err="1">
                <a:effectLst/>
                <a:latin typeface="Söhne"/>
              </a:rPr>
              <a:t>tanımlamalarıyla</a:t>
            </a:r>
            <a:r>
              <a:rPr lang="en-US" sz="2000" b="0" i="0" dirty="0">
                <a:effectLst/>
                <a:latin typeface="Söhne"/>
              </a:rPr>
              <a:t> </a:t>
            </a:r>
            <a:r>
              <a:rPr lang="en-US" sz="2000" b="0" i="0" dirty="0" err="1">
                <a:effectLst/>
                <a:latin typeface="Söhne"/>
              </a:rPr>
              <a:t>kullanabilirsiniz</a:t>
            </a:r>
            <a:r>
              <a:rPr lang="en-US" sz="2000" b="0" i="0" dirty="0">
                <a:effectLst/>
                <a:latin typeface="Söhne"/>
              </a:rPr>
              <a:t>, </a:t>
            </a:r>
            <a:r>
              <a:rPr lang="en-US" sz="2000" b="0" i="0" dirty="0" err="1">
                <a:effectLst/>
                <a:latin typeface="Söhne"/>
              </a:rPr>
              <a:t>ancak</a:t>
            </a:r>
            <a:r>
              <a:rPr lang="en-US" sz="2000" b="0" i="0" dirty="0">
                <a:effectLst/>
                <a:latin typeface="Söhne"/>
              </a:rPr>
              <a:t> </a:t>
            </a:r>
            <a:r>
              <a:rPr lang="en-US" sz="2000" b="0" i="0" dirty="0" err="1">
                <a:effectLst/>
                <a:latin typeface="Söhne"/>
              </a:rPr>
              <a:t>aynı</a:t>
            </a:r>
            <a:r>
              <a:rPr lang="en-US" sz="2000" b="0" i="0" dirty="0">
                <a:effectLst/>
                <a:latin typeface="Söhne"/>
              </a:rPr>
              <a:t> </a:t>
            </a:r>
            <a:r>
              <a:rPr lang="en-US" sz="2000" b="0" i="0" dirty="0" err="1">
                <a:effectLst/>
                <a:latin typeface="Söhne"/>
              </a:rPr>
              <a:t>komutta</a:t>
            </a:r>
            <a:r>
              <a:rPr lang="en-US" sz="2000" b="0" i="0" dirty="0">
                <a:effectLst/>
                <a:latin typeface="Söhne"/>
              </a:rPr>
              <a:t> </a:t>
            </a:r>
            <a:r>
              <a:rPr lang="en-US" sz="2000" b="0" i="0" dirty="0" err="1">
                <a:effectLst/>
                <a:latin typeface="Söhne"/>
              </a:rPr>
              <a:t>ikisini</a:t>
            </a:r>
            <a:r>
              <a:rPr lang="en-US" sz="2000" b="0" i="0" dirty="0">
                <a:effectLst/>
                <a:latin typeface="Söhne"/>
              </a:rPr>
              <a:t> </a:t>
            </a:r>
            <a:r>
              <a:rPr lang="en-US" sz="2000" b="0" i="0" dirty="0" err="1">
                <a:effectLst/>
                <a:latin typeface="Söhne"/>
              </a:rPr>
              <a:t>bir</a:t>
            </a:r>
            <a:r>
              <a:rPr lang="en-US" sz="2000" b="0" i="0" dirty="0">
                <a:effectLst/>
                <a:latin typeface="Söhne"/>
              </a:rPr>
              <a:t> </a:t>
            </a:r>
            <a:r>
              <a:rPr lang="en-US" sz="2000" b="0" i="0" dirty="0" err="1">
                <a:effectLst/>
                <a:latin typeface="Söhne"/>
              </a:rPr>
              <a:t>araya</a:t>
            </a:r>
            <a:r>
              <a:rPr lang="en-US" sz="2000" b="0" i="0" dirty="0">
                <a:effectLst/>
                <a:latin typeface="Söhne"/>
              </a:rPr>
              <a:t> </a:t>
            </a:r>
            <a:r>
              <a:rPr lang="en-US" sz="2000" b="0" i="0" dirty="0" err="1">
                <a:effectLst/>
                <a:latin typeface="Söhne"/>
              </a:rPr>
              <a:t>getiremezsiniz</a:t>
            </a:r>
            <a:r>
              <a:rPr lang="en-US" sz="2000" b="0" i="0" dirty="0">
                <a:effectLst/>
                <a:latin typeface="Söhne"/>
              </a:rPr>
              <a:t>. </a:t>
            </a:r>
            <a:r>
              <a:rPr lang="en-US" sz="2000" b="0" i="0" dirty="0" err="1">
                <a:effectLst/>
                <a:latin typeface="Söhne"/>
              </a:rPr>
              <a:t>Birkaç</a:t>
            </a:r>
            <a:r>
              <a:rPr lang="en-US" sz="2000" b="0" i="0" dirty="0">
                <a:effectLst/>
                <a:latin typeface="Söhne"/>
              </a:rPr>
              <a:t> </a:t>
            </a:r>
            <a:r>
              <a:rPr lang="en-US" sz="2000" b="0" i="0" dirty="0" err="1">
                <a:effectLst/>
                <a:latin typeface="Söhne"/>
              </a:rPr>
              <a:t>olasılığı</a:t>
            </a:r>
            <a:r>
              <a:rPr lang="en-US" sz="2000" b="0" i="0" dirty="0">
                <a:effectLst/>
                <a:latin typeface="Söhne"/>
              </a:rPr>
              <a:t> </a:t>
            </a:r>
            <a:r>
              <a:rPr lang="en-US" sz="2000" b="0" i="0" dirty="0" err="1">
                <a:effectLst/>
                <a:latin typeface="Söhne"/>
              </a:rPr>
              <a:t>ve</a:t>
            </a:r>
            <a:r>
              <a:rPr lang="en-US" sz="2000" b="0" i="0" dirty="0">
                <a:effectLst/>
                <a:latin typeface="Söhne"/>
              </a:rPr>
              <a:t> </a:t>
            </a:r>
            <a:r>
              <a:rPr lang="en-US" sz="2000" b="0" i="0" dirty="0" err="1">
                <a:effectLst/>
                <a:latin typeface="Söhne"/>
              </a:rPr>
              <a:t>pratik</a:t>
            </a:r>
            <a:r>
              <a:rPr lang="en-US" sz="2000" b="0" i="0" dirty="0">
                <a:effectLst/>
                <a:latin typeface="Söhne"/>
              </a:rPr>
              <a:t> </a:t>
            </a:r>
            <a:r>
              <a:rPr lang="en-US" sz="2000" b="0" i="0" dirty="0" err="1">
                <a:effectLst/>
                <a:latin typeface="Söhne"/>
              </a:rPr>
              <a:t>örnekleri</a:t>
            </a:r>
            <a:r>
              <a:rPr lang="en-US" sz="2000" b="0" i="0" dirty="0">
                <a:effectLst/>
                <a:latin typeface="Söhne"/>
              </a:rPr>
              <a:t> </a:t>
            </a:r>
            <a:r>
              <a:rPr lang="en-US" sz="2000" b="0" i="0" dirty="0" err="1">
                <a:effectLst/>
                <a:latin typeface="Söhne"/>
              </a:rPr>
              <a:t>aşağıdaki</a:t>
            </a:r>
            <a:r>
              <a:rPr lang="en-US" sz="2000" b="0" i="0" dirty="0">
                <a:effectLst/>
                <a:latin typeface="Söhne"/>
              </a:rPr>
              <a:t> </a:t>
            </a:r>
            <a:r>
              <a:rPr lang="en-US" sz="2000" b="0" i="0" dirty="0" err="1">
                <a:effectLst/>
                <a:latin typeface="Söhne"/>
              </a:rPr>
              <a:t>bölümlerde</a:t>
            </a:r>
            <a:r>
              <a:rPr lang="en-US" sz="2000" b="0" i="0" dirty="0">
                <a:effectLst/>
                <a:latin typeface="Söhne"/>
              </a:rPr>
              <a:t> </a:t>
            </a:r>
            <a:r>
              <a:rPr lang="en-US" sz="2000" b="0" i="0" dirty="0" err="1">
                <a:effectLst/>
                <a:latin typeface="Söhne"/>
              </a:rPr>
              <a:t>gösteriyorum</a:t>
            </a:r>
            <a:r>
              <a:rPr lang="en-US" sz="2000" b="0" i="0" dirty="0">
                <a:effectLst/>
                <a:latin typeface="Söhne"/>
              </a:rPr>
              <a:t>.</a:t>
            </a:r>
            <a:endParaRPr lang="en-US" sz="2000" dirty="0"/>
          </a:p>
        </p:txBody>
      </p:sp>
      <p:sp>
        <p:nvSpPr>
          <p:cNvPr id="28" name="Oval 27">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6" descr="Parmak izi">
            <a:extLst>
              <a:ext uri="{FF2B5EF4-FFF2-40B4-BE49-F238E27FC236}">
                <a16:creationId xmlns:a16="http://schemas.microsoft.com/office/drawing/2014/main" id="{1F1BDEF7-3538-86E3-E97F-03C8057694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0" name="Freeform: Shape 29">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2" name="Straight Connector 31">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4" name="Freeform: Shape 33">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097111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7D8087D1-E593-B110-6182-80D1C5267B9A}"/>
              </a:ext>
            </a:extLst>
          </p:cNvPr>
          <p:cNvSpPr>
            <a:spLocks noGrp="1"/>
          </p:cNvSpPr>
          <p:nvPr>
            <p:ph type="title"/>
          </p:nvPr>
        </p:nvSpPr>
        <p:spPr>
          <a:xfrm>
            <a:off x="838201" y="3998018"/>
            <a:ext cx="3981854" cy="2216513"/>
          </a:xfrm>
        </p:spPr>
        <p:txBody>
          <a:bodyPr>
            <a:normAutofit/>
          </a:bodyPr>
          <a:lstStyle/>
          <a:p>
            <a:r>
              <a:rPr lang="en-US" b="1" i="0" dirty="0">
                <a:effectLst/>
                <a:latin typeface="Noto Serif" panose="02020600060500020200" pitchFamily="18" charset="0"/>
              </a:rPr>
              <a:t>Symbolic Mode</a:t>
            </a:r>
            <a:endParaRPr lang="en-US" dirty="0"/>
          </a:p>
        </p:txBody>
      </p:sp>
      <p:sp>
        <p:nvSpPr>
          <p:cNvPr id="13"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82D3D951-2A96-B8AA-18B9-035F509769AD}"/>
              </a:ext>
            </a:extLst>
          </p:cNvPr>
          <p:cNvSpPr>
            <a:spLocks noGrp="1"/>
          </p:cNvSpPr>
          <p:nvPr>
            <p:ph idx="1"/>
          </p:nvPr>
        </p:nvSpPr>
        <p:spPr>
          <a:xfrm>
            <a:off x="4970835" y="3998019"/>
            <a:ext cx="6382966" cy="2216512"/>
          </a:xfrm>
        </p:spPr>
        <p:txBody>
          <a:bodyPr>
            <a:normAutofit/>
          </a:bodyPr>
          <a:lstStyle/>
          <a:p>
            <a:r>
              <a:rPr lang="en-US" dirty="0" err="1"/>
              <a:t>Sembolik</a:t>
            </a:r>
            <a:r>
              <a:rPr lang="en-US" dirty="0"/>
              <a:t> mod </a:t>
            </a:r>
            <a:r>
              <a:rPr lang="en-US" dirty="0" err="1"/>
              <a:t>yöntemini</a:t>
            </a:r>
            <a:r>
              <a:rPr lang="en-US" dirty="0"/>
              <a:t> </a:t>
            </a:r>
            <a:r>
              <a:rPr lang="en-US" dirty="0" err="1"/>
              <a:t>kullanarak</a:t>
            </a:r>
            <a:r>
              <a:rPr lang="en-US" dirty="0"/>
              <a:t> </a:t>
            </a:r>
            <a:r>
              <a:rPr lang="en-US" dirty="0" err="1"/>
              <a:t>izinleri</a:t>
            </a:r>
            <a:r>
              <a:rPr lang="en-US" dirty="0"/>
              <a:t> </a:t>
            </a:r>
            <a:r>
              <a:rPr lang="en-US" dirty="0" err="1"/>
              <a:t>değiştirmek</a:t>
            </a:r>
            <a:r>
              <a:rPr lang="en-US" dirty="0"/>
              <a:t> </a:t>
            </a:r>
            <a:r>
              <a:rPr lang="en-US" dirty="0" err="1"/>
              <a:t>oldukça</a:t>
            </a:r>
            <a:r>
              <a:rPr lang="en-US" dirty="0"/>
              <a:t> </a:t>
            </a:r>
            <a:r>
              <a:rPr lang="en-US" dirty="0" err="1"/>
              <a:t>basittir.Önceki</a:t>
            </a:r>
            <a:r>
              <a:rPr lang="en-US" dirty="0"/>
              <a:t> </a:t>
            </a:r>
            <a:r>
              <a:rPr lang="en-US" dirty="0" err="1"/>
              <a:t>örnekte</a:t>
            </a:r>
            <a:r>
              <a:rPr lang="en-US" dirty="0"/>
              <a:t> </a:t>
            </a:r>
            <a:r>
              <a:rPr lang="en-US" dirty="0" err="1"/>
              <a:t>oluşturduğunuz</a:t>
            </a:r>
            <a:r>
              <a:rPr lang="en-US" dirty="0"/>
              <a:t> </a:t>
            </a:r>
            <a:r>
              <a:rPr lang="en-US" dirty="0" err="1"/>
              <a:t>orijinal</a:t>
            </a:r>
            <a:r>
              <a:rPr lang="en-US" dirty="0"/>
              <a:t> </a:t>
            </a:r>
            <a:r>
              <a:rPr lang="en-US" dirty="0" err="1"/>
              <a:t>file.txtls</a:t>
            </a:r>
            <a:r>
              <a:rPr lang="en-US" dirty="0"/>
              <a:t> -l </a:t>
            </a:r>
            <a:r>
              <a:rPr lang="en-US" dirty="0" err="1"/>
              <a:t>dosyasına</a:t>
            </a:r>
            <a:r>
              <a:rPr lang="en-US" dirty="0"/>
              <a:t> </a:t>
            </a:r>
            <a:r>
              <a:rPr lang="en-US" dirty="0" err="1"/>
              <a:t>bakarak</a:t>
            </a:r>
            <a:r>
              <a:rPr lang="en-US" dirty="0"/>
              <a:t> </a:t>
            </a:r>
            <a:r>
              <a:rPr lang="en-US" dirty="0" err="1"/>
              <a:t>orijinal</a:t>
            </a:r>
            <a:r>
              <a:rPr lang="en-US" dirty="0"/>
              <a:t> </a:t>
            </a:r>
            <a:r>
              <a:rPr lang="en-US" dirty="0" err="1"/>
              <a:t>izinleri</a:t>
            </a:r>
            <a:r>
              <a:rPr lang="en-US" dirty="0"/>
              <a:t> </a:t>
            </a:r>
            <a:r>
              <a:rPr lang="en-US" dirty="0" err="1"/>
              <a:t>şu</a:t>
            </a:r>
            <a:r>
              <a:rPr lang="en-US" dirty="0"/>
              <a:t> </a:t>
            </a:r>
            <a:r>
              <a:rPr lang="en-US" dirty="0" err="1"/>
              <a:t>komutla</a:t>
            </a:r>
            <a:r>
              <a:rPr lang="en-US" dirty="0"/>
              <a:t> </a:t>
            </a:r>
            <a:r>
              <a:rPr lang="en-US" dirty="0" err="1"/>
              <a:t>görüntüleyin</a:t>
            </a:r>
            <a:r>
              <a:rPr lang="en-US" dirty="0"/>
              <a:t>:</a:t>
            </a:r>
          </a:p>
        </p:txBody>
      </p:sp>
      <p:pic>
        <p:nvPicPr>
          <p:cNvPr id="8" name="Resim 7">
            <a:extLst>
              <a:ext uri="{FF2B5EF4-FFF2-40B4-BE49-F238E27FC236}">
                <a16:creationId xmlns:a16="http://schemas.microsoft.com/office/drawing/2014/main" id="{AB5BD110-AA8E-70E0-0B44-4D2FB4729FF4}"/>
              </a:ext>
            </a:extLst>
          </p:cNvPr>
          <p:cNvPicPr>
            <a:picLocks noChangeAspect="1"/>
          </p:cNvPicPr>
          <p:nvPr/>
        </p:nvPicPr>
        <p:blipFill>
          <a:blip r:embed="rId2"/>
          <a:stretch>
            <a:fillRect/>
          </a:stretch>
        </p:blipFill>
        <p:spPr>
          <a:xfrm>
            <a:off x="685402" y="1124110"/>
            <a:ext cx="10821196" cy="1888986"/>
          </a:xfrm>
          <a:prstGeom prst="rect">
            <a:avLst/>
          </a:prstGeom>
        </p:spPr>
      </p:pic>
    </p:spTree>
    <p:extLst>
      <p:ext uri="{BB962C8B-B14F-4D97-AF65-F5344CB8AC3E}">
        <p14:creationId xmlns:p14="http://schemas.microsoft.com/office/powerpoint/2010/main" val="1537428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a:extLst>
              <a:ext uri="{FF2B5EF4-FFF2-40B4-BE49-F238E27FC236}">
                <a16:creationId xmlns:a16="http://schemas.microsoft.com/office/drawing/2014/main" id="{C73790D2-4D01-C2C0-805B-BC36168D27FA}"/>
              </a:ext>
            </a:extLst>
          </p:cNvPr>
          <p:cNvPicPr>
            <a:picLocks noChangeAspect="1"/>
          </p:cNvPicPr>
          <p:nvPr/>
        </p:nvPicPr>
        <p:blipFill>
          <a:blip r:embed="rId2"/>
          <a:stretch>
            <a:fillRect/>
          </a:stretch>
        </p:blipFill>
        <p:spPr>
          <a:xfrm>
            <a:off x="556592" y="973412"/>
            <a:ext cx="11139778" cy="2422900"/>
          </a:xfrm>
          <a:prstGeom prst="rect">
            <a:avLst/>
          </a:prstGeom>
        </p:spPr>
      </p:pic>
      <p:sp>
        <p:nvSpPr>
          <p:cNvPr id="3" name="İçerik Yer Tutucusu 2">
            <a:extLst>
              <a:ext uri="{FF2B5EF4-FFF2-40B4-BE49-F238E27FC236}">
                <a16:creationId xmlns:a16="http://schemas.microsoft.com/office/drawing/2014/main" id="{1C328A35-9C94-ECB5-52A2-6F5DA35A6654}"/>
              </a:ext>
            </a:extLst>
          </p:cNvPr>
          <p:cNvSpPr>
            <a:spLocks noGrp="1"/>
          </p:cNvSpPr>
          <p:nvPr>
            <p:ph idx="1"/>
          </p:nvPr>
        </p:nvSpPr>
        <p:spPr>
          <a:xfrm>
            <a:off x="4538446" y="4041482"/>
            <a:ext cx="6943237" cy="1800164"/>
          </a:xfrm>
        </p:spPr>
        <p:txBody>
          <a:bodyPr anchor="t">
            <a:normAutofit/>
          </a:bodyPr>
          <a:lstStyle/>
          <a:p>
            <a:r>
              <a:rPr lang="en-US" sz="1700" dirty="0" err="1"/>
              <a:t>Mevcut</a:t>
            </a:r>
            <a:r>
              <a:rPr lang="en-US" sz="1700" dirty="0"/>
              <a:t> </a:t>
            </a:r>
            <a:r>
              <a:rPr lang="en-US" sz="1700" dirty="0" err="1"/>
              <a:t>dosya</a:t>
            </a:r>
            <a:r>
              <a:rPr lang="en-US" sz="1700" dirty="0"/>
              <a:t> </a:t>
            </a:r>
            <a:r>
              <a:rPr lang="en-US" sz="1700" dirty="0" err="1"/>
              <a:t>izinleri</a:t>
            </a:r>
            <a:r>
              <a:rPr lang="en-US" sz="1700" dirty="0"/>
              <a:t> </a:t>
            </a:r>
            <a:r>
              <a:rPr lang="en-US" sz="1700" dirty="0" err="1"/>
              <a:t>yetersizdir</a:t>
            </a:r>
            <a:r>
              <a:rPr lang="en-US" sz="1700" dirty="0"/>
              <a:t>. Bu </a:t>
            </a:r>
            <a:r>
              <a:rPr lang="en-US" sz="1700" dirty="0" err="1"/>
              <a:t>dosyayı</a:t>
            </a:r>
            <a:r>
              <a:rPr lang="en-US" sz="1700" dirty="0"/>
              <a:t> </a:t>
            </a:r>
            <a:r>
              <a:rPr lang="en-US" sz="1700" dirty="0" err="1"/>
              <a:t>okumaktan</a:t>
            </a:r>
            <a:r>
              <a:rPr lang="en-US" sz="1700" dirty="0"/>
              <a:t> </a:t>
            </a:r>
            <a:r>
              <a:rPr lang="en-US" sz="1700" dirty="0" err="1"/>
              <a:t>başka</a:t>
            </a:r>
            <a:r>
              <a:rPr lang="en-US" sz="1700" dirty="0"/>
              <a:t> </a:t>
            </a:r>
            <a:r>
              <a:rPr lang="en-US" sz="1700" dirty="0" err="1"/>
              <a:t>herkesten</a:t>
            </a:r>
            <a:r>
              <a:rPr lang="en-US" sz="1700" dirty="0"/>
              <a:t> </a:t>
            </a:r>
            <a:r>
              <a:rPr lang="en-US" sz="1700" dirty="0" err="1"/>
              <a:t>kendinizi</a:t>
            </a:r>
            <a:r>
              <a:rPr lang="en-US" sz="1700" dirty="0"/>
              <a:t> </a:t>
            </a:r>
            <a:r>
              <a:rPr lang="en-US" sz="1700" dirty="0" err="1"/>
              <a:t>dahi</a:t>
            </a:r>
            <a:r>
              <a:rPr lang="en-US" sz="1700" dirty="0"/>
              <a:t> </a:t>
            </a:r>
            <a:r>
              <a:rPr lang="en-US" sz="1700" dirty="0" err="1"/>
              <a:t>sınırlamanız</a:t>
            </a:r>
            <a:r>
              <a:rPr lang="en-US" sz="1700" dirty="0"/>
              <a:t> </a:t>
            </a:r>
            <a:r>
              <a:rPr lang="en-US" sz="1700" dirty="0" err="1"/>
              <a:t>gerekiyor</a:t>
            </a:r>
            <a:r>
              <a:rPr lang="en-US" sz="1700" dirty="0"/>
              <a:t>. </a:t>
            </a:r>
            <a:r>
              <a:rPr lang="en-US" sz="1700" dirty="0" err="1"/>
              <a:t>Bunu</a:t>
            </a:r>
            <a:r>
              <a:rPr lang="en-US" sz="1700" dirty="0"/>
              <a:t> </a:t>
            </a:r>
            <a:r>
              <a:rPr lang="en-US" sz="1700" dirty="0" err="1"/>
              <a:t>nasıl</a:t>
            </a:r>
            <a:r>
              <a:rPr lang="en-US" sz="1700" dirty="0"/>
              <a:t> </a:t>
            </a:r>
            <a:r>
              <a:rPr lang="en-US" sz="1700" dirty="0" err="1"/>
              <a:t>yaparsınız</a:t>
            </a:r>
            <a:r>
              <a:rPr lang="en-US" sz="1700" dirty="0"/>
              <a:t>? </a:t>
            </a:r>
            <a:r>
              <a:rPr lang="en-US" sz="1700" dirty="0" err="1"/>
              <a:t>Diğerlerinden</a:t>
            </a:r>
            <a:r>
              <a:rPr lang="en-US" sz="1700" dirty="0"/>
              <a:t> </a:t>
            </a:r>
            <a:r>
              <a:rPr lang="en-US" sz="1700" dirty="0" err="1"/>
              <a:t>okuma</a:t>
            </a:r>
            <a:r>
              <a:rPr lang="en-US" sz="1700" dirty="0"/>
              <a:t> </a:t>
            </a:r>
            <a:r>
              <a:rPr lang="en-US" sz="1700" dirty="0" err="1"/>
              <a:t>iznini</a:t>
            </a:r>
            <a:r>
              <a:rPr lang="en-US" sz="1700" dirty="0"/>
              <a:t> </a:t>
            </a:r>
            <a:r>
              <a:rPr lang="en-US" sz="1700" dirty="0" err="1"/>
              <a:t>kaldırırsınız</a:t>
            </a:r>
            <a:r>
              <a:rPr lang="en-US" sz="1700" dirty="0"/>
              <a:t>. </a:t>
            </a:r>
            <a:r>
              <a:rPr lang="en-US" sz="1700" dirty="0" err="1"/>
              <a:t>Kaldırma</a:t>
            </a:r>
            <a:r>
              <a:rPr lang="en-US" sz="1700" dirty="0"/>
              <a:t>, </a:t>
            </a:r>
            <a:r>
              <a:rPr lang="en-US" sz="1700" dirty="0" err="1"/>
              <a:t>mevcut</a:t>
            </a:r>
            <a:r>
              <a:rPr lang="en-US" sz="1700" dirty="0"/>
              <a:t> </a:t>
            </a:r>
            <a:r>
              <a:rPr lang="en-US" sz="1700" dirty="0" err="1"/>
              <a:t>izinlerden</a:t>
            </a:r>
            <a:r>
              <a:rPr lang="en-US" sz="1700" dirty="0"/>
              <a:t> </a:t>
            </a:r>
            <a:r>
              <a:rPr lang="en-US" sz="1700" dirty="0" err="1"/>
              <a:t>bir</a:t>
            </a:r>
            <a:r>
              <a:rPr lang="en-US" sz="1700" dirty="0"/>
              <a:t> </a:t>
            </a:r>
            <a:r>
              <a:rPr lang="en-US" sz="1700" dirty="0" err="1"/>
              <a:t>izni</a:t>
            </a:r>
            <a:r>
              <a:rPr lang="en-US" sz="1700" dirty="0"/>
              <a:t> </a:t>
            </a:r>
            <a:r>
              <a:rPr lang="en-US" sz="1700" dirty="0" err="1"/>
              <a:t>çıkarmakla</a:t>
            </a:r>
            <a:r>
              <a:rPr lang="en-US" sz="1700" dirty="0"/>
              <a:t> </a:t>
            </a:r>
            <a:r>
              <a:rPr lang="en-US" sz="1700" dirty="0" err="1"/>
              <a:t>eşdeğerdir</a:t>
            </a:r>
            <a:r>
              <a:rPr lang="en-US" sz="1700" dirty="0"/>
              <a:t> </a:t>
            </a:r>
            <a:r>
              <a:rPr lang="en-US" sz="1700" dirty="0" err="1"/>
              <a:t>çünkü</a:t>
            </a:r>
            <a:r>
              <a:rPr lang="en-US" sz="1700" dirty="0"/>
              <a:t> </a:t>
            </a:r>
            <a:r>
              <a:rPr lang="en-US" sz="1700" dirty="0" err="1"/>
              <a:t>dosyaya</a:t>
            </a:r>
            <a:r>
              <a:rPr lang="en-US" sz="1700" dirty="0"/>
              <a:t> </a:t>
            </a:r>
            <a:r>
              <a:rPr lang="en-US" sz="1700" dirty="0" err="1"/>
              <a:t>verilen</a:t>
            </a:r>
            <a:r>
              <a:rPr lang="en-US" sz="1700" dirty="0"/>
              <a:t> </a:t>
            </a:r>
            <a:r>
              <a:rPr lang="en-US" sz="1700" dirty="0" err="1"/>
              <a:t>mevcut</a:t>
            </a:r>
            <a:r>
              <a:rPr lang="en-US" sz="1700" dirty="0"/>
              <a:t> </a:t>
            </a:r>
            <a:r>
              <a:rPr lang="en-US" sz="1700" dirty="0" err="1"/>
              <a:t>izinlerden</a:t>
            </a:r>
            <a:r>
              <a:rPr lang="en-US" sz="1700" dirty="0"/>
              <a:t> </a:t>
            </a:r>
            <a:r>
              <a:rPr lang="en-US" sz="1700" dirty="0" err="1"/>
              <a:t>birini</a:t>
            </a:r>
            <a:r>
              <a:rPr lang="en-US" sz="1700" dirty="0"/>
              <a:t> </a:t>
            </a:r>
            <a:r>
              <a:rPr lang="en-US" sz="1700" dirty="0" err="1"/>
              <a:t>çıkarıyorsunuz</a:t>
            </a:r>
            <a:r>
              <a:rPr lang="en-US" sz="1700" dirty="0"/>
              <a:t>. </a:t>
            </a:r>
            <a:r>
              <a:rPr lang="en-US" sz="1700" dirty="0" err="1"/>
              <a:t>Dolayısıyla</a:t>
            </a:r>
            <a:r>
              <a:rPr lang="en-US" sz="1700" dirty="0"/>
              <a:t>, </a:t>
            </a:r>
            <a:r>
              <a:rPr lang="en-US" sz="1700" dirty="0" err="1"/>
              <a:t>dosyadan</a:t>
            </a:r>
            <a:r>
              <a:rPr lang="en-US" sz="1700" dirty="0"/>
              <a:t> </a:t>
            </a:r>
            <a:r>
              <a:rPr lang="en-US" sz="1700" dirty="0" err="1"/>
              <a:t>okuma</a:t>
            </a:r>
            <a:r>
              <a:rPr lang="en-US" sz="1700" dirty="0"/>
              <a:t> </a:t>
            </a:r>
            <a:r>
              <a:rPr lang="en-US" sz="1700" dirty="0" err="1"/>
              <a:t>iznini</a:t>
            </a:r>
            <a:r>
              <a:rPr lang="en-US" sz="1700" dirty="0"/>
              <a:t> </a:t>
            </a:r>
            <a:r>
              <a:rPr lang="en-US" sz="1700" dirty="0" err="1"/>
              <a:t>kaldırmak</a:t>
            </a:r>
            <a:r>
              <a:rPr lang="en-US" sz="1700" dirty="0"/>
              <a:t> </a:t>
            </a:r>
            <a:r>
              <a:rPr lang="en-US" sz="1700" dirty="0" err="1"/>
              <a:t>için</a:t>
            </a:r>
            <a:r>
              <a:rPr lang="en-US" sz="1700" dirty="0"/>
              <a:t>, </a:t>
            </a:r>
            <a:r>
              <a:rPr lang="en-US" sz="1700" dirty="0" err="1"/>
              <a:t>chmod</a:t>
            </a:r>
            <a:r>
              <a:rPr lang="en-US" sz="1700" dirty="0"/>
              <a:t> </a:t>
            </a:r>
            <a:r>
              <a:rPr lang="en-US" sz="1700" dirty="0" err="1"/>
              <a:t>komutunu</a:t>
            </a:r>
            <a:r>
              <a:rPr lang="en-US" sz="1700" dirty="0"/>
              <a:t> </a:t>
            </a:r>
            <a:r>
              <a:rPr lang="en-US" sz="1700" dirty="0" err="1"/>
              <a:t>kullanarak</a:t>
            </a:r>
            <a:r>
              <a:rPr lang="en-US" sz="1700" dirty="0"/>
              <a:t> </a:t>
            </a:r>
            <a:r>
              <a:rPr lang="en-US" sz="1700" dirty="0" err="1"/>
              <a:t>diğerlerinden</a:t>
            </a:r>
            <a:r>
              <a:rPr lang="en-US" sz="1700" dirty="0"/>
              <a:t> </a:t>
            </a:r>
            <a:r>
              <a:rPr lang="en-US" sz="1700" dirty="0" err="1"/>
              <a:t>okumayı</a:t>
            </a:r>
            <a:r>
              <a:rPr lang="en-US" sz="1700" dirty="0"/>
              <a:t> </a:t>
            </a:r>
            <a:r>
              <a:rPr lang="en-US" sz="1700" dirty="0" err="1"/>
              <a:t>çıkarırsınız</a:t>
            </a:r>
            <a:endParaRPr lang="en-US" sz="1700" dirty="0"/>
          </a:p>
        </p:txBody>
      </p:sp>
      <p:sp>
        <p:nvSpPr>
          <p:cNvPr id="13" name="Rectangle 12">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şlık 1">
            <a:extLst>
              <a:ext uri="{FF2B5EF4-FFF2-40B4-BE49-F238E27FC236}">
                <a16:creationId xmlns:a16="http://schemas.microsoft.com/office/drawing/2014/main" id="{C09340AA-6B4D-492E-00D0-6AE02BBDE749}"/>
              </a:ext>
            </a:extLst>
          </p:cNvPr>
          <p:cNvSpPr>
            <a:spLocks noGrp="1"/>
          </p:cNvSpPr>
          <p:nvPr>
            <p:ph type="title"/>
          </p:nvPr>
        </p:nvSpPr>
        <p:spPr>
          <a:xfrm>
            <a:off x="556592" y="3544433"/>
            <a:ext cx="3981854" cy="2216513"/>
          </a:xfrm>
        </p:spPr>
        <p:txBody>
          <a:bodyPr>
            <a:normAutofit/>
          </a:bodyPr>
          <a:lstStyle/>
          <a:p>
            <a:r>
              <a:rPr lang="en-US" b="1" i="0" dirty="0">
                <a:effectLst/>
                <a:latin typeface="Noto Serif" panose="02020600060500020200" pitchFamily="18" charset="0"/>
              </a:rPr>
              <a:t>Symbolic Mode</a:t>
            </a:r>
            <a:endParaRPr lang="en-US" dirty="0"/>
          </a:p>
        </p:txBody>
      </p:sp>
    </p:spTree>
    <p:extLst>
      <p:ext uri="{BB962C8B-B14F-4D97-AF65-F5344CB8AC3E}">
        <p14:creationId xmlns:p14="http://schemas.microsoft.com/office/powerpoint/2010/main" val="1810241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82078E73-CBDC-5EAD-4752-D6E89522D949}"/>
              </a:ext>
            </a:extLst>
          </p:cNvPr>
          <p:cNvSpPr>
            <a:spLocks noGrp="1"/>
          </p:cNvSpPr>
          <p:nvPr>
            <p:ph type="title"/>
          </p:nvPr>
        </p:nvSpPr>
        <p:spPr>
          <a:xfrm>
            <a:off x="838201" y="3998018"/>
            <a:ext cx="3981854" cy="2216513"/>
          </a:xfrm>
        </p:spPr>
        <p:txBody>
          <a:bodyPr>
            <a:normAutofit/>
          </a:bodyPr>
          <a:lstStyle/>
          <a:p>
            <a:r>
              <a:rPr lang="en-US" b="1" i="0">
                <a:effectLst/>
                <a:latin typeface="Noto Serif" panose="02020600060500020200" pitchFamily="18" charset="0"/>
              </a:rPr>
              <a:t>Symbolic Mode</a:t>
            </a:r>
            <a:br>
              <a:rPr lang="en-US" b="1" i="0">
                <a:effectLst/>
                <a:latin typeface="Noto Serif" panose="02020600060500020200" pitchFamily="18" charset="0"/>
              </a:rPr>
            </a:br>
            <a:endParaRPr lang="en-US" dirty="0"/>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Resim 4">
            <a:extLst>
              <a:ext uri="{FF2B5EF4-FFF2-40B4-BE49-F238E27FC236}">
                <a16:creationId xmlns:a16="http://schemas.microsoft.com/office/drawing/2014/main" id="{A3508035-0361-D384-C502-8406C0D5482C}"/>
              </a:ext>
            </a:extLst>
          </p:cNvPr>
          <p:cNvPicPr>
            <a:picLocks noChangeAspect="1"/>
          </p:cNvPicPr>
          <p:nvPr/>
        </p:nvPicPr>
        <p:blipFill>
          <a:blip r:embed="rId2"/>
          <a:stretch>
            <a:fillRect/>
          </a:stretch>
        </p:blipFill>
        <p:spPr>
          <a:xfrm>
            <a:off x="659914" y="824218"/>
            <a:ext cx="10872172" cy="2718043"/>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99F01A24-35C0-B1EF-0796-D375754B952C}"/>
              </a:ext>
            </a:extLst>
          </p:cNvPr>
          <p:cNvSpPr>
            <a:spLocks noGrp="1"/>
          </p:cNvSpPr>
          <p:nvPr>
            <p:ph idx="1"/>
          </p:nvPr>
        </p:nvSpPr>
        <p:spPr>
          <a:xfrm>
            <a:off x="4970835" y="3998019"/>
            <a:ext cx="6382966" cy="2216512"/>
          </a:xfrm>
        </p:spPr>
        <p:txBody>
          <a:bodyPr>
            <a:normAutofit/>
          </a:bodyPr>
          <a:lstStyle/>
          <a:p>
            <a:r>
              <a:rPr lang="en-US" sz="2000" b="0" i="0" dirty="0" err="1">
                <a:effectLst/>
                <a:latin typeface="Söhne"/>
              </a:rPr>
              <a:t>Dosyadan</a:t>
            </a:r>
            <a:r>
              <a:rPr lang="en-US" sz="2000" b="0" i="0" dirty="0">
                <a:effectLst/>
                <a:latin typeface="Söhne"/>
              </a:rPr>
              <a:t> </a:t>
            </a:r>
            <a:r>
              <a:rPr lang="en-US" sz="2000" b="0" i="0" dirty="0" err="1">
                <a:effectLst/>
                <a:latin typeface="Söhne"/>
              </a:rPr>
              <a:t>diğerlerinin</a:t>
            </a:r>
            <a:r>
              <a:rPr lang="en-US" sz="2000" b="0" i="0" dirty="0">
                <a:effectLst/>
                <a:latin typeface="Söhne"/>
              </a:rPr>
              <a:t> </a:t>
            </a:r>
            <a:r>
              <a:rPr lang="en-US" sz="2000" b="0" i="0" dirty="0" err="1">
                <a:effectLst/>
                <a:latin typeface="Söhne"/>
              </a:rPr>
              <a:t>okuma</a:t>
            </a:r>
            <a:r>
              <a:rPr lang="en-US" sz="2000" b="0" i="0" dirty="0">
                <a:effectLst/>
                <a:latin typeface="Söhne"/>
              </a:rPr>
              <a:t> </a:t>
            </a:r>
            <a:r>
              <a:rPr lang="en-US" sz="2000" b="0" i="0" dirty="0" err="1">
                <a:effectLst/>
                <a:latin typeface="Söhne"/>
              </a:rPr>
              <a:t>iznini</a:t>
            </a:r>
            <a:r>
              <a:rPr lang="en-US" sz="2000" b="0" i="0" dirty="0">
                <a:effectLst/>
                <a:latin typeface="Söhne"/>
              </a:rPr>
              <a:t> </a:t>
            </a:r>
            <a:r>
              <a:rPr lang="en-US" sz="2000" b="0" i="0" dirty="0" err="1">
                <a:effectLst/>
                <a:latin typeface="Söhne"/>
              </a:rPr>
              <a:t>kaldırdınız</a:t>
            </a:r>
            <a:r>
              <a:rPr lang="en-US" sz="2000" b="0" i="0" dirty="0">
                <a:effectLst/>
                <a:latin typeface="Söhne"/>
              </a:rPr>
              <a:t>. </a:t>
            </a:r>
            <a:r>
              <a:rPr lang="en-US" sz="2000" b="0" i="0" dirty="0" err="1">
                <a:effectLst/>
                <a:latin typeface="Söhne"/>
              </a:rPr>
              <a:t>Artık</a:t>
            </a:r>
            <a:r>
              <a:rPr lang="en-US" sz="2000" b="0" i="0" dirty="0">
                <a:effectLst/>
                <a:latin typeface="Söhne"/>
              </a:rPr>
              <a:t> </a:t>
            </a:r>
            <a:r>
              <a:rPr lang="en-US" sz="2000" b="0" i="0" dirty="0" err="1">
                <a:effectLst/>
                <a:latin typeface="Söhne"/>
              </a:rPr>
              <a:t>bu</a:t>
            </a:r>
            <a:r>
              <a:rPr lang="en-US" sz="2000" b="0" i="0" dirty="0">
                <a:effectLst/>
                <a:latin typeface="Söhne"/>
              </a:rPr>
              <a:t> </a:t>
            </a:r>
            <a:r>
              <a:rPr lang="en-US" sz="2000" b="0" i="0" dirty="0" err="1">
                <a:effectLst/>
                <a:latin typeface="Söhne"/>
              </a:rPr>
              <a:t>dosyayı</a:t>
            </a:r>
            <a:r>
              <a:rPr lang="en-US" sz="2000" b="0" i="0" dirty="0">
                <a:effectLst/>
                <a:latin typeface="Söhne"/>
              </a:rPr>
              <a:t> </a:t>
            </a:r>
            <a:r>
              <a:rPr lang="en-US" sz="2000" b="0" i="0" dirty="0" err="1">
                <a:effectLst/>
                <a:latin typeface="Söhne"/>
              </a:rPr>
              <a:t>yalnızca</a:t>
            </a:r>
            <a:r>
              <a:rPr lang="en-US" sz="2000" b="0" i="0" dirty="0">
                <a:effectLst/>
                <a:latin typeface="Söhne"/>
              </a:rPr>
              <a:t> </a:t>
            </a:r>
            <a:r>
              <a:rPr lang="en-US" sz="2000" b="0" i="0" dirty="0" err="1">
                <a:effectLst/>
                <a:latin typeface="Söhne"/>
              </a:rPr>
              <a:t>siz</a:t>
            </a:r>
            <a:r>
              <a:rPr lang="en-US" sz="2000" b="0" i="0" dirty="0">
                <a:effectLst/>
                <a:latin typeface="Söhne"/>
              </a:rPr>
              <a:t> </a:t>
            </a:r>
            <a:r>
              <a:rPr lang="en-US" sz="2000" b="0" i="0" dirty="0" err="1">
                <a:effectLst/>
                <a:latin typeface="Söhne"/>
              </a:rPr>
              <a:t>okuyabilirsiniz</a:t>
            </a:r>
            <a:r>
              <a:rPr lang="en-US" sz="2000" b="0" i="0" dirty="0">
                <a:effectLst/>
                <a:latin typeface="Söhne"/>
              </a:rPr>
              <a:t> (</a:t>
            </a:r>
            <a:r>
              <a:rPr lang="en-US" sz="2000" b="0" i="0" dirty="0" err="1">
                <a:effectLst/>
                <a:latin typeface="Söhne"/>
              </a:rPr>
              <a:t>veya</a:t>
            </a:r>
            <a:r>
              <a:rPr lang="en-US" sz="2000" b="0" i="0" dirty="0">
                <a:effectLst/>
                <a:latin typeface="Söhne"/>
              </a:rPr>
              <a:t> </a:t>
            </a:r>
            <a:r>
              <a:rPr lang="en-US" sz="2000" b="0" i="0" dirty="0" err="1">
                <a:effectLst/>
                <a:latin typeface="Söhne"/>
              </a:rPr>
              <a:t>yazabilirsiniz</a:t>
            </a:r>
            <a:r>
              <a:rPr lang="en-US" sz="2000" b="0" i="0" dirty="0">
                <a:effectLst/>
                <a:latin typeface="Söhne"/>
              </a:rPr>
              <a:t>).</a:t>
            </a:r>
          </a:p>
          <a:p>
            <a:r>
              <a:rPr lang="en-US" sz="2000" b="0" i="0" dirty="0">
                <a:effectLst/>
                <a:latin typeface="Söhne"/>
              </a:rPr>
              <a:t>Bir </a:t>
            </a:r>
            <a:r>
              <a:rPr lang="en-US" sz="2000" b="0" i="0" dirty="0" err="1">
                <a:effectLst/>
                <a:latin typeface="Söhne"/>
              </a:rPr>
              <a:t>kabuk</a:t>
            </a:r>
            <a:r>
              <a:rPr lang="en-US" sz="2000" b="0" i="0" dirty="0">
                <a:effectLst/>
                <a:latin typeface="Söhne"/>
              </a:rPr>
              <a:t> </a:t>
            </a:r>
            <a:r>
              <a:rPr lang="en-US" sz="2000" b="0" i="0" dirty="0" err="1">
                <a:effectLst/>
                <a:latin typeface="Söhne"/>
              </a:rPr>
              <a:t>betiği</a:t>
            </a:r>
            <a:r>
              <a:rPr lang="en-US" sz="2000" b="0" i="0" dirty="0">
                <a:effectLst/>
                <a:latin typeface="Söhne"/>
              </a:rPr>
              <a:t> </a:t>
            </a:r>
            <a:r>
              <a:rPr lang="en-US" sz="2000" b="0" i="0" dirty="0" err="1">
                <a:effectLst/>
                <a:latin typeface="Söhne"/>
              </a:rPr>
              <a:t>oluştururken</a:t>
            </a:r>
            <a:r>
              <a:rPr lang="en-US" sz="2000" b="0" i="0" dirty="0">
                <a:effectLst/>
                <a:latin typeface="Söhne"/>
              </a:rPr>
              <a:t> </a:t>
            </a:r>
            <a:r>
              <a:rPr lang="en-US" sz="2000" b="0" i="0" dirty="0" err="1">
                <a:effectLst/>
                <a:latin typeface="Söhne"/>
              </a:rPr>
              <a:t>ve</a:t>
            </a:r>
            <a:r>
              <a:rPr lang="en-US" sz="2000" b="0" i="0" dirty="0">
                <a:effectLst/>
                <a:latin typeface="Söhne"/>
              </a:rPr>
              <a:t> ./dosya.sh </a:t>
            </a:r>
            <a:r>
              <a:rPr lang="en-US" sz="2000" b="0" i="0" dirty="0" err="1">
                <a:effectLst/>
                <a:latin typeface="Söhne"/>
              </a:rPr>
              <a:t>ile</a:t>
            </a:r>
            <a:r>
              <a:rPr lang="en-US" sz="2000" b="0" i="0" dirty="0">
                <a:effectLst/>
                <a:latin typeface="Söhne"/>
              </a:rPr>
              <a:t> </a:t>
            </a:r>
            <a:r>
              <a:rPr lang="en-US" sz="2000" b="0" i="0" dirty="0" err="1">
                <a:effectLst/>
                <a:latin typeface="Söhne"/>
              </a:rPr>
              <a:t>çalıştırmaya</a:t>
            </a:r>
            <a:r>
              <a:rPr lang="en-US" sz="2000" b="0" i="0" dirty="0">
                <a:effectLst/>
                <a:latin typeface="Söhne"/>
              </a:rPr>
              <a:t> </a:t>
            </a:r>
            <a:r>
              <a:rPr lang="en-US" sz="2000" b="0" i="0" dirty="0" err="1">
                <a:effectLst/>
                <a:latin typeface="Söhne"/>
              </a:rPr>
              <a:t>çalıştığınızda</a:t>
            </a:r>
            <a:r>
              <a:rPr lang="en-US" sz="2000" b="0" i="0" dirty="0">
                <a:effectLst/>
                <a:latin typeface="Söhne"/>
              </a:rPr>
              <a:t> </a:t>
            </a:r>
            <a:r>
              <a:rPr lang="en-US" sz="2000" b="0" i="0" dirty="0" err="1">
                <a:effectLst/>
                <a:latin typeface="Söhne"/>
              </a:rPr>
              <a:t>hiçbir</a:t>
            </a:r>
            <a:r>
              <a:rPr lang="en-US" sz="2000" b="0" i="0" dirty="0">
                <a:effectLst/>
                <a:latin typeface="Söhne"/>
              </a:rPr>
              <a:t> </a:t>
            </a:r>
            <a:r>
              <a:rPr lang="en-US" sz="2000" b="0" i="0" dirty="0" err="1">
                <a:effectLst/>
                <a:latin typeface="Söhne"/>
              </a:rPr>
              <a:t>şey</a:t>
            </a:r>
            <a:r>
              <a:rPr lang="en-US" sz="2000" b="0" i="0" dirty="0">
                <a:effectLst/>
                <a:latin typeface="Söhne"/>
              </a:rPr>
              <a:t> </a:t>
            </a:r>
            <a:r>
              <a:rPr lang="en-US" sz="2000" b="0" i="0" dirty="0" err="1">
                <a:effectLst/>
                <a:latin typeface="Söhne"/>
              </a:rPr>
              <a:t>olmazsa</a:t>
            </a:r>
            <a:r>
              <a:rPr lang="en-US" sz="2000" b="0" i="0" dirty="0">
                <a:effectLst/>
                <a:latin typeface="Söhne"/>
              </a:rPr>
              <a:t>, </a:t>
            </a:r>
            <a:r>
              <a:rPr lang="en-US" sz="2000" b="0" i="0" dirty="0" err="1">
                <a:effectLst/>
                <a:latin typeface="Söhne"/>
              </a:rPr>
              <a:t>yürütme</a:t>
            </a:r>
            <a:r>
              <a:rPr lang="en-US" sz="2000" b="0" i="0" dirty="0">
                <a:effectLst/>
                <a:latin typeface="Söhne"/>
              </a:rPr>
              <a:t> </a:t>
            </a:r>
            <a:r>
              <a:rPr lang="en-US" sz="2000" b="0" i="0" dirty="0" err="1">
                <a:effectLst/>
                <a:latin typeface="Söhne"/>
              </a:rPr>
              <a:t>iznini</a:t>
            </a:r>
            <a:r>
              <a:rPr lang="en-US" sz="2000" b="0" i="0" dirty="0">
                <a:effectLst/>
                <a:latin typeface="Söhne"/>
              </a:rPr>
              <a:t> </a:t>
            </a:r>
            <a:r>
              <a:rPr lang="en-US" sz="2000" b="0" i="0" dirty="0" err="1">
                <a:effectLst/>
                <a:latin typeface="Söhne"/>
              </a:rPr>
              <a:t>ekleyip</a:t>
            </a:r>
            <a:r>
              <a:rPr lang="en-US" sz="2000" b="0" i="0" dirty="0">
                <a:effectLst/>
                <a:latin typeface="Söhne"/>
              </a:rPr>
              <a:t> </a:t>
            </a:r>
            <a:r>
              <a:rPr lang="en-US" sz="2000" b="0" i="0" dirty="0" err="1">
                <a:effectLst/>
                <a:latin typeface="Söhne"/>
              </a:rPr>
              <a:t>eklemeyeceğinizi</a:t>
            </a:r>
            <a:r>
              <a:rPr lang="en-US" sz="2000" b="0" i="0" dirty="0">
                <a:effectLst/>
                <a:latin typeface="Söhne"/>
              </a:rPr>
              <a:t> </a:t>
            </a:r>
            <a:r>
              <a:rPr lang="en-US" sz="2000" b="0" i="0" dirty="0" err="1">
                <a:effectLst/>
                <a:latin typeface="Söhne"/>
              </a:rPr>
              <a:t>görmek</a:t>
            </a:r>
            <a:r>
              <a:rPr lang="en-US" sz="2000" b="0" i="0" dirty="0">
                <a:effectLst/>
                <a:latin typeface="Söhne"/>
              </a:rPr>
              <a:t> </a:t>
            </a:r>
            <a:r>
              <a:rPr lang="en-US" sz="2000" b="0" i="0" dirty="0" err="1">
                <a:effectLst/>
                <a:latin typeface="Söhne"/>
              </a:rPr>
              <a:t>için</a:t>
            </a:r>
            <a:r>
              <a:rPr lang="en-US" sz="2000" b="0" i="0" dirty="0">
                <a:effectLst/>
                <a:latin typeface="Söhne"/>
              </a:rPr>
              <a:t> </a:t>
            </a:r>
            <a:r>
              <a:rPr lang="en-US" sz="2000" b="0" i="0" dirty="0" err="1">
                <a:effectLst/>
                <a:latin typeface="Söhne"/>
              </a:rPr>
              <a:t>dosyanın</a:t>
            </a:r>
            <a:r>
              <a:rPr lang="en-US" sz="2000" b="0" i="0" dirty="0">
                <a:effectLst/>
                <a:latin typeface="Söhne"/>
              </a:rPr>
              <a:t> </a:t>
            </a:r>
            <a:r>
              <a:rPr lang="en-US" sz="2000" b="0" i="0" dirty="0" err="1">
                <a:effectLst/>
                <a:latin typeface="Söhne"/>
              </a:rPr>
              <a:t>izinlerini</a:t>
            </a:r>
            <a:r>
              <a:rPr lang="en-US" sz="2000" b="0" i="0" dirty="0">
                <a:effectLst/>
                <a:latin typeface="Söhne"/>
              </a:rPr>
              <a:t> </a:t>
            </a:r>
            <a:r>
              <a:rPr lang="en-US" sz="2000" b="0" i="0" dirty="0" err="1">
                <a:effectLst/>
                <a:latin typeface="Söhne"/>
              </a:rPr>
              <a:t>kontrol</a:t>
            </a:r>
            <a:r>
              <a:rPr lang="en-US" sz="2000" b="0" i="0" dirty="0">
                <a:effectLst/>
                <a:latin typeface="Söhne"/>
              </a:rPr>
              <a:t> </a:t>
            </a:r>
            <a:r>
              <a:rPr lang="en-US" sz="2000" b="0" i="0" dirty="0" err="1">
                <a:effectLst/>
                <a:latin typeface="Söhne"/>
              </a:rPr>
              <a:t>etmelisiniz</a:t>
            </a:r>
            <a:r>
              <a:rPr lang="en-US" sz="2000" b="0" i="0" dirty="0">
                <a:effectLst/>
                <a:latin typeface="Söhne"/>
              </a:rPr>
              <a:t>:</a:t>
            </a:r>
          </a:p>
          <a:p>
            <a:endParaRPr lang="en-US" sz="2000" dirty="0"/>
          </a:p>
        </p:txBody>
      </p:sp>
    </p:spTree>
    <p:extLst>
      <p:ext uri="{BB962C8B-B14F-4D97-AF65-F5344CB8AC3E}">
        <p14:creationId xmlns:p14="http://schemas.microsoft.com/office/powerpoint/2010/main" val="57235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Başlık 1">
            <a:extLst>
              <a:ext uri="{FF2B5EF4-FFF2-40B4-BE49-F238E27FC236}">
                <a16:creationId xmlns:a16="http://schemas.microsoft.com/office/drawing/2014/main" id="{FB320FB3-0D1A-F9A6-B58B-D91B46607CB9}"/>
              </a:ext>
            </a:extLst>
          </p:cNvPr>
          <p:cNvSpPr>
            <a:spLocks noGrp="1"/>
          </p:cNvSpPr>
          <p:nvPr>
            <p:ph type="title"/>
          </p:nvPr>
        </p:nvSpPr>
        <p:spPr>
          <a:xfrm>
            <a:off x="1051407" y="253952"/>
            <a:ext cx="9833548" cy="439966"/>
          </a:xfrm>
        </p:spPr>
        <p:txBody>
          <a:bodyPr anchor="b">
            <a:normAutofit/>
          </a:bodyPr>
          <a:lstStyle/>
          <a:p>
            <a:pPr algn="ctr"/>
            <a:r>
              <a:rPr lang="en-US" sz="2000" b="0" i="0" dirty="0">
                <a:solidFill>
                  <a:srgbClr val="3D3B49"/>
                </a:solidFill>
                <a:effectLst/>
                <a:latin typeface="Noto Serif" panose="02020600060500020200" pitchFamily="18" charset="0"/>
              </a:rPr>
              <a:t>Yeni Linux </a:t>
            </a:r>
            <a:r>
              <a:rPr lang="en-US" sz="2000" b="0" i="0" dirty="0" err="1">
                <a:solidFill>
                  <a:srgbClr val="3D3B49"/>
                </a:solidFill>
                <a:effectLst/>
                <a:latin typeface="Noto Serif" panose="02020600060500020200" pitchFamily="18" charset="0"/>
              </a:rPr>
              <a:t>Sisteminizi</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Tanıma</a:t>
            </a:r>
            <a:endParaRPr lang="en-US" sz="2000" dirty="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070D5FB5-BCD0-735A-4EEC-D07B4BF441C3}"/>
              </a:ext>
            </a:extLst>
          </p:cNvPr>
          <p:cNvSpPr>
            <a:spLocks noGrp="1"/>
          </p:cNvSpPr>
          <p:nvPr>
            <p:ph idx="1"/>
          </p:nvPr>
        </p:nvSpPr>
        <p:spPr>
          <a:xfrm>
            <a:off x="962915" y="1321616"/>
            <a:ext cx="10648982" cy="4054972"/>
          </a:xfrm>
        </p:spPr>
        <p:txBody>
          <a:bodyPr>
            <a:noAutofit/>
          </a:bodyPr>
          <a:lstStyle/>
          <a:p>
            <a:r>
              <a:rPr lang="en-US" sz="2000" b="0" i="0" dirty="0" err="1">
                <a:solidFill>
                  <a:srgbClr val="3D3B49"/>
                </a:solidFill>
                <a:effectLst/>
                <a:latin typeface="Noto serif" panose="02020600060500020200" pitchFamily="18" charset="0"/>
              </a:rPr>
              <a:t>Kurulumdan</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sonra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yapmanız</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gereken</a:t>
            </a:r>
            <a:r>
              <a:rPr lang="en-US" sz="2000" b="0" i="0" dirty="0">
                <a:solidFill>
                  <a:srgbClr val="3D3B49"/>
                </a:solidFill>
                <a:effectLst/>
                <a:latin typeface="Noto serif" panose="02020600060500020200" pitchFamily="18" charset="0"/>
              </a:rPr>
              <a:t> ilk </a:t>
            </a:r>
            <a:r>
              <a:rPr lang="en-US" sz="2000" b="0" i="0" dirty="0" err="1">
                <a:solidFill>
                  <a:srgbClr val="3D3B49"/>
                </a:solidFill>
                <a:effectLst/>
                <a:latin typeface="Noto serif" panose="02020600060500020200" pitchFamily="18" charset="0"/>
              </a:rPr>
              <a:t>şey</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kurulum</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sırasında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oluşturduğunuz</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kullanıcı</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adı</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ve</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şifreyi</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kullanarak</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giriş</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yapmaktır.Giriş</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yaptığınızda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bir</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kabuğun</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veya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işletim</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ortamının</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içindeki</a:t>
            </a:r>
            <a:r>
              <a:rPr lang="en-US" sz="2000" b="0" i="0" dirty="0">
                <a:solidFill>
                  <a:srgbClr val="3D3B49"/>
                </a:solidFill>
                <a:effectLst/>
                <a:latin typeface="Noto serif" panose="02020600060500020200" pitchFamily="18" charset="0"/>
              </a:rPr>
              <a:t> ana </a:t>
            </a:r>
            <a:r>
              <a:rPr lang="en-US" sz="2000" b="0" i="0" dirty="0" err="1">
                <a:solidFill>
                  <a:srgbClr val="3D3B49"/>
                </a:solidFill>
                <a:effectLst/>
                <a:latin typeface="Noto serif" panose="02020600060500020200" pitchFamily="18" charset="0"/>
              </a:rPr>
              <a:t>dizininize</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yerleştirilirsiniz</a:t>
            </a:r>
            <a:r>
              <a:rPr lang="en-US" sz="2000" b="0" i="0" dirty="0">
                <a:solidFill>
                  <a:srgbClr val="3D3B49"/>
                </a:solidFill>
                <a:effectLst/>
                <a:latin typeface="Noto serif" panose="02020600060500020200" pitchFamily="18" charset="0"/>
              </a:rPr>
              <a:t>. Ana </a:t>
            </a:r>
            <a:r>
              <a:rPr lang="en-US" sz="2000" b="0" i="0" dirty="0" err="1">
                <a:solidFill>
                  <a:srgbClr val="3D3B49"/>
                </a:solidFill>
                <a:effectLst/>
                <a:latin typeface="Noto serif" panose="02020600060500020200" pitchFamily="18" charset="0"/>
              </a:rPr>
              <a:t>dizininiz</a:t>
            </a:r>
            <a:r>
              <a:rPr lang="en-US" sz="2000" b="0" i="0" dirty="0">
                <a:solidFill>
                  <a:srgbClr val="3D3B49"/>
                </a:solidFill>
                <a:effectLst/>
                <a:latin typeface="Noto serif" panose="02020600060500020200" pitchFamily="18" charset="0"/>
              </a:rPr>
              <a:t> ( </a:t>
            </a:r>
            <a:r>
              <a:rPr lang="en-US" sz="2000" b="0" i="1" dirty="0">
                <a:solidFill>
                  <a:srgbClr val="3D3B49"/>
                </a:solidFill>
                <a:effectLst/>
                <a:latin typeface="Noto serif" panose="02020600060500020200" pitchFamily="18" charset="0"/>
              </a:rPr>
              <a:t>/home ), /</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dizininin</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bir</a:t>
            </a:r>
            <a:r>
              <a:rPr lang="en-US" sz="2000" b="0" i="0" dirty="0">
                <a:solidFill>
                  <a:srgbClr val="3D3B49"/>
                </a:solidFill>
                <a:effectLst/>
                <a:latin typeface="Noto serif" panose="02020600060500020200" pitchFamily="18" charset="0"/>
              </a:rPr>
              <a:t> alt </a:t>
            </a:r>
            <a:r>
              <a:rPr lang="en-US" sz="2000" b="0" i="0" dirty="0" err="1">
                <a:solidFill>
                  <a:srgbClr val="3D3B49"/>
                </a:solidFill>
                <a:effectLst/>
                <a:latin typeface="Noto serif" panose="02020600060500020200" pitchFamily="18" charset="0"/>
              </a:rPr>
              <a:t>dizinidir</a:t>
            </a:r>
            <a:r>
              <a:rPr lang="en-US" sz="2000" b="0" i="0" dirty="0">
                <a:solidFill>
                  <a:srgbClr val="3D3B49"/>
                </a:solidFill>
                <a:effectLst/>
                <a:latin typeface="Noto serif" panose="02020600060500020200" pitchFamily="18" charset="0"/>
              </a:rPr>
              <a:t> .</a:t>
            </a:r>
            <a:endParaRPr lang="tr-TR" sz="2000" b="0" i="0" dirty="0">
              <a:solidFill>
                <a:srgbClr val="3D3B49"/>
              </a:solidFill>
              <a:effectLst/>
              <a:latin typeface="Noto serif" panose="02020600060500020200" pitchFamily="18" charset="0"/>
            </a:endParaRPr>
          </a:p>
          <a:p>
            <a:r>
              <a:rPr lang="en-US" sz="2000" b="0" i="0" dirty="0">
                <a:solidFill>
                  <a:srgbClr val="3D3B49"/>
                </a:solidFill>
                <a:effectLst/>
                <a:latin typeface="Noto serif" panose="02020600060500020200" pitchFamily="18" charset="0"/>
              </a:rPr>
              <a:t>Linux </a:t>
            </a:r>
            <a:r>
              <a:rPr lang="en-US" sz="2000" b="0" i="0" dirty="0" err="1">
                <a:solidFill>
                  <a:srgbClr val="3D3B49"/>
                </a:solidFill>
                <a:effectLst/>
                <a:latin typeface="Noto serif" panose="02020600060500020200" pitchFamily="18" charset="0"/>
              </a:rPr>
              <a:t>dosya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sistemi</a:t>
            </a:r>
            <a:r>
              <a:rPr lang="en-US" sz="2000" b="0" i="0" dirty="0">
                <a:solidFill>
                  <a:srgbClr val="3D3B49"/>
                </a:solidFill>
                <a:effectLst/>
                <a:latin typeface="Noto serif" panose="02020600060500020200" pitchFamily="18" charset="0"/>
              </a:rPr>
              <a:t> Microsoft </a:t>
            </a:r>
            <a:r>
              <a:rPr lang="en-US" sz="2000" b="0" i="0" dirty="0" err="1">
                <a:solidFill>
                  <a:srgbClr val="3D3B49"/>
                </a:solidFill>
                <a:effectLst/>
                <a:latin typeface="Noto serif" panose="02020600060500020200" pitchFamily="18" charset="0"/>
              </a:rPr>
              <a:t>Windows'a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benzer</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hiyerarşik</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bir</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dosya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sistemidir</a:t>
            </a:r>
            <a:r>
              <a:rPr lang="en-US" sz="2000" b="0" i="0" dirty="0">
                <a:solidFill>
                  <a:srgbClr val="3D3B49"/>
                </a:solidFill>
                <a:effectLst/>
                <a:latin typeface="Noto serif" panose="02020600060500020200" pitchFamily="18" charset="0"/>
              </a:rPr>
              <a:t>. En </a:t>
            </a:r>
            <a:r>
              <a:rPr lang="en-US" sz="2000" b="0" i="0" dirty="0" err="1">
                <a:solidFill>
                  <a:srgbClr val="3D3B49"/>
                </a:solidFill>
                <a:effectLst/>
                <a:latin typeface="Noto serif" panose="02020600060500020200" pitchFamily="18" charset="0"/>
              </a:rPr>
              <a:t>üst</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düzeyde</a:t>
            </a:r>
            <a:r>
              <a:rPr lang="en-US" sz="2000" b="0" i="0" dirty="0">
                <a:solidFill>
                  <a:srgbClr val="3D3B49"/>
                </a:solidFill>
                <a:effectLst/>
                <a:latin typeface="Noto serif" panose="02020600060500020200" pitchFamily="18" charset="0"/>
              </a:rPr>
              <a:t> </a:t>
            </a:r>
            <a:r>
              <a:rPr lang="en-US" sz="2000" b="0" i="1" dirty="0">
                <a:solidFill>
                  <a:srgbClr val="3D3B49"/>
                </a:solidFill>
                <a:effectLst/>
                <a:latin typeface="Noto serif" panose="02020600060500020200" pitchFamily="18" charset="0"/>
              </a:rPr>
              <a:t>/</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sembolüyle</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temsil</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edilen</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kök</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dizin</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bulunur</a:t>
            </a:r>
            <a:r>
              <a:rPr lang="en-US" sz="2000" b="0" i="0" dirty="0">
                <a:solidFill>
                  <a:srgbClr val="3D3B49"/>
                </a:solidFill>
                <a:effectLst/>
                <a:latin typeface="Noto serif" panose="02020600060500020200" pitchFamily="18" charset="0"/>
              </a:rPr>
              <a:t> . </a:t>
            </a:r>
            <a:endParaRPr lang="tr-TR" sz="2000" b="0" i="0" dirty="0">
              <a:solidFill>
                <a:srgbClr val="3D3B49"/>
              </a:solidFill>
              <a:effectLst/>
              <a:latin typeface="Noto serif" panose="02020600060500020200" pitchFamily="18" charset="0"/>
            </a:endParaRPr>
          </a:p>
          <a:p>
            <a:r>
              <a:rPr lang="en-US" sz="2000" b="0" i="0" dirty="0">
                <a:solidFill>
                  <a:srgbClr val="3D3B49"/>
                </a:solidFill>
                <a:effectLst/>
                <a:latin typeface="Noto serif" panose="02020600060500020200" pitchFamily="18" charset="0"/>
              </a:rPr>
              <a:t>Windows, </a:t>
            </a:r>
            <a:r>
              <a:rPr lang="en-US" sz="2000" b="0" i="0" dirty="0" err="1">
                <a:solidFill>
                  <a:srgbClr val="3D3B49"/>
                </a:solidFill>
                <a:effectLst/>
                <a:latin typeface="Noto serif" panose="02020600060500020200" pitchFamily="18" charset="0"/>
              </a:rPr>
              <a:t>kök</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dizin</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için</a:t>
            </a:r>
            <a:r>
              <a:rPr lang="en-US" sz="2000" b="0" i="0" dirty="0">
                <a:solidFill>
                  <a:srgbClr val="3D3B49"/>
                </a:solidFill>
                <a:effectLst/>
                <a:latin typeface="Noto serif" panose="02020600060500020200" pitchFamily="18" charset="0"/>
              </a:rPr>
              <a:t> </a:t>
            </a:r>
            <a:r>
              <a:rPr lang="en-US" sz="2000" b="0" i="1" dirty="0">
                <a:solidFill>
                  <a:srgbClr val="3D3B49"/>
                </a:solidFill>
                <a:effectLst/>
                <a:latin typeface="Noto serif" panose="02020600060500020200" pitchFamily="18" charset="0"/>
              </a:rPr>
              <a:t>C:</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gibi</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bir</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sürücü</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harfi</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kullanır</a:t>
            </a:r>
            <a:r>
              <a:rPr lang="en-US" sz="2000" b="0" i="0" dirty="0">
                <a:solidFill>
                  <a:srgbClr val="3D3B49"/>
                </a:solidFill>
                <a:effectLst/>
                <a:latin typeface="Noto serif" panose="02020600060500020200" pitchFamily="18" charset="0"/>
              </a:rPr>
              <a:t> .</a:t>
            </a:r>
            <a:r>
              <a:rPr lang="en-US" sz="2000" b="0" i="1" dirty="0" err="1">
                <a:solidFill>
                  <a:srgbClr val="3D3B49"/>
                </a:solidFill>
                <a:effectLst/>
                <a:latin typeface="Noto serif" panose="02020600060500020200" pitchFamily="18" charset="0"/>
              </a:rPr>
              <a:t>Windows'ta</a:t>
            </a:r>
            <a:r>
              <a:rPr lang="en-US" sz="2000" b="0" i="1" dirty="0">
                <a:solidFill>
                  <a:srgbClr val="3D3B49"/>
                </a:solidFill>
                <a:effectLst/>
                <a:latin typeface="Noto serif" panose="02020600060500020200" pitchFamily="18" charset="0"/>
              </a:rPr>
              <a:t>, C:</a:t>
            </a:r>
            <a:r>
              <a:rPr lang="en-US" sz="2000" b="0" i="0" dirty="0">
                <a:solidFill>
                  <a:srgbClr val="3D3B49"/>
                </a:solidFill>
                <a:effectLst/>
                <a:latin typeface="Noto serif" panose="02020600060500020200" pitchFamily="18" charset="0"/>
              </a:rPr>
              <a:t> , </a:t>
            </a:r>
            <a:r>
              <a:rPr lang="en-US" sz="2000" b="0" i="1" dirty="0">
                <a:solidFill>
                  <a:srgbClr val="3D3B49"/>
                </a:solidFill>
                <a:effectLst/>
                <a:latin typeface="Noto serif" panose="02020600060500020200" pitchFamily="18" charset="0"/>
              </a:rPr>
              <a:t>D:</a:t>
            </a:r>
            <a:r>
              <a:rPr lang="en-US" sz="2000" b="0" i="0" dirty="0">
                <a:solidFill>
                  <a:srgbClr val="3D3B49"/>
                </a:solidFill>
                <a:effectLst/>
                <a:latin typeface="Noto serif" panose="02020600060500020200" pitchFamily="18" charset="0"/>
              </a:rPr>
              <a:t> , </a:t>
            </a:r>
            <a:r>
              <a:rPr lang="en-US" sz="2000" b="0" i="1" dirty="0">
                <a:solidFill>
                  <a:srgbClr val="3D3B49"/>
                </a:solidFill>
                <a:effectLst/>
                <a:latin typeface="Noto serif" panose="02020600060500020200" pitchFamily="18" charset="0"/>
              </a:rPr>
              <a:t>E:</a:t>
            </a:r>
            <a:r>
              <a:rPr lang="en-US" sz="2000" b="0" i="0" dirty="0">
                <a:solidFill>
                  <a:srgbClr val="3D3B49"/>
                </a:solidFill>
                <a:effectLst/>
                <a:latin typeface="Noto serif" panose="02020600060500020200" pitchFamily="18" charset="0"/>
              </a:rPr>
              <a:t> vb. </a:t>
            </a:r>
            <a:r>
              <a:rPr lang="en-US" sz="2000" b="0" i="0" dirty="0" err="1">
                <a:solidFill>
                  <a:srgbClr val="3D3B49"/>
                </a:solidFill>
                <a:effectLst/>
                <a:latin typeface="Noto serif" panose="02020600060500020200" pitchFamily="18" charset="0"/>
              </a:rPr>
              <a:t>gibi</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kendi</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kök</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düzeylerine</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sahip</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birçok</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sürücü</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harfiniz</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olabilir</a:t>
            </a:r>
            <a:r>
              <a:rPr lang="tr-TR" sz="2000" dirty="0">
                <a:solidFill>
                  <a:srgbClr val="3D3B49"/>
                </a:solidFill>
                <a:latin typeface="Noto serif" panose="02020600060500020200" pitchFamily="18" charset="0"/>
              </a:rPr>
              <a:t> </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Linux'ta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yalnızca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bir</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kök</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dizin</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vardır</a:t>
            </a:r>
            <a:r>
              <a:rPr lang="en-US" sz="2000" b="0" i="0" dirty="0">
                <a:solidFill>
                  <a:srgbClr val="3D3B49"/>
                </a:solidFill>
                <a:effectLst/>
                <a:latin typeface="Noto serif" panose="02020600060500020200" pitchFamily="18" charset="0"/>
              </a:rPr>
              <a:t> . </a:t>
            </a:r>
            <a:r>
              <a:rPr lang="en-US" sz="2000" b="0" i="0" dirty="0" err="1">
                <a:solidFill>
                  <a:srgbClr val="3D3B49"/>
                </a:solidFill>
                <a:effectLst/>
                <a:latin typeface="Noto serif" panose="02020600060500020200" pitchFamily="18" charset="0"/>
              </a:rPr>
              <a:t>Diğer</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tüm</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dizinler</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kök</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dizinin</a:t>
            </a:r>
            <a:r>
              <a:rPr lang="en-US" sz="2000" b="0" i="0" dirty="0">
                <a:solidFill>
                  <a:srgbClr val="3D3B49"/>
                </a:solidFill>
                <a:effectLst/>
                <a:latin typeface="Noto serif" panose="02020600060500020200" pitchFamily="18" charset="0"/>
              </a:rPr>
              <a:t> alt </a:t>
            </a:r>
            <a:r>
              <a:rPr lang="en-US" sz="2000" b="0" i="0" dirty="0" err="1">
                <a:solidFill>
                  <a:srgbClr val="3D3B49"/>
                </a:solidFill>
                <a:effectLst/>
                <a:latin typeface="Noto serif" panose="02020600060500020200" pitchFamily="18" charset="0"/>
              </a:rPr>
              <a:t>dizinleridir</a:t>
            </a:r>
            <a:r>
              <a:rPr lang="en-US" sz="2000" b="0" i="0" dirty="0">
                <a:solidFill>
                  <a:srgbClr val="3D3B49"/>
                </a:solidFill>
                <a:effectLst/>
                <a:latin typeface="Noto serif" panose="02020600060500020200" pitchFamily="18" charset="0"/>
              </a:rPr>
              <a:t>. </a:t>
            </a:r>
            <a:endParaRPr lang="en-US" sz="2000" dirty="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1289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56D63CE3-1A9A-136A-C3A4-92B23CEC2526}"/>
              </a:ext>
            </a:extLst>
          </p:cNvPr>
          <p:cNvSpPr>
            <a:spLocks noGrp="1"/>
          </p:cNvSpPr>
          <p:nvPr>
            <p:ph type="title"/>
          </p:nvPr>
        </p:nvSpPr>
        <p:spPr>
          <a:xfrm>
            <a:off x="838201" y="3998018"/>
            <a:ext cx="3981854" cy="2216513"/>
          </a:xfrm>
        </p:spPr>
        <p:txBody>
          <a:bodyPr>
            <a:normAutofit/>
          </a:bodyPr>
          <a:lstStyle/>
          <a:p>
            <a:r>
              <a:rPr lang="en-US" b="1" i="0">
                <a:effectLst/>
                <a:latin typeface="Noto Serif" panose="02020600060500020200" pitchFamily="18" charset="0"/>
              </a:rPr>
              <a:t>Symbolic Mode</a:t>
            </a:r>
            <a:br>
              <a:rPr lang="en-US" b="1" i="0">
                <a:effectLst/>
                <a:latin typeface="Noto Serif" panose="02020600060500020200" pitchFamily="18" charset="0"/>
              </a:rPr>
            </a:br>
            <a:endParaRPr lang="en-US" dirty="0"/>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Resim 4" descr="metin, ekran görüntüsü, yazı tipi, beyaz içeren bir resim&#10;&#10;Açıklama otomatik olarak oluşturuldu">
            <a:extLst>
              <a:ext uri="{FF2B5EF4-FFF2-40B4-BE49-F238E27FC236}">
                <a16:creationId xmlns:a16="http://schemas.microsoft.com/office/drawing/2014/main" id="{BF4173A2-7C95-863B-4E22-ABDB6347D734}"/>
              </a:ext>
            </a:extLst>
          </p:cNvPr>
          <p:cNvPicPr>
            <a:picLocks noChangeAspect="1"/>
          </p:cNvPicPr>
          <p:nvPr/>
        </p:nvPicPr>
        <p:blipFill>
          <a:blip r:embed="rId2"/>
          <a:stretch>
            <a:fillRect/>
          </a:stretch>
        </p:blipFill>
        <p:spPr>
          <a:xfrm>
            <a:off x="659914" y="1041663"/>
            <a:ext cx="10872172" cy="2283154"/>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30B4D5D8-D7A3-2FE2-10DE-4C103A4FEB9F}"/>
              </a:ext>
            </a:extLst>
          </p:cNvPr>
          <p:cNvSpPr>
            <a:spLocks noGrp="1"/>
          </p:cNvSpPr>
          <p:nvPr>
            <p:ph idx="1"/>
          </p:nvPr>
        </p:nvSpPr>
        <p:spPr>
          <a:xfrm>
            <a:off x="4970835" y="3998019"/>
            <a:ext cx="6382966" cy="2216512"/>
          </a:xfrm>
        </p:spPr>
        <p:txBody>
          <a:bodyPr>
            <a:normAutofit/>
          </a:bodyPr>
          <a:lstStyle/>
          <a:p>
            <a:r>
              <a:rPr lang="en-US" sz="2200" b="0" i="0" err="1">
                <a:effectLst/>
                <a:latin typeface="Söhne"/>
              </a:rPr>
              <a:t>Dosya</a:t>
            </a:r>
            <a:r>
              <a:rPr lang="en-US" sz="2200" b="0" i="0">
                <a:effectLst/>
                <a:latin typeface="Söhne"/>
              </a:rPr>
              <a:t>, file.sh, .</a:t>
            </a:r>
            <a:r>
              <a:rPr lang="en-US" sz="2200" b="0" i="0" err="1">
                <a:effectLst/>
                <a:latin typeface="Söhne"/>
              </a:rPr>
              <a:t>sh</a:t>
            </a:r>
            <a:r>
              <a:rPr lang="en-US" sz="2200" b="0" i="0">
                <a:effectLst/>
                <a:latin typeface="Söhne"/>
              </a:rPr>
              <a:t> </a:t>
            </a:r>
            <a:r>
              <a:rPr lang="en-US" sz="2200" b="0" i="0" err="1">
                <a:effectLst/>
                <a:latin typeface="Söhne"/>
              </a:rPr>
              <a:t>uzantısı</a:t>
            </a:r>
            <a:r>
              <a:rPr lang="en-US" sz="2200" b="0" i="0">
                <a:effectLst/>
                <a:latin typeface="Söhne"/>
              </a:rPr>
              <a:t> </a:t>
            </a:r>
            <a:r>
              <a:rPr lang="en-US" sz="2200" b="0" i="0" err="1">
                <a:effectLst/>
                <a:latin typeface="Söhne"/>
              </a:rPr>
              <a:t>ile</a:t>
            </a:r>
            <a:r>
              <a:rPr lang="en-US" sz="2200" b="0" i="0">
                <a:effectLst/>
                <a:latin typeface="Söhne"/>
              </a:rPr>
              <a:t> </a:t>
            </a:r>
            <a:r>
              <a:rPr lang="en-US" sz="2200" b="0" i="0" err="1">
                <a:effectLst/>
                <a:latin typeface="Söhne"/>
              </a:rPr>
              <a:t>adlandırılmıştır</a:t>
            </a:r>
            <a:r>
              <a:rPr lang="en-US" sz="2200" b="0" i="0">
                <a:effectLst/>
                <a:latin typeface="Söhne"/>
              </a:rPr>
              <a:t>. </a:t>
            </a:r>
            <a:r>
              <a:rPr lang="en-US" sz="2200" b="0" i="0" err="1">
                <a:effectLst/>
                <a:latin typeface="Söhne"/>
              </a:rPr>
              <a:t>Uzantıların</a:t>
            </a:r>
            <a:r>
              <a:rPr lang="en-US" sz="2200" b="0" i="0">
                <a:effectLst/>
                <a:latin typeface="Söhne"/>
              </a:rPr>
              <a:t> </a:t>
            </a:r>
            <a:r>
              <a:rPr lang="en-US" sz="2200" b="0" i="0" err="1">
                <a:effectLst/>
                <a:latin typeface="Söhne"/>
              </a:rPr>
              <a:t>Linux'ta</a:t>
            </a:r>
            <a:r>
              <a:rPr lang="en-US" sz="2200" b="0" i="0">
                <a:effectLst/>
                <a:latin typeface="Söhne"/>
              </a:rPr>
              <a:t> </a:t>
            </a:r>
            <a:r>
              <a:rPr lang="en-US" sz="2200" b="0" i="0" err="1">
                <a:effectLst/>
                <a:latin typeface="Söhne"/>
              </a:rPr>
              <a:t>hiçbir</a:t>
            </a:r>
            <a:r>
              <a:rPr lang="en-US" sz="2200" b="0" i="0">
                <a:effectLst/>
                <a:latin typeface="Söhne"/>
              </a:rPr>
              <a:t> </a:t>
            </a:r>
            <a:r>
              <a:rPr lang="en-US" sz="2200" b="0" i="0" err="1">
                <a:effectLst/>
                <a:latin typeface="Söhne"/>
              </a:rPr>
              <a:t>etkisi</a:t>
            </a:r>
            <a:r>
              <a:rPr lang="en-US" sz="2200" b="0" i="0">
                <a:effectLst/>
                <a:latin typeface="Söhne"/>
              </a:rPr>
              <a:t> </a:t>
            </a:r>
            <a:r>
              <a:rPr lang="en-US" sz="2200" b="0" i="0" err="1">
                <a:effectLst/>
                <a:latin typeface="Söhne"/>
              </a:rPr>
              <a:t>olmadığını</a:t>
            </a:r>
            <a:r>
              <a:rPr lang="en-US" sz="2200" b="0" i="0">
                <a:effectLst/>
                <a:latin typeface="Söhne"/>
              </a:rPr>
              <a:t> </a:t>
            </a:r>
            <a:r>
              <a:rPr lang="en-US" sz="2200" b="0" i="0" err="1">
                <a:effectLst/>
                <a:latin typeface="Söhne"/>
              </a:rPr>
              <a:t>hatırlayın</a:t>
            </a:r>
            <a:r>
              <a:rPr lang="en-US" sz="2200" b="0" i="0">
                <a:effectLst/>
                <a:latin typeface="Söhne"/>
              </a:rPr>
              <a:t> </a:t>
            </a:r>
            <a:r>
              <a:rPr lang="en-US" sz="2200" b="0" i="0" err="1">
                <a:effectLst/>
                <a:latin typeface="Söhne"/>
              </a:rPr>
              <a:t>ve</a:t>
            </a:r>
            <a:r>
              <a:rPr lang="en-US" sz="2200" b="0" i="0">
                <a:effectLst/>
                <a:latin typeface="Söhne"/>
              </a:rPr>
              <a:t> </a:t>
            </a:r>
            <a:r>
              <a:rPr lang="en-US" sz="2200" b="0" i="0" err="1">
                <a:effectLst/>
                <a:latin typeface="Söhne"/>
              </a:rPr>
              <a:t>file.sh'nin</a:t>
            </a:r>
            <a:r>
              <a:rPr lang="en-US" sz="2200" b="0" i="0">
                <a:effectLst/>
                <a:latin typeface="Söhne"/>
              </a:rPr>
              <a:t> </a:t>
            </a:r>
            <a:r>
              <a:rPr lang="en-US" sz="2200" b="0" i="0" err="1">
                <a:effectLst/>
                <a:latin typeface="Söhne"/>
              </a:rPr>
              <a:t>şu</a:t>
            </a:r>
            <a:r>
              <a:rPr lang="en-US" sz="2200" b="0" i="0">
                <a:effectLst/>
                <a:latin typeface="Söhne"/>
              </a:rPr>
              <a:t> </a:t>
            </a:r>
            <a:r>
              <a:rPr lang="en-US" sz="2200" b="0" i="0" err="1">
                <a:effectLst/>
                <a:latin typeface="Söhne"/>
              </a:rPr>
              <a:t>anda</a:t>
            </a:r>
            <a:r>
              <a:rPr lang="en-US" sz="2200" b="0" i="0">
                <a:effectLst/>
                <a:latin typeface="Söhne"/>
              </a:rPr>
              <a:t> </a:t>
            </a:r>
            <a:r>
              <a:rPr lang="en-US" sz="2200" b="0" i="0" err="1">
                <a:effectLst/>
                <a:latin typeface="Söhne"/>
              </a:rPr>
              <a:t>yürütülebilir</a:t>
            </a:r>
            <a:r>
              <a:rPr lang="en-US" sz="2200" b="0" i="0">
                <a:effectLst/>
                <a:latin typeface="Söhne"/>
              </a:rPr>
              <a:t> </a:t>
            </a:r>
            <a:r>
              <a:rPr lang="en-US" sz="2200" b="0" i="0" err="1">
                <a:effectLst/>
                <a:latin typeface="Söhne"/>
              </a:rPr>
              <a:t>olmadığını</a:t>
            </a:r>
            <a:r>
              <a:rPr lang="en-US" sz="2200" b="0" i="0">
                <a:effectLst/>
                <a:latin typeface="Söhne"/>
              </a:rPr>
              <a:t>, </a:t>
            </a:r>
            <a:r>
              <a:rPr lang="en-US" sz="2200" b="0" i="0" err="1">
                <a:effectLst/>
                <a:latin typeface="Söhne"/>
              </a:rPr>
              <a:t>çünkü</a:t>
            </a:r>
            <a:r>
              <a:rPr lang="en-US" sz="2200" b="0" i="0">
                <a:effectLst/>
                <a:latin typeface="Söhne"/>
              </a:rPr>
              <a:t> </a:t>
            </a:r>
            <a:r>
              <a:rPr lang="en-US" sz="2200" b="0" i="0" err="1">
                <a:effectLst/>
                <a:latin typeface="Söhne"/>
              </a:rPr>
              <a:t>yürütme</a:t>
            </a:r>
            <a:r>
              <a:rPr lang="en-US" sz="2200" b="0" i="0">
                <a:effectLst/>
                <a:latin typeface="Söhne"/>
              </a:rPr>
              <a:t> </a:t>
            </a:r>
            <a:r>
              <a:rPr lang="en-US" sz="2200" b="0" i="0" err="1">
                <a:effectLst/>
                <a:latin typeface="Söhne"/>
              </a:rPr>
              <a:t>iznine</a:t>
            </a:r>
            <a:r>
              <a:rPr lang="en-US" sz="2200" b="0" i="0">
                <a:effectLst/>
                <a:latin typeface="Söhne"/>
              </a:rPr>
              <a:t> </a:t>
            </a:r>
            <a:r>
              <a:rPr lang="en-US" sz="2200" b="0" i="0" err="1">
                <a:effectLst/>
                <a:latin typeface="Söhne"/>
              </a:rPr>
              <a:t>sahip</a:t>
            </a:r>
            <a:r>
              <a:rPr lang="en-US" sz="2200" b="0" i="0">
                <a:effectLst/>
                <a:latin typeface="Söhne"/>
              </a:rPr>
              <a:t> </a:t>
            </a:r>
            <a:r>
              <a:rPr lang="en-US" sz="2200" b="0" i="0" err="1">
                <a:effectLst/>
                <a:latin typeface="Söhne"/>
              </a:rPr>
              <a:t>olmadığını</a:t>
            </a:r>
            <a:r>
              <a:rPr lang="en-US" sz="2200" b="0" i="0">
                <a:effectLst/>
                <a:latin typeface="Söhne"/>
              </a:rPr>
              <a:t> fark </a:t>
            </a:r>
            <a:r>
              <a:rPr lang="en-US" sz="2200" b="0" i="0" err="1">
                <a:effectLst/>
                <a:latin typeface="Söhne"/>
              </a:rPr>
              <a:t>edin</a:t>
            </a:r>
            <a:r>
              <a:rPr lang="en-US" sz="2200" b="0" i="0">
                <a:effectLst/>
                <a:latin typeface="Söhne"/>
              </a:rPr>
              <a:t>. Onu </a:t>
            </a:r>
            <a:r>
              <a:rPr lang="en-US" sz="2200" b="0" i="0" err="1">
                <a:effectLst/>
                <a:latin typeface="Söhne"/>
              </a:rPr>
              <a:t>çalıştırmaya</a:t>
            </a:r>
            <a:r>
              <a:rPr lang="en-US" sz="2200" b="0" i="0">
                <a:effectLst/>
                <a:latin typeface="Söhne"/>
              </a:rPr>
              <a:t> </a:t>
            </a:r>
            <a:r>
              <a:rPr lang="en-US" sz="2200" b="0" i="0" err="1">
                <a:effectLst/>
                <a:latin typeface="Söhne"/>
              </a:rPr>
              <a:t>çalıştığınızda</a:t>
            </a:r>
            <a:r>
              <a:rPr lang="en-US" sz="2200" b="0" i="0">
                <a:effectLst/>
                <a:latin typeface="Söhne"/>
              </a:rPr>
              <a:t> "</a:t>
            </a:r>
            <a:r>
              <a:rPr lang="en-US" sz="2200" b="0" i="0" err="1">
                <a:effectLst/>
                <a:latin typeface="Söhne"/>
              </a:rPr>
              <a:t>İzin</a:t>
            </a:r>
            <a:r>
              <a:rPr lang="en-US" sz="2200" b="0" i="0">
                <a:effectLst/>
                <a:latin typeface="Söhne"/>
              </a:rPr>
              <a:t> </a:t>
            </a:r>
            <a:r>
              <a:rPr lang="en-US" sz="2200" b="0" i="0" err="1">
                <a:effectLst/>
                <a:latin typeface="Söhne"/>
              </a:rPr>
              <a:t>reddedildi</a:t>
            </a:r>
            <a:r>
              <a:rPr lang="en-US" sz="2200" b="0" i="0">
                <a:effectLst/>
                <a:latin typeface="Söhne"/>
              </a:rPr>
              <a:t>" </a:t>
            </a:r>
            <a:r>
              <a:rPr lang="en-US" sz="2200" b="0" i="0" err="1">
                <a:effectLst/>
                <a:latin typeface="Söhne"/>
              </a:rPr>
              <a:t>mesajını</a:t>
            </a:r>
            <a:r>
              <a:rPr lang="en-US" sz="2200" b="0" i="0">
                <a:effectLst/>
                <a:latin typeface="Söhne"/>
              </a:rPr>
              <a:t> </a:t>
            </a:r>
            <a:r>
              <a:rPr lang="en-US" sz="2200" b="0" i="0" err="1">
                <a:effectLst/>
                <a:latin typeface="Söhne"/>
              </a:rPr>
              <a:t>alırsınız</a:t>
            </a:r>
            <a:r>
              <a:rPr lang="en-US" sz="2200" b="0" i="0">
                <a:effectLst/>
                <a:latin typeface="Söhne"/>
              </a:rPr>
              <a:t>. </a:t>
            </a:r>
            <a:r>
              <a:rPr lang="en-US" sz="2200" b="0" i="0" err="1">
                <a:effectLst/>
                <a:latin typeface="Söhne"/>
              </a:rPr>
              <a:t>Sorunu</a:t>
            </a:r>
            <a:r>
              <a:rPr lang="en-US" sz="2200" b="0" i="0">
                <a:effectLst/>
                <a:latin typeface="Söhne"/>
              </a:rPr>
              <a:t> </a:t>
            </a:r>
            <a:r>
              <a:rPr lang="en-US" sz="2200" b="0" i="0" err="1">
                <a:effectLst/>
                <a:latin typeface="Söhne"/>
              </a:rPr>
              <a:t>çözmek</a:t>
            </a:r>
            <a:r>
              <a:rPr lang="en-US" sz="2200" b="0" i="0">
                <a:effectLst/>
                <a:latin typeface="Söhne"/>
              </a:rPr>
              <a:t> </a:t>
            </a:r>
            <a:r>
              <a:rPr lang="en-US" sz="2200" b="0" i="0" err="1">
                <a:effectLst/>
                <a:latin typeface="Söhne"/>
              </a:rPr>
              <a:t>için</a:t>
            </a:r>
            <a:r>
              <a:rPr lang="en-US" sz="2200" b="0" i="0">
                <a:effectLst/>
                <a:latin typeface="Söhne"/>
              </a:rPr>
              <a:t>, </a:t>
            </a:r>
            <a:r>
              <a:rPr lang="en-US" sz="2200" b="0" i="0" err="1">
                <a:effectLst/>
                <a:latin typeface="Söhne"/>
              </a:rPr>
              <a:t>kendiniz</a:t>
            </a:r>
            <a:r>
              <a:rPr lang="en-US" sz="2200" b="0" i="0">
                <a:effectLst/>
                <a:latin typeface="Söhne"/>
              </a:rPr>
              <a:t> </a:t>
            </a:r>
            <a:r>
              <a:rPr lang="en-US" sz="2200" b="0" i="0" err="1">
                <a:effectLst/>
                <a:latin typeface="Söhne"/>
              </a:rPr>
              <a:t>için</a:t>
            </a:r>
            <a:r>
              <a:rPr lang="en-US" sz="2200" b="0" i="0">
                <a:effectLst/>
                <a:latin typeface="Söhne"/>
              </a:rPr>
              <a:t> </a:t>
            </a:r>
            <a:r>
              <a:rPr lang="en-US" sz="2200" b="0" i="0" err="1">
                <a:effectLst/>
                <a:latin typeface="Söhne"/>
              </a:rPr>
              <a:t>yürütme</a:t>
            </a:r>
            <a:r>
              <a:rPr lang="en-US" sz="2200" b="0" i="0">
                <a:effectLst/>
                <a:latin typeface="Söhne"/>
              </a:rPr>
              <a:t> </a:t>
            </a:r>
            <a:r>
              <a:rPr lang="en-US" sz="2200" b="0" i="0" err="1">
                <a:effectLst/>
                <a:latin typeface="Söhne"/>
              </a:rPr>
              <a:t>iznini</a:t>
            </a:r>
            <a:r>
              <a:rPr lang="en-US" sz="2200" b="0" i="0">
                <a:effectLst/>
                <a:latin typeface="Söhne"/>
              </a:rPr>
              <a:t> </a:t>
            </a:r>
            <a:r>
              <a:rPr lang="en-US" sz="2200" b="0" i="0" err="1">
                <a:effectLst/>
                <a:latin typeface="Söhne"/>
              </a:rPr>
              <a:t>ekleyin</a:t>
            </a:r>
            <a:r>
              <a:rPr lang="en-US" sz="2200" b="0" i="0">
                <a:effectLst/>
                <a:latin typeface="Söhne"/>
              </a:rPr>
              <a:t>:</a:t>
            </a:r>
            <a:endParaRPr lang="en-US" sz="2200"/>
          </a:p>
        </p:txBody>
      </p:sp>
    </p:spTree>
    <p:extLst>
      <p:ext uri="{BB962C8B-B14F-4D97-AF65-F5344CB8AC3E}">
        <p14:creationId xmlns:p14="http://schemas.microsoft.com/office/powerpoint/2010/main" val="1041844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269BDC9-F5DC-4A16-9583-2F8CE418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27AD957-0130-C0E8-DEC5-A2875E962A7A}"/>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sz="4100" b="0" i="0" kern="1200" dirty="0">
                <a:solidFill>
                  <a:schemeClr val="tx1"/>
                </a:solidFill>
                <a:effectLst/>
                <a:latin typeface="+mj-lt"/>
                <a:ea typeface="+mj-ea"/>
                <a:cs typeface="+mj-cs"/>
              </a:rPr>
              <a:t>Bir </a:t>
            </a:r>
            <a:r>
              <a:rPr lang="en-US" sz="4100" b="0" i="0" kern="1200" dirty="0" err="1">
                <a:solidFill>
                  <a:schemeClr val="tx1"/>
                </a:solidFill>
                <a:effectLst/>
                <a:latin typeface="+mj-lt"/>
                <a:ea typeface="+mj-ea"/>
                <a:cs typeface="+mj-cs"/>
              </a:rPr>
              <a:t>dosyaya</a:t>
            </a:r>
            <a:r>
              <a:rPr lang="en-US" sz="4100" b="0" i="0" kern="1200" dirty="0">
                <a:solidFill>
                  <a:schemeClr val="tx1"/>
                </a:solidFill>
                <a:effectLst/>
                <a:latin typeface="+mj-lt"/>
                <a:ea typeface="+mj-ea"/>
                <a:cs typeface="+mj-cs"/>
              </a:rPr>
              <a:t> </a:t>
            </a:r>
            <a:r>
              <a:rPr lang="en-US" sz="4100" b="0" i="0" kern="1200" dirty="0" err="1">
                <a:solidFill>
                  <a:schemeClr val="tx1"/>
                </a:solidFill>
                <a:effectLst/>
                <a:latin typeface="+mj-lt"/>
                <a:ea typeface="+mj-ea"/>
                <a:cs typeface="+mj-cs"/>
              </a:rPr>
              <a:t>birden</a:t>
            </a:r>
            <a:r>
              <a:rPr lang="en-US" sz="4100" b="0" i="0" kern="1200" dirty="0">
                <a:solidFill>
                  <a:schemeClr val="tx1"/>
                </a:solidFill>
                <a:effectLst/>
                <a:latin typeface="+mj-lt"/>
                <a:ea typeface="+mj-ea"/>
                <a:cs typeface="+mj-cs"/>
              </a:rPr>
              <a:t> </a:t>
            </a:r>
            <a:r>
              <a:rPr lang="en-US" sz="4100" b="0" i="0" kern="1200" dirty="0" err="1">
                <a:solidFill>
                  <a:schemeClr val="tx1"/>
                </a:solidFill>
                <a:effectLst/>
                <a:latin typeface="+mj-lt"/>
                <a:ea typeface="+mj-ea"/>
                <a:cs typeface="+mj-cs"/>
              </a:rPr>
              <a:t>fazla</a:t>
            </a:r>
            <a:r>
              <a:rPr lang="en-US" sz="4100" b="0" i="0" kern="1200" dirty="0">
                <a:solidFill>
                  <a:schemeClr val="tx1"/>
                </a:solidFill>
                <a:effectLst/>
                <a:latin typeface="+mj-lt"/>
                <a:ea typeface="+mj-ea"/>
                <a:cs typeface="+mj-cs"/>
              </a:rPr>
              <a:t> </a:t>
            </a:r>
            <a:r>
              <a:rPr lang="en-US" sz="4100" b="0" i="0" kern="1200" dirty="0" err="1">
                <a:solidFill>
                  <a:schemeClr val="tx1"/>
                </a:solidFill>
                <a:effectLst/>
                <a:latin typeface="+mj-lt"/>
                <a:ea typeface="+mj-ea"/>
                <a:cs typeface="+mj-cs"/>
              </a:rPr>
              <a:t>izin</a:t>
            </a:r>
            <a:r>
              <a:rPr lang="en-US" sz="4100" b="0" i="0" kern="1200" dirty="0">
                <a:solidFill>
                  <a:schemeClr val="tx1"/>
                </a:solidFill>
                <a:effectLst/>
                <a:latin typeface="+mj-lt"/>
                <a:ea typeface="+mj-ea"/>
                <a:cs typeface="+mj-cs"/>
              </a:rPr>
              <a:t> </a:t>
            </a:r>
            <a:r>
              <a:rPr lang="en-US" sz="4100" b="0" i="0" kern="1200" dirty="0" err="1">
                <a:solidFill>
                  <a:schemeClr val="tx1"/>
                </a:solidFill>
                <a:effectLst/>
                <a:latin typeface="+mj-lt"/>
                <a:ea typeface="+mj-ea"/>
                <a:cs typeface="+mj-cs"/>
              </a:rPr>
              <a:t>eklemek</a:t>
            </a:r>
            <a:r>
              <a:rPr lang="en-US" sz="4100" b="0" i="0" kern="1200" dirty="0">
                <a:solidFill>
                  <a:schemeClr val="tx1"/>
                </a:solidFill>
                <a:effectLst/>
                <a:latin typeface="+mj-lt"/>
                <a:ea typeface="+mj-ea"/>
                <a:cs typeface="+mj-cs"/>
              </a:rPr>
              <a:t> </a:t>
            </a:r>
            <a:r>
              <a:rPr lang="en-US" sz="4100" b="0" i="0" kern="1200" dirty="0" err="1">
                <a:solidFill>
                  <a:schemeClr val="tx1"/>
                </a:solidFill>
                <a:effectLst/>
                <a:latin typeface="+mj-lt"/>
                <a:ea typeface="+mj-ea"/>
                <a:cs typeface="+mj-cs"/>
              </a:rPr>
              <a:t>için</a:t>
            </a:r>
            <a:endParaRPr lang="en-US" sz="4100" kern="1200" dirty="0">
              <a:solidFill>
                <a:schemeClr val="tx1"/>
              </a:solidFill>
              <a:latin typeface="+mj-lt"/>
              <a:ea typeface="+mj-ea"/>
              <a:cs typeface="+mj-cs"/>
            </a:endParaRPr>
          </a:p>
        </p:txBody>
      </p:sp>
      <p:sp>
        <p:nvSpPr>
          <p:cNvPr id="12" name="Freeform: Shape 11">
            <a:extLst>
              <a:ext uri="{FF2B5EF4-FFF2-40B4-BE49-F238E27FC236}">
                <a16:creationId xmlns:a16="http://schemas.microsoft.com/office/drawing/2014/main" id="{903CE7F4-D1BB-4A5B-8E96-915177640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chemeClr val="bg2">
              <a:alpha val="50000"/>
            </a:schemeClr>
          </a:solidFill>
          <a:ln w="32707" cap="flat">
            <a:noFill/>
            <a:prstDash val="solid"/>
            <a:miter/>
          </a:ln>
        </p:spPr>
        <p:txBody>
          <a:bodyPr rtlCol="0" anchor="ctr"/>
          <a:lstStyle/>
          <a:p>
            <a:endParaRPr lang="en-US"/>
          </a:p>
        </p:txBody>
      </p:sp>
      <p:pic>
        <p:nvPicPr>
          <p:cNvPr id="5" name="İçerik Yer Tutucusu 4">
            <a:extLst>
              <a:ext uri="{FF2B5EF4-FFF2-40B4-BE49-F238E27FC236}">
                <a16:creationId xmlns:a16="http://schemas.microsoft.com/office/drawing/2014/main" id="{AC5B0413-5D33-841F-2291-D2E34B96024D}"/>
              </a:ext>
            </a:extLst>
          </p:cNvPr>
          <p:cNvPicPr>
            <a:picLocks noGrp="1" noChangeAspect="1"/>
          </p:cNvPicPr>
          <p:nvPr>
            <p:ph idx="1"/>
          </p:nvPr>
        </p:nvPicPr>
        <p:blipFill>
          <a:blip r:embed="rId2"/>
          <a:stretch>
            <a:fillRect/>
          </a:stretch>
        </p:blipFill>
        <p:spPr>
          <a:xfrm>
            <a:off x="1309371" y="643467"/>
            <a:ext cx="9573258" cy="3159175"/>
          </a:xfrm>
          <a:prstGeom prst="rect">
            <a:avLst/>
          </a:prstGeom>
        </p:spPr>
      </p:pic>
    </p:spTree>
    <p:extLst>
      <p:ext uri="{BB962C8B-B14F-4D97-AF65-F5344CB8AC3E}">
        <p14:creationId xmlns:p14="http://schemas.microsoft.com/office/powerpoint/2010/main" val="3075637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D18DE35-320F-C5DD-3DFA-C6ED16F5A58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600" b="0" i="0" kern="1200">
                <a:solidFill>
                  <a:schemeClr val="tx1"/>
                </a:solidFill>
                <a:effectLst/>
                <a:latin typeface="+mj-lt"/>
                <a:ea typeface="+mj-ea"/>
                <a:cs typeface="+mj-cs"/>
              </a:rPr>
              <a:t>Bir dosyadan birden fazla izni çıkarmak için</a:t>
            </a:r>
            <a:endParaRPr lang="en-US" sz="4600" kern="1200">
              <a:solidFill>
                <a:schemeClr val="tx1"/>
              </a:solidFill>
              <a:latin typeface="+mj-lt"/>
              <a:ea typeface="+mj-ea"/>
              <a:cs typeface="+mj-cs"/>
            </a:endParaRPr>
          </a:p>
        </p:txBody>
      </p:sp>
      <p:sp>
        <p:nvSpPr>
          <p:cNvPr id="1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çerik Yer Tutucusu 8">
            <a:extLst>
              <a:ext uri="{FF2B5EF4-FFF2-40B4-BE49-F238E27FC236}">
                <a16:creationId xmlns:a16="http://schemas.microsoft.com/office/drawing/2014/main" id="{6E1622BD-A8D3-74AF-0865-F21268B95347}"/>
              </a:ext>
            </a:extLst>
          </p:cNvPr>
          <p:cNvPicPr>
            <a:picLocks noGrp="1" noChangeAspect="1"/>
          </p:cNvPicPr>
          <p:nvPr>
            <p:ph idx="1"/>
          </p:nvPr>
        </p:nvPicPr>
        <p:blipFill>
          <a:blip r:embed="rId2"/>
          <a:stretch>
            <a:fillRect/>
          </a:stretch>
        </p:blipFill>
        <p:spPr>
          <a:xfrm>
            <a:off x="320040" y="2752061"/>
            <a:ext cx="11548872" cy="3349174"/>
          </a:xfrm>
          <a:prstGeom prst="rect">
            <a:avLst/>
          </a:prstGeom>
        </p:spPr>
      </p:pic>
    </p:spTree>
    <p:extLst>
      <p:ext uri="{BB962C8B-B14F-4D97-AF65-F5344CB8AC3E}">
        <p14:creationId xmlns:p14="http://schemas.microsoft.com/office/powerpoint/2010/main" val="1793786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7ECCA71-56FE-D4B2-50CD-93564B39DC95}"/>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b="0" i="0" kern="1200">
                <a:solidFill>
                  <a:schemeClr val="tx1"/>
                </a:solidFill>
                <a:effectLst/>
                <a:latin typeface="+mj-lt"/>
                <a:ea typeface="+mj-ea"/>
                <a:cs typeface="+mj-cs"/>
              </a:rPr>
              <a:t>Şimdi tüm gruplar için yürütme iznini ekleyin ve diğerlerinden okuma iznini kaldırın:</a:t>
            </a:r>
            <a:endParaRPr lang="en-US" sz="41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7B03A6EA-1F1F-6BF7-6E4E-60E3682D95AC}"/>
              </a:ext>
            </a:extLst>
          </p:cNvPr>
          <p:cNvPicPr>
            <a:picLocks noGrp="1" noChangeAspect="1"/>
          </p:cNvPicPr>
          <p:nvPr>
            <p:ph idx="1"/>
          </p:nvPr>
        </p:nvPicPr>
        <p:blipFill>
          <a:blip r:embed="rId2"/>
          <a:stretch>
            <a:fillRect/>
          </a:stretch>
        </p:blipFill>
        <p:spPr>
          <a:xfrm>
            <a:off x="1147784" y="2633472"/>
            <a:ext cx="9893384" cy="3586353"/>
          </a:xfrm>
          <a:prstGeom prst="rect">
            <a:avLst/>
          </a:prstGeom>
        </p:spPr>
      </p:pic>
    </p:spTree>
    <p:extLst>
      <p:ext uri="{BB962C8B-B14F-4D97-AF65-F5344CB8AC3E}">
        <p14:creationId xmlns:p14="http://schemas.microsoft.com/office/powerpoint/2010/main" val="708314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7C6D9908-B52C-3FA6-5DAB-64EDBBFFB306}"/>
              </a:ext>
            </a:extLst>
          </p:cNvPr>
          <p:cNvSpPr>
            <a:spLocks noGrp="1"/>
          </p:cNvSpPr>
          <p:nvPr>
            <p:ph type="title"/>
          </p:nvPr>
        </p:nvSpPr>
        <p:spPr>
          <a:xfrm>
            <a:off x="838201" y="3998018"/>
            <a:ext cx="3981854" cy="2216513"/>
          </a:xfrm>
        </p:spPr>
        <p:txBody>
          <a:bodyPr>
            <a:normAutofit/>
          </a:bodyPr>
          <a:lstStyle/>
          <a:p>
            <a:r>
              <a:rPr lang="en-US" b="1" i="0" dirty="0">
                <a:effectLst/>
                <a:latin typeface="Noto Serif" panose="02020600060500020200" pitchFamily="18" charset="0"/>
              </a:rPr>
              <a:t>Numeric Mode</a:t>
            </a:r>
            <a:br>
              <a:rPr lang="en-US" b="1" i="0" dirty="0">
                <a:effectLst/>
                <a:latin typeface="Noto Serif" panose="02020600060500020200" pitchFamily="18" charset="0"/>
              </a:rPr>
            </a:br>
            <a:endParaRPr lang="en-US" dirty="0"/>
          </a:p>
        </p:txBody>
      </p:sp>
      <p:sp>
        <p:nvSpPr>
          <p:cNvPr id="13"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Resim 5">
            <a:extLst>
              <a:ext uri="{FF2B5EF4-FFF2-40B4-BE49-F238E27FC236}">
                <a16:creationId xmlns:a16="http://schemas.microsoft.com/office/drawing/2014/main" id="{DF3E130C-7FB3-56F6-8ED4-EF92E1DEC865}"/>
              </a:ext>
            </a:extLst>
          </p:cNvPr>
          <p:cNvPicPr>
            <a:picLocks noChangeAspect="1"/>
          </p:cNvPicPr>
          <p:nvPr/>
        </p:nvPicPr>
        <p:blipFill>
          <a:blip r:embed="rId2"/>
          <a:stretch>
            <a:fillRect/>
          </a:stretch>
        </p:blipFill>
        <p:spPr>
          <a:xfrm>
            <a:off x="659914" y="973710"/>
            <a:ext cx="10872172" cy="2419059"/>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D51B8F0A-C495-5671-6F38-5098820033E9}"/>
              </a:ext>
            </a:extLst>
          </p:cNvPr>
          <p:cNvSpPr>
            <a:spLocks noGrp="1"/>
          </p:cNvSpPr>
          <p:nvPr>
            <p:ph idx="1"/>
          </p:nvPr>
        </p:nvSpPr>
        <p:spPr>
          <a:xfrm>
            <a:off x="4970835" y="3998019"/>
            <a:ext cx="6382966" cy="2216512"/>
          </a:xfrm>
        </p:spPr>
        <p:txBody>
          <a:bodyPr>
            <a:normAutofit/>
          </a:bodyPr>
          <a:lstStyle/>
          <a:p>
            <a:r>
              <a:rPr lang="en-US" sz="2400" dirty="0" err="1"/>
              <a:t>Sayısal</a:t>
            </a:r>
            <a:r>
              <a:rPr lang="en-US" sz="2400" dirty="0"/>
              <a:t> </a:t>
            </a:r>
            <a:r>
              <a:rPr lang="en-US" sz="2400" dirty="0" err="1"/>
              <a:t>yöntemi</a:t>
            </a:r>
            <a:r>
              <a:rPr lang="en-US" sz="2400" dirty="0"/>
              <a:t> </a:t>
            </a:r>
            <a:r>
              <a:rPr lang="en-US" sz="2400" dirty="0" err="1"/>
              <a:t>kullanarak</a:t>
            </a:r>
            <a:r>
              <a:rPr lang="en-US" sz="2400" dirty="0"/>
              <a:t> </a:t>
            </a:r>
            <a:r>
              <a:rPr lang="en-US" sz="2400" dirty="0" err="1"/>
              <a:t>diğer</a:t>
            </a:r>
            <a:r>
              <a:rPr lang="en-US" sz="2400" dirty="0"/>
              <a:t> </a:t>
            </a:r>
            <a:r>
              <a:rPr lang="en-US" sz="2400" dirty="0" err="1"/>
              <a:t>grubun</a:t>
            </a:r>
            <a:r>
              <a:rPr lang="en-US" sz="2400" dirty="0"/>
              <a:t> </a:t>
            </a:r>
            <a:r>
              <a:rPr lang="en-US" sz="2400" dirty="0" err="1"/>
              <a:t>okuma</a:t>
            </a:r>
            <a:r>
              <a:rPr lang="en-US" sz="2400" dirty="0"/>
              <a:t> </a:t>
            </a:r>
            <a:r>
              <a:rPr lang="en-US" sz="2400" dirty="0" err="1"/>
              <a:t>iznini</a:t>
            </a:r>
            <a:r>
              <a:rPr lang="en-US" sz="2400" dirty="0"/>
              <a:t> </a:t>
            </a:r>
            <a:r>
              <a:rPr lang="en-US" sz="2400" dirty="0" err="1"/>
              <a:t>kaldırın.Öncelikle</a:t>
            </a:r>
            <a:r>
              <a:rPr lang="en-US" sz="2400" dirty="0"/>
              <a:t> </a:t>
            </a:r>
            <a:r>
              <a:rPr lang="en-US" sz="2400" dirty="0" err="1"/>
              <a:t>dosyanın</a:t>
            </a:r>
            <a:r>
              <a:rPr lang="en-US" sz="2400" dirty="0"/>
              <a:t> </a:t>
            </a:r>
            <a:r>
              <a:rPr lang="en-US" sz="2400" dirty="0" err="1"/>
              <a:t>mevcut</a:t>
            </a:r>
            <a:r>
              <a:rPr lang="en-US" sz="2400" dirty="0"/>
              <a:t> </a:t>
            </a:r>
            <a:r>
              <a:rPr lang="en-US" sz="2400" dirty="0" err="1"/>
              <a:t>izin</a:t>
            </a:r>
            <a:r>
              <a:rPr lang="en-US" sz="2400" dirty="0"/>
              <a:t> </a:t>
            </a:r>
            <a:r>
              <a:rPr lang="en-US" sz="2400" dirty="0" err="1"/>
              <a:t>değerini</a:t>
            </a:r>
            <a:r>
              <a:rPr lang="en-US" sz="2400" dirty="0"/>
              <a:t> </a:t>
            </a:r>
            <a:r>
              <a:rPr lang="en-US" sz="2400" dirty="0" err="1"/>
              <a:t>ve</a:t>
            </a:r>
            <a:r>
              <a:rPr lang="en-US" sz="2400" dirty="0"/>
              <a:t> </a:t>
            </a:r>
            <a:r>
              <a:rPr lang="en-US" sz="2400" dirty="0" err="1"/>
              <a:t>ardından</a:t>
            </a:r>
            <a:r>
              <a:rPr lang="en-US" sz="2400" dirty="0"/>
              <a:t> yeni </a:t>
            </a:r>
            <a:r>
              <a:rPr lang="en-US" sz="2400" dirty="0" err="1"/>
              <a:t>değerin</a:t>
            </a:r>
            <a:r>
              <a:rPr lang="en-US" sz="2400" dirty="0"/>
              <a:t> ne </a:t>
            </a:r>
            <a:r>
              <a:rPr lang="en-US" sz="2400" dirty="0" err="1"/>
              <a:t>olmasını</a:t>
            </a:r>
            <a:r>
              <a:rPr lang="en-US" sz="2400" dirty="0"/>
              <a:t> </a:t>
            </a:r>
            <a:r>
              <a:rPr lang="en-US" sz="2400" dirty="0" err="1"/>
              <a:t>istediğinizi</a:t>
            </a:r>
            <a:r>
              <a:rPr lang="en-US" sz="2400" dirty="0"/>
              <a:t> </a:t>
            </a:r>
            <a:r>
              <a:rPr lang="en-US" sz="2400" dirty="0" err="1"/>
              <a:t>hesaplayın</a:t>
            </a:r>
            <a:r>
              <a:rPr lang="en-US" sz="2400" dirty="0"/>
              <a:t>. </a:t>
            </a:r>
            <a:r>
              <a:rPr lang="en-US" sz="2400" dirty="0" err="1"/>
              <a:t>Şu</a:t>
            </a:r>
            <a:r>
              <a:rPr lang="en-US" sz="2400" dirty="0"/>
              <a:t> </a:t>
            </a:r>
            <a:r>
              <a:rPr lang="en-US" sz="2400" dirty="0" err="1"/>
              <a:t>anda</a:t>
            </a:r>
            <a:r>
              <a:rPr lang="en-US" sz="2400" dirty="0"/>
              <a:t> </a:t>
            </a:r>
            <a:r>
              <a:rPr lang="en-US" sz="2400" dirty="0" err="1"/>
              <a:t>dosyanın</a:t>
            </a:r>
            <a:r>
              <a:rPr lang="en-US" sz="2400" dirty="0"/>
              <a:t> </a:t>
            </a:r>
            <a:r>
              <a:rPr lang="en-US" sz="2400" dirty="0" err="1"/>
              <a:t>izin</a:t>
            </a:r>
            <a:r>
              <a:rPr lang="en-US" sz="2400" dirty="0"/>
              <a:t> </a:t>
            </a:r>
            <a:r>
              <a:rPr lang="en-US" sz="2400" dirty="0" err="1"/>
              <a:t>değeri</a:t>
            </a:r>
            <a:r>
              <a:rPr lang="en-US" sz="2400" dirty="0"/>
              <a:t> 664. </a:t>
            </a:r>
            <a:r>
              <a:rPr lang="en-US" sz="2400" dirty="0" err="1"/>
              <a:t>İstenilen</a:t>
            </a:r>
            <a:r>
              <a:rPr lang="en-US" sz="2400" dirty="0"/>
              <a:t> </a:t>
            </a:r>
            <a:r>
              <a:rPr lang="en-US" sz="2400" dirty="0" err="1"/>
              <a:t>değer</a:t>
            </a:r>
            <a:r>
              <a:rPr lang="en-US" sz="2400" dirty="0"/>
              <a:t> 660</a:t>
            </a:r>
          </a:p>
        </p:txBody>
      </p:sp>
    </p:spTree>
    <p:extLst>
      <p:ext uri="{BB962C8B-B14F-4D97-AF65-F5344CB8AC3E}">
        <p14:creationId xmlns:p14="http://schemas.microsoft.com/office/powerpoint/2010/main" val="2890112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691FFE-382D-41EF-41A5-371C7A2813C0}"/>
              </a:ext>
            </a:extLst>
          </p:cNvPr>
          <p:cNvSpPr>
            <a:spLocks noGrp="1"/>
          </p:cNvSpPr>
          <p:nvPr>
            <p:ph type="title"/>
          </p:nvPr>
        </p:nvSpPr>
        <p:spPr>
          <a:xfrm>
            <a:off x="481013" y="3752849"/>
            <a:ext cx="3290887" cy="2452687"/>
          </a:xfrm>
        </p:spPr>
        <p:txBody>
          <a:bodyPr anchor="ctr">
            <a:normAutofit/>
          </a:bodyPr>
          <a:lstStyle/>
          <a:p>
            <a:r>
              <a:rPr lang="en-US" sz="3600" b="1" i="0" dirty="0">
                <a:effectLst/>
                <a:latin typeface="Noto Serif" panose="02020600060500020200" pitchFamily="18" charset="0"/>
              </a:rPr>
              <a:t>Numeric Mode</a:t>
            </a:r>
            <a:endParaRPr lang="en-US" sz="3600" dirty="0"/>
          </a:p>
        </p:txBody>
      </p:sp>
      <p:pic>
        <p:nvPicPr>
          <p:cNvPr id="5" name="Resim 4">
            <a:extLst>
              <a:ext uri="{FF2B5EF4-FFF2-40B4-BE49-F238E27FC236}">
                <a16:creationId xmlns:a16="http://schemas.microsoft.com/office/drawing/2014/main" id="{81C0A498-571C-C246-C28E-A6ECA6D0BF9F}"/>
              </a:ext>
            </a:extLst>
          </p:cNvPr>
          <p:cNvPicPr>
            <a:picLocks noChangeAspect="1"/>
          </p:cNvPicPr>
          <p:nvPr/>
        </p:nvPicPr>
        <p:blipFill rotWithShape="1">
          <a:blip r:embed="rId2"/>
          <a:srcRect t="16617"/>
          <a:stretch/>
        </p:blipFill>
        <p:spPr>
          <a:xfrm>
            <a:off x="20" y="108155"/>
            <a:ext cx="12191980" cy="3602458"/>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İçerik Yer Tutucusu 2">
            <a:extLst>
              <a:ext uri="{FF2B5EF4-FFF2-40B4-BE49-F238E27FC236}">
                <a16:creationId xmlns:a16="http://schemas.microsoft.com/office/drawing/2014/main" id="{C206110F-C649-EFEC-7E87-8DF847513708}"/>
              </a:ext>
            </a:extLst>
          </p:cNvPr>
          <p:cNvSpPr>
            <a:spLocks noGrp="1"/>
          </p:cNvSpPr>
          <p:nvPr>
            <p:ph idx="1"/>
          </p:nvPr>
        </p:nvSpPr>
        <p:spPr>
          <a:xfrm>
            <a:off x="4223982" y="3752850"/>
            <a:ext cx="7485413" cy="2452687"/>
          </a:xfrm>
        </p:spPr>
        <p:txBody>
          <a:bodyPr anchor="ctr">
            <a:normAutofit/>
          </a:bodyPr>
          <a:lstStyle/>
          <a:p>
            <a:r>
              <a:rPr lang="en-US" sz="1800" b="0" i="0">
                <a:effectLst/>
                <a:latin typeface="Noto serif" panose="02020600060500020200" pitchFamily="18" charset="0"/>
              </a:rPr>
              <a:t>Sayısal yöntem kullanıldığında izinlerin eklenmesi veya çıkarılması söz konusu değildir. Dosyaya bir izin değerini yeniden atamanız yeterlidir. Aşağıda gösterilen kod, bir sayfa önce yaptığınız şeyin tekrarıdır ve sembolik bir örnektir. Yürütme iznini herkese eklediniz ve okuma iznini diğerlerinden çıkardınız:</a:t>
            </a:r>
            <a:endParaRPr lang="en-US" sz="1800"/>
          </a:p>
        </p:txBody>
      </p:sp>
    </p:spTree>
    <p:extLst>
      <p:ext uri="{BB962C8B-B14F-4D97-AF65-F5344CB8AC3E}">
        <p14:creationId xmlns:p14="http://schemas.microsoft.com/office/powerpoint/2010/main" val="2432739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FE766E3D-1CE9-78BD-F12D-2622F1A3AE4E}"/>
              </a:ext>
            </a:extLst>
          </p:cNvPr>
          <p:cNvSpPr>
            <a:spLocks noGrp="1"/>
          </p:cNvSpPr>
          <p:nvPr>
            <p:ph type="title"/>
          </p:nvPr>
        </p:nvSpPr>
        <p:spPr>
          <a:xfrm>
            <a:off x="838201" y="3998018"/>
            <a:ext cx="3981854" cy="2216513"/>
          </a:xfrm>
        </p:spPr>
        <p:txBody>
          <a:bodyPr>
            <a:normAutofit/>
          </a:bodyPr>
          <a:lstStyle/>
          <a:p>
            <a:r>
              <a:rPr lang="en-US" b="1" i="0">
                <a:effectLst/>
                <a:latin typeface="Noto Serif" panose="02020600060500020200" pitchFamily="18" charset="0"/>
              </a:rPr>
              <a:t>Numeric Mode</a:t>
            </a:r>
            <a:endParaRPr lang="en-US" dirty="0"/>
          </a:p>
        </p:txBody>
      </p:sp>
      <p:sp>
        <p:nvSpPr>
          <p:cNvPr id="16"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Resim 5">
            <a:extLst>
              <a:ext uri="{FF2B5EF4-FFF2-40B4-BE49-F238E27FC236}">
                <a16:creationId xmlns:a16="http://schemas.microsoft.com/office/drawing/2014/main" id="{318F24EE-1403-0E8F-A960-193F7C40BE0B}"/>
              </a:ext>
            </a:extLst>
          </p:cNvPr>
          <p:cNvPicPr>
            <a:picLocks noChangeAspect="1"/>
          </p:cNvPicPr>
          <p:nvPr/>
        </p:nvPicPr>
        <p:blipFill>
          <a:blip r:embed="rId2"/>
          <a:stretch>
            <a:fillRect/>
          </a:stretch>
        </p:blipFill>
        <p:spPr>
          <a:xfrm>
            <a:off x="838201" y="204647"/>
            <a:ext cx="9879136" cy="3556489"/>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41591C0A-5686-A293-1FF9-D73F0AEE5F2C}"/>
              </a:ext>
            </a:extLst>
          </p:cNvPr>
          <p:cNvSpPr>
            <a:spLocks noGrp="1"/>
          </p:cNvSpPr>
          <p:nvPr>
            <p:ph idx="1"/>
          </p:nvPr>
        </p:nvSpPr>
        <p:spPr>
          <a:xfrm>
            <a:off x="4970835" y="3998019"/>
            <a:ext cx="6382966" cy="2216512"/>
          </a:xfrm>
        </p:spPr>
        <p:txBody>
          <a:bodyPr>
            <a:normAutofit/>
          </a:bodyPr>
          <a:lstStyle/>
          <a:p>
            <a:r>
              <a:rPr lang="en-US" sz="1800" err="1"/>
              <a:t>Sayısal</a:t>
            </a:r>
            <a:r>
              <a:rPr lang="en-US" sz="1800"/>
              <a:t> </a:t>
            </a:r>
            <a:r>
              <a:rPr lang="en-US" sz="1800" err="1"/>
              <a:t>eşdeğeri</a:t>
            </a:r>
            <a:r>
              <a:rPr lang="en-US" sz="1800"/>
              <a:t>, </a:t>
            </a:r>
            <a:r>
              <a:rPr lang="en-US" sz="1800" err="1"/>
              <a:t>orijinal</a:t>
            </a:r>
            <a:r>
              <a:rPr lang="en-US" sz="1800"/>
              <a:t> </a:t>
            </a:r>
            <a:r>
              <a:rPr lang="en-US" sz="1800" err="1"/>
              <a:t>dosyanın</a:t>
            </a:r>
            <a:r>
              <a:rPr lang="en-US" sz="1800"/>
              <a:t> </a:t>
            </a:r>
            <a:r>
              <a:rPr lang="en-US" sz="1800" err="1"/>
              <a:t>değerini</a:t>
            </a:r>
            <a:r>
              <a:rPr lang="en-US" sz="1800"/>
              <a:t> ( 664) yeni </a:t>
            </a:r>
            <a:r>
              <a:rPr lang="en-US" sz="1800" err="1"/>
              <a:t>dosyaya</a:t>
            </a:r>
            <a:r>
              <a:rPr lang="en-US" sz="1800"/>
              <a:t> ( 771) </a:t>
            </a:r>
            <a:r>
              <a:rPr lang="en-US" sz="1800" err="1"/>
              <a:t>yeniden</a:t>
            </a:r>
            <a:r>
              <a:rPr lang="en-US" sz="1800"/>
              <a:t> </a:t>
            </a:r>
            <a:r>
              <a:rPr lang="en-US" sz="1800" err="1"/>
              <a:t>atamaktır</a:t>
            </a:r>
            <a:endParaRPr lang="tr-TR" sz="1800"/>
          </a:p>
          <a:p>
            <a:r>
              <a:rPr lang="en-US" sz="1800" err="1"/>
              <a:t>İzinleri</a:t>
            </a:r>
            <a:r>
              <a:rPr lang="en-US" sz="1800"/>
              <a:t> </a:t>
            </a:r>
            <a:r>
              <a:rPr lang="en-US" sz="1800" err="1"/>
              <a:t>değiştirmenin</a:t>
            </a:r>
            <a:r>
              <a:rPr lang="en-US" sz="1800"/>
              <a:t> her </a:t>
            </a:r>
            <a:r>
              <a:rPr lang="en-US" sz="1800" err="1"/>
              <a:t>iki</a:t>
            </a:r>
            <a:r>
              <a:rPr lang="en-US" sz="1800"/>
              <a:t> </a:t>
            </a:r>
            <a:r>
              <a:rPr lang="en-US" sz="1800" err="1"/>
              <a:t>yöntemi</a:t>
            </a:r>
            <a:r>
              <a:rPr lang="en-US" sz="1800"/>
              <a:t> de </a:t>
            </a:r>
            <a:r>
              <a:rPr lang="en-US" sz="1800" err="1"/>
              <a:t>tamamen</a:t>
            </a:r>
            <a:r>
              <a:rPr lang="en-US" sz="1800"/>
              <a:t> </a:t>
            </a:r>
            <a:r>
              <a:rPr lang="en-US" sz="1800" err="1"/>
              <a:t>kabul</a:t>
            </a:r>
            <a:r>
              <a:rPr lang="en-US" sz="1800"/>
              <a:t> </a:t>
            </a:r>
            <a:r>
              <a:rPr lang="en-US" sz="1800" err="1"/>
              <a:t>edilebilir</a:t>
            </a:r>
            <a:r>
              <a:rPr lang="en-US" sz="1800"/>
              <a:t>; hangi </a:t>
            </a:r>
            <a:r>
              <a:rPr lang="en-US" sz="1800" err="1"/>
              <a:t>yöntemi</a:t>
            </a:r>
            <a:r>
              <a:rPr lang="en-US" sz="1800"/>
              <a:t> </a:t>
            </a:r>
            <a:r>
              <a:rPr lang="en-US" sz="1800" err="1"/>
              <a:t>kullandığınız</a:t>
            </a:r>
            <a:r>
              <a:rPr lang="en-US" sz="1800"/>
              <a:t> </a:t>
            </a:r>
            <a:r>
              <a:rPr lang="en-US" sz="1800" err="1"/>
              <a:t>önemli</a:t>
            </a:r>
            <a:r>
              <a:rPr lang="en-US" sz="1800"/>
              <a:t> </a:t>
            </a:r>
            <a:r>
              <a:rPr lang="en-US" sz="1800" err="1"/>
              <a:t>değil</a:t>
            </a:r>
            <a:r>
              <a:rPr lang="en-US" sz="1800"/>
              <a:t>. </a:t>
            </a:r>
            <a:r>
              <a:rPr lang="en-US" sz="1800" err="1"/>
              <a:t>Çoğu</a:t>
            </a:r>
            <a:r>
              <a:rPr lang="en-US" sz="1800"/>
              <a:t> </a:t>
            </a:r>
            <a:r>
              <a:rPr lang="en-US" sz="1800" err="1"/>
              <a:t>sistem</a:t>
            </a:r>
            <a:r>
              <a:rPr lang="en-US" sz="1800"/>
              <a:t> </a:t>
            </a:r>
            <a:r>
              <a:rPr lang="en-US" sz="1800" err="1"/>
              <a:t>yöneticisi</a:t>
            </a:r>
            <a:r>
              <a:rPr lang="en-US" sz="1800"/>
              <a:t> </a:t>
            </a:r>
            <a:r>
              <a:rPr lang="en-US" sz="1800" err="1"/>
              <a:t>gibi</a:t>
            </a:r>
            <a:r>
              <a:rPr lang="en-US" sz="1800"/>
              <a:t> ben de her </a:t>
            </a:r>
            <a:r>
              <a:rPr lang="en-US" sz="1800" err="1"/>
              <a:t>iki</a:t>
            </a:r>
            <a:r>
              <a:rPr lang="en-US" sz="1800"/>
              <a:t> </a:t>
            </a:r>
            <a:r>
              <a:rPr lang="en-US" sz="1800" err="1"/>
              <a:t>yöntemi</a:t>
            </a:r>
            <a:r>
              <a:rPr lang="en-US" sz="1800"/>
              <a:t> de </a:t>
            </a:r>
            <a:r>
              <a:rPr lang="en-US" sz="1800" err="1"/>
              <a:t>birbirinin</a:t>
            </a:r>
            <a:r>
              <a:rPr lang="en-US" sz="1800"/>
              <a:t> </a:t>
            </a:r>
            <a:r>
              <a:rPr lang="en-US" sz="1800" err="1"/>
              <a:t>yerine</a:t>
            </a:r>
            <a:r>
              <a:rPr lang="en-US" sz="1800"/>
              <a:t> </a:t>
            </a:r>
            <a:r>
              <a:rPr lang="en-US" sz="1800" err="1"/>
              <a:t>kullanıyorum</a:t>
            </a:r>
            <a:r>
              <a:rPr lang="en-US" sz="1800"/>
              <a:t>. Bu </a:t>
            </a:r>
            <a:r>
              <a:rPr lang="en-US" sz="1800" err="1"/>
              <a:t>daha</a:t>
            </a:r>
            <a:r>
              <a:rPr lang="en-US" sz="1800"/>
              <a:t> </a:t>
            </a:r>
            <a:r>
              <a:rPr lang="en-US" sz="1800" err="1"/>
              <a:t>çok</a:t>
            </a:r>
            <a:r>
              <a:rPr lang="en-US" sz="1800"/>
              <a:t> </a:t>
            </a:r>
            <a:r>
              <a:rPr lang="en-US" sz="1800" err="1"/>
              <a:t>bağlama</a:t>
            </a:r>
            <a:r>
              <a:rPr lang="en-US" sz="1800"/>
              <a:t> </a:t>
            </a:r>
            <a:r>
              <a:rPr lang="en-US" sz="1800" err="1"/>
              <a:t>ve</a:t>
            </a:r>
            <a:r>
              <a:rPr lang="en-US" sz="1800"/>
              <a:t> </a:t>
            </a:r>
            <a:r>
              <a:rPr lang="en-US" sz="1800" err="1"/>
              <a:t>bir</a:t>
            </a:r>
            <a:r>
              <a:rPr lang="en-US" sz="1800"/>
              <a:t> </a:t>
            </a:r>
            <a:r>
              <a:rPr lang="en-US" sz="1800" err="1"/>
              <a:t>şeyi</a:t>
            </a:r>
            <a:r>
              <a:rPr lang="en-US" sz="1800"/>
              <a:t> ne </a:t>
            </a:r>
            <a:r>
              <a:rPr lang="en-US" sz="1800" err="1"/>
              <a:t>kadar</a:t>
            </a:r>
            <a:r>
              <a:rPr lang="en-US" sz="1800"/>
              <a:t> </a:t>
            </a:r>
            <a:r>
              <a:rPr lang="en-US" sz="1800" err="1"/>
              <a:t>çabuk</a:t>
            </a:r>
            <a:r>
              <a:rPr lang="en-US" sz="1800"/>
              <a:t> </a:t>
            </a:r>
            <a:r>
              <a:rPr lang="en-US" sz="1800" err="1"/>
              <a:t>yapmak</a:t>
            </a:r>
            <a:r>
              <a:rPr lang="en-US" sz="1800"/>
              <a:t> </a:t>
            </a:r>
            <a:r>
              <a:rPr lang="en-US" sz="1800" err="1"/>
              <a:t>istediğime</a:t>
            </a:r>
            <a:r>
              <a:rPr lang="en-US" sz="1800"/>
              <a:t> </a:t>
            </a:r>
            <a:r>
              <a:rPr lang="en-US" sz="1800" err="1"/>
              <a:t>bağlı</a:t>
            </a:r>
            <a:r>
              <a:rPr lang="en-US" sz="1800"/>
              <a:t>. </a:t>
            </a:r>
            <a:r>
              <a:rPr lang="en-US" sz="1800" err="1"/>
              <a:t>Biraz</a:t>
            </a:r>
            <a:r>
              <a:rPr lang="en-US" sz="1800"/>
              <a:t> </a:t>
            </a:r>
            <a:r>
              <a:rPr lang="en-US" sz="1800" err="1"/>
              <a:t>pratik</a:t>
            </a:r>
            <a:r>
              <a:rPr lang="en-US" sz="1800"/>
              <a:t> </a:t>
            </a:r>
            <a:r>
              <a:rPr lang="en-US" sz="1800" err="1"/>
              <a:t>yaparak</a:t>
            </a:r>
            <a:r>
              <a:rPr lang="en-US" sz="1800"/>
              <a:t> </a:t>
            </a:r>
            <a:r>
              <a:rPr lang="en-US" sz="1800" err="1"/>
              <a:t>ve</a:t>
            </a:r>
            <a:r>
              <a:rPr lang="en-US" sz="1800"/>
              <a:t> </a:t>
            </a:r>
            <a:r>
              <a:rPr lang="en-US" sz="1800" err="1"/>
              <a:t>birkaç</a:t>
            </a:r>
            <a:r>
              <a:rPr lang="en-US" sz="1800"/>
              <a:t> </a:t>
            </a:r>
            <a:r>
              <a:rPr lang="en-US" sz="1800" err="1"/>
              <a:t>hata</a:t>
            </a:r>
            <a:r>
              <a:rPr lang="en-US" sz="1800"/>
              <a:t> </a:t>
            </a:r>
            <a:r>
              <a:rPr lang="en-US" sz="1800" err="1"/>
              <a:t>yaparak</a:t>
            </a:r>
            <a:r>
              <a:rPr lang="en-US" sz="1800"/>
              <a:t> </a:t>
            </a:r>
            <a:r>
              <a:rPr lang="en-US" sz="1800" err="1"/>
              <a:t>izinleri</a:t>
            </a:r>
            <a:r>
              <a:rPr lang="en-US" sz="1800"/>
              <a:t> </a:t>
            </a:r>
            <a:r>
              <a:rPr lang="en-US" sz="1800" err="1"/>
              <a:t>değiştirmek</a:t>
            </a:r>
            <a:r>
              <a:rPr lang="en-US" sz="1800"/>
              <a:t> </a:t>
            </a:r>
            <a:r>
              <a:rPr lang="en-US" sz="1800" err="1"/>
              <a:t>sizin</a:t>
            </a:r>
            <a:r>
              <a:rPr lang="en-US" sz="1800"/>
              <a:t> </a:t>
            </a:r>
            <a:r>
              <a:rPr lang="en-US" sz="1800" err="1"/>
              <a:t>için</a:t>
            </a:r>
            <a:r>
              <a:rPr lang="en-US" sz="1800"/>
              <a:t> </a:t>
            </a:r>
            <a:r>
              <a:rPr lang="en-US" sz="1800" err="1"/>
              <a:t>otomatik</a:t>
            </a:r>
            <a:r>
              <a:rPr lang="en-US" sz="1800"/>
              <a:t> hale </a:t>
            </a:r>
            <a:r>
              <a:rPr lang="en-US" sz="1800" err="1"/>
              <a:t>gelecektir</a:t>
            </a:r>
            <a:r>
              <a:rPr lang="en-US" sz="1800"/>
              <a:t>.</a:t>
            </a:r>
          </a:p>
        </p:txBody>
      </p:sp>
    </p:spTree>
    <p:extLst>
      <p:ext uri="{BB962C8B-B14F-4D97-AF65-F5344CB8AC3E}">
        <p14:creationId xmlns:p14="http://schemas.microsoft.com/office/powerpoint/2010/main" val="4266797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D88283-DD9B-15A0-600E-1A25DD733F64}"/>
              </a:ext>
            </a:extLst>
          </p:cNvPr>
          <p:cNvSpPr>
            <a:spLocks noGrp="1"/>
          </p:cNvSpPr>
          <p:nvPr>
            <p:ph type="title"/>
          </p:nvPr>
        </p:nvSpPr>
        <p:spPr/>
        <p:txBody>
          <a:bodyPr/>
          <a:lstStyle/>
          <a:p>
            <a:r>
              <a:rPr lang="tr-TR" b="1" dirty="0" err="1"/>
              <a:t>umask</a:t>
            </a:r>
            <a:endParaRPr lang="en-US" b="1" dirty="0"/>
          </a:p>
        </p:txBody>
      </p:sp>
      <p:graphicFrame>
        <p:nvGraphicFramePr>
          <p:cNvPr id="5" name="İçerik Yer Tutucusu 2">
            <a:extLst>
              <a:ext uri="{FF2B5EF4-FFF2-40B4-BE49-F238E27FC236}">
                <a16:creationId xmlns:a16="http://schemas.microsoft.com/office/drawing/2014/main" id="{DC7A5606-15AB-4729-65F3-1D11BD1E9FF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037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F3CA8E-3880-1D9C-4B3B-E61051600942}"/>
              </a:ext>
            </a:extLst>
          </p:cNvPr>
          <p:cNvSpPr>
            <a:spLocks noGrp="1"/>
          </p:cNvSpPr>
          <p:nvPr>
            <p:ph type="title"/>
          </p:nvPr>
        </p:nvSpPr>
        <p:spPr/>
        <p:txBody>
          <a:bodyPr/>
          <a:lstStyle/>
          <a:p>
            <a:r>
              <a:rPr lang="tr-TR" b="1" dirty="0" err="1"/>
              <a:t>umask</a:t>
            </a:r>
            <a:endParaRPr lang="en-US" dirty="0"/>
          </a:p>
        </p:txBody>
      </p:sp>
      <p:sp>
        <p:nvSpPr>
          <p:cNvPr id="3" name="İçerik Yer Tutucusu 2">
            <a:extLst>
              <a:ext uri="{FF2B5EF4-FFF2-40B4-BE49-F238E27FC236}">
                <a16:creationId xmlns:a16="http://schemas.microsoft.com/office/drawing/2014/main" id="{FD913448-61D4-9970-C376-8CD154B2D0F7}"/>
              </a:ext>
            </a:extLst>
          </p:cNvPr>
          <p:cNvSpPr>
            <a:spLocks noGrp="1"/>
          </p:cNvSpPr>
          <p:nvPr>
            <p:ph idx="1"/>
          </p:nvPr>
        </p:nvSpPr>
        <p:spPr/>
        <p:txBody>
          <a:bodyPr/>
          <a:lstStyle/>
          <a:p>
            <a:r>
              <a:rPr lang="en-US" b="0" i="0" dirty="0" err="1">
                <a:solidFill>
                  <a:srgbClr val="0D0D0D"/>
                </a:solidFill>
                <a:effectLst/>
                <a:latin typeface="Söhne"/>
              </a:rPr>
              <a:t>Şimdi</a:t>
            </a:r>
            <a:r>
              <a:rPr lang="en-US" b="0" i="0" dirty="0">
                <a:solidFill>
                  <a:srgbClr val="0D0D0D"/>
                </a:solidFill>
                <a:effectLst/>
                <a:latin typeface="Söhne"/>
              </a:rPr>
              <a:t> </a:t>
            </a:r>
            <a:r>
              <a:rPr lang="en-US" b="0" i="0" dirty="0" err="1">
                <a:solidFill>
                  <a:srgbClr val="0D0D0D"/>
                </a:solidFill>
                <a:effectLst/>
                <a:latin typeface="Söhne"/>
              </a:rPr>
              <a:t>umask</a:t>
            </a:r>
            <a:r>
              <a:rPr lang="en-US" b="0" i="0" dirty="0">
                <a:solidFill>
                  <a:srgbClr val="0D0D0D"/>
                </a:solidFill>
                <a:effectLst/>
                <a:latin typeface="Söhne"/>
              </a:rPr>
              <a:t> </a:t>
            </a:r>
            <a:r>
              <a:rPr lang="en-US" b="0" i="0" dirty="0" err="1">
                <a:solidFill>
                  <a:srgbClr val="0D0D0D"/>
                </a:solidFill>
                <a:effectLst/>
                <a:latin typeface="Söhne"/>
              </a:rPr>
              <a:t>değeri</a:t>
            </a:r>
            <a:r>
              <a:rPr lang="en-US" b="0" i="0" dirty="0">
                <a:solidFill>
                  <a:srgbClr val="0D0D0D"/>
                </a:solidFill>
                <a:effectLst/>
                <a:latin typeface="Söhne"/>
              </a:rPr>
              <a:t> 155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ayarlandığında</a:t>
            </a:r>
            <a:r>
              <a:rPr lang="en-US" b="0" i="0" dirty="0">
                <a:solidFill>
                  <a:srgbClr val="0D0D0D"/>
                </a:solidFill>
                <a:effectLst/>
                <a:latin typeface="Söhne"/>
              </a:rPr>
              <a:t> ne </a:t>
            </a:r>
            <a:r>
              <a:rPr lang="en-US" b="0" i="0" dirty="0" err="1">
                <a:solidFill>
                  <a:srgbClr val="0D0D0D"/>
                </a:solidFill>
                <a:effectLst/>
                <a:latin typeface="Söhne"/>
              </a:rPr>
              <a:t>olacağını</a:t>
            </a:r>
            <a:r>
              <a:rPr lang="en-US" b="0" i="0" dirty="0">
                <a:solidFill>
                  <a:srgbClr val="0D0D0D"/>
                </a:solidFill>
                <a:effectLst/>
                <a:latin typeface="Söhne"/>
              </a:rPr>
              <a:t> </a:t>
            </a:r>
            <a:r>
              <a:rPr lang="en-US" b="0" i="0" dirty="0" err="1">
                <a:solidFill>
                  <a:srgbClr val="0D0D0D"/>
                </a:solidFill>
                <a:effectLst/>
                <a:latin typeface="Söhne"/>
              </a:rPr>
              <a:t>görelim</a:t>
            </a:r>
            <a:r>
              <a:rPr lang="en-US" b="0" i="0" dirty="0">
                <a:solidFill>
                  <a:srgbClr val="0D0D0D"/>
                </a:solidFill>
                <a:effectLst/>
                <a:latin typeface="Söhne"/>
              </a:rPr>
              <a:t>:</a:t>
            </a:r>
            <a:endParaRPr lang="tr-TR" b="0" i="0" dirty="0">
              <a:solidFill>
                <a:srgbClr val="0D0D0D"/>
              </a:solidFill>
              <a:effectLst/>
              <a:latin typeface="Söhne"/>
            </a:endParaRPr>
          </a:p>
          <a:p>
            <a:endParaRPr lang="tr-TR" dirty="0">
              <a:solidFill>
                <a:srgbClr val="0D0D0D"/>
              </a:solidFill>
              <a:latin typeface="Söhne"/>
            </a:endParaRPr>
          </a:p>
          <a:p>
            <a:endParaRPr lang="tr-TR" dirty="0">
              <a:solidFill>
                <a:srgbClr val="0D0D0D"/>
              </a:solidFill>
              <a:latin typeface="Söhne"/>
            </a:endParaRPr>
          </a:p>
          <a:p>
            <a:pPr algn="l"/>
            <a:r>
              <a:rPr lang="en-US" b="0" i="0" dirty="0" err="1">
                <a:solidFill>
                  <a:srgbClr val="0D0D0D"/>
                </a:solidFill>
                <a:effectLst/>
                <a:latin typeface="Söhne"/>
              </a:rPr>
              <a:t>Umask</a:t>
            </a:r>
            <a:r>
              <a:rPr lang="en-US" b="0" i="0" dirty="0">
                <a:solidFill>
                  <a:srgbClr val="0D0D0D"/>
                </a:solidFill>
                <a:effectLst/>
                <a:latin typeface="Söhne"/>
              </a:rPr>
              <a:t> </a:t>
            </a:r>
            <a:r>
              <a:rPr lang="en-US" b="0" i="0" dirty="0" err="1">
                <a:solidFill>
                  <a:srgbClr val="0D0D0D"/>
                </a:solidFill>
                <a:effectLst/>
                <a:latin typeface="Söhne"/>
              </a:rPr>
              <a:t>değerini</a:t>
            </a:r>
            <a:r>
              <a:rPr lang="en-US" b="0" i="0" dirty="0">
                <a:solidFill>
                  <a:srgbClr val="0D0D0D"/>
                </a:solidFill>
                <a:effectLst/>
                <a:latin typeface="Söhne"/>
              </a:rPr>
              <a:t> 155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ayarladığınızda</a:t>
            </a:r>
            <a:r>
              <a:rPr lang="en-US" b="0" i="0" dirty="0">
                <a:solidFill>
                  <a:srgbClr val="0D0D0D"/>
                </a:solidFill>
                <a:effectLst/>
                <a:latin typeface="Söhne"/>
              </a:rPr>
              <a:t>, </a:t>
            </a:r>
            <a:r>
              <a:rPr lang="en-US" b="0" i="0" dirty="0" err="1">
                <a:solidFill>
                  <a:srgbClr val="0D0D0D"/>
                </a:solidFill>
                <a:effectLst/>
                <a:latin typeface="Söhne"/>
              </a:rPr>
              <a:t>dosya</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dizin</a:t>
            </a:r>
            <a:r>
              <a:rPr lang="en-US" b="0" i="0" dirty="0">
                <a:solidFill>
                  <a:srgbClr val="0D0D0D"/>
                </a:solidFill>
                <a:effectLst/>
                <a:latin typeface="Söhne"/>
              </a:rPr>
              <a:t> </a:t>
            </a:r>
            <a:r>
              <a:rPr lang="en-US" b="0" i="0" dirty="0" err="1">
                <a:solidFill>
                  <a:srgbClr val="0D0D0D"/>
                </a:solidFill>
                <a:effectLst/>
                <a:latin typeface="Söhne"/>
              </a:rPr>
              <a:t>izinleri</a:t>
            </a:r>
            <a:r>
              <a:rPr lang="en-US" b="0" i="0" dirty="0">
                <a:solidFill>
                  <a:srgbClr val="0D0D0D"/>
                </a:solidFill>
                <a:effectLst/>
                <a:latin typeface="Söhne"/>
              </a:rPr>
              <a:t> </a:t>
            </a:r>
            <a:r>
              <a:rPr lang="en-US" b="0" i="0" dirty="0" err="1">
                <a:solidFill>
                  <a:srgbClr val="0D0D0D"/>
                </a:solidFill>
                <a:effectLst/>
                <a:latin typeface="Söhne"/>
              </a:rPr>
              <a:t>şu</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hesaplanır</a:t>
            </a:r>
            <a:r>
              <a:rPr lang="en-US" b="0" i="0" dirty="0">
                <a:solidFill>
                  <a:srgbClr val="0D0D0D"/>
                </a:solidFill>
                <a:effectLst/>
                <a:latin typeface="Söhne"/>
              </a:rPr>
              <a:t>:</a:t>
            </a:r>
          </a:p>
          <a:p>
            <a:pPr lvl="1"/>
            <a:r>
              <a:rPr lang="en-US" b="0" i="0" dirty="0" err="1">
                <a:solidFill>
                  <a:srgbClr val="0D0D0D"/>
                </a:solidFill>
                <a:effectLst/>
                <a:latin typeface="Söhne"/>
              </a:rPr>
              <a:t>Dosya</a:t>
            </a:r>
            <a:r>
              <a:rPr lang="en-US" b="0" i="0" dirty="0">
                <a:solidFill>
                  <a:srgbClr val="0D0D0D"/>
                </a:solidFill>
                <a:effectLst/>
                <a:latin typeface="Söhne"/>
              </a:rPr>
              <a:t> </a:t>
            </a:r>
            <a:r>
              <a:rPr lang="en-US" b="0" i="0" dirty="0" err="1">
                <a:solidFill>
                  <a:srgbClr val="0D0D0D"/>
                </a:solidFill>
                <a:effectLst/>
                <a:latin typeface="Söhne"/>
              </a:rPr>
              <a:t>izinleri</a:t>
            </a:r>
            <a:r>
              <a:rPr lang="en-US" b="0" i="0" dirty="0">
                <a:solidFill>
                  <a:srgbClr val="0D0D0D"/>
                </a:solidFill>
                <a:effectLst/>
                <a:latin typeface="Söhne"/>
              </a:rPr>
              <a:t>:</a:t>
            </a:r>
            <a:endParaRPr lang="tr-TR" b="0" i="0" dirty="0">
              <a:solidFill>
                <a:srgbClr val="0D0D0D"/>
              </a:solidFill>
              <a:effectLst/>
              <a:latin typeface="Söhne"/>
            </a:endParaRPr>
          </a:p>
          <a:p>
            <a:pPr lvl="1"/>
            <a:endParaRPr lang="tr-TR" dirty="0">
              <a:solidFill>
                <a:srgbClr val="0D0D0D"/>
              </a:solidFill>
              <a:latin typeface="Söhne"/>
            </a:endParaRPr>
          </a:p>
          <a:p>
            <a:pPr lvl="1"/>
            <a:endParaRPr lang="tr-TR" b="0" i="0" dirty="0">
              <a:solidFill>
                <a:srgbClr val="0D0D0D"/>
              </a:solidFill>
              <a:effectLst/>
              <a:latin typeface="Söhne"/>
            </a:endParaRPr>
          </a:p>
          <a:p>
            <a:pPr lvl="1"/>
            <a:r>
              <a:rPr lang="en-US" b="0" i="0" dirty="0" err="1">
                <a:solidFill>
                  <a:srgbClr val="0D0D0D"/>
                </a:solidFill>
                <a:effectLst/>
                <a:latin typeface="Söhne"/>
              </a:rPr>
              <a:t>Dizin</a:t>
            </a:r>
            <a:r>
              <a:rPr lang="en-US" b="0" i="0" dirty="0">
                <a:solidFill>
                  <a:srgbClr val="0D0D0D"/>
                </a:solidFill>
                <a:effectLst/>
                <a:latin typeface="Söhne"/>
              </a:rPr>
              <a:t> </a:t>
            </a:r>
            <a:r>
              <a:rPr lang="en-US" b="0" i="0" dirty="0" err="1">
                <a:solidFill>
                  <a:srgbClr val="0D0D0D"/>
                </a:solidFill>
                <a:effectLst/>
                <a:latin typeface="Söhne"/>
              </a:rPr>
              <a:t>izinleri</a:t>
            </a:r>
            <a:r>
              <a:rPr lang="en-US" b="0" i="0" dirty="0">
                <a:solidFill>
                  <a:srgbClr val="0D0D0D"/>
                </a:solidFill>
                <a:effectLst/>
                <a:latin typeface="Söhne"/>
              </a:rPr>
              <a:t>:</a:t>
            </a:r>
            <a:endParaRPr lang="tr-TR" dirty="0">
              <a:solidFill>
                <a:srgbClr val="0D0D0D"/>
              </a:solidFill>
              <a:latin typeface="Söhne"/>
            </a:endParaRPr>
          </a:p>
          <a:p>
            <a:pPr lvl="1"/>
            <a:endParaRPr lang="en-US" b="0" i="0" dirty="0">
              <a:solidFill>
                <a:srgbClr val="0D0D0D"/>
              </a:solidFill>
              <a:effectLst/>
              <a:latin typeface="Söhne"/>
            </a:endParaRPr>
          </a:p>
          <a:p>
            <a:endParaRPr lang="en-US" dirty="0"/>
          </a:p>
        </p:txBody>
      </p:sp>
      <p:pic>
        <p:nvPicPr>
          <p:cNvPr id="5" name="Resim 4">
            <a:extLst>
              <a:ext uri="{FF2B5EF4-FFF2-40B4-BE49-F238E27FC236}">
                <a16:creationId xmlns:a16="http://schemas.microsoft.com/office/drawing/2014/main" id="{63174247-1DE3-3737-5612-8D8E85D91807}"/>
              </a:ext>
            </a:extLst>
          </p:cNvPr>
          <p:cNvPicPr>
            <a:picLocks noChangeAspect="1"/>
          </p:cNvPicPr>
          <p:nvPr/>
        </p:nvPicPr>
        <p:blipFill>
          <a:blip r:embed="rId2"/>
          <a:stretch>
            <a:fillRect/>
          </a:stretch>
        </p:blipFill>
        <p:spPr>
          <a:xfrm>
            <a:off x="982107" y="2578512"/>
            <a:ext cx="5921253" cy="464860"/>
          </a:xfrm>
          <a:prstGeom prst="rect">
            <a:avLst/>
          </a:prstGeom>
        </p:spPr>
      </p:pic>
      <p:pic>
        <p:nvPicPr>
          <p:cNvPr id="7" name="Resim 6">
            <a:extLst>
              <a:ext uri="{FF2B5EF4-FFF2-40B4-BE49-F238E27FC236}">
                <a16:creationId xmlns:a16="http://schemas.microsoft.com/office/drawing/2014/main" id="{6F48B526-D090-E5C8-8224-7E680C292096}"/>
              </a:ext>
            </a:extLst>
          </p:cNvPr>
          <p:cNvPicPr>
            <a:picLocks noChangeAspect="1"/>
          </p:cNvPicPr>
          <p:nvPr/>
        </p:nvPicPr>
        <p:blipFill>
          <a:blip r:embed="rId3"/>
          <a:stretch>
            <a:fillRect/>
          </a:stretch>
        </p:blipFill>
        <p:spPr>
          <a:xfrm>
            <a:off x="1377609" y="4725979"/>
            <a:ext cx="5928874" cy="434378"/>
          </a:xfrm>
          <a:prstGeom prst="rect">
            <a:avLst/>
          </a:prstGeom>
        </p:spPr>
      </p:pic>
      <p:pic>
        <p:nvPicPr>
          <p:cNvPr id="9" name="Resim 8">
            <a:extLst>
              <a:ext uri="{FF2B5EF4-FFF2-40B4-BE49-F238E27FC236}">
                <a16:creationId xmlns:a16="http://schemas.microsoft.com/office/drawing/2014/main" id="{7E3814EB-17D3-C4AC-0065-E03855264D31}"/>
              </a:ext>
            </a:extLst>
          </p:cNvPr>
          <p:cNvPicPr>
            <a:picLocks noChangeAspect="1"/>
          </p:cNvPicPr>
          <p:nvPr/>
        </p:nvPicPr>
        <p:blipFill>
          <a:blip r:embed="rId4"/>
          <a:stretch>
            <a:fillRect/>
          </a:stretch>
        </p:blipFill>
        <p:spPr>
          <a:xfrm>
            <a:off x="1377609" y="5869902"/>
            <a:ext cx="5890770" cy="441998"/>
          </a:xfrm>
          <a:prstGeom prst="rect">
            <a:avLst/>
          </a:prstGeom>
        </p:spPr>
      </p:pic>
    </p:spTree>
    <p:extLst>
      <p:ext uri="{BB962C8B-B14F-4D97-AF65-F5344CB8AC3E}">
        <p14:creationId xmlns:p14="http://schemas.microsoft.com/office/powerpoint/2010/main" val="2228684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FFDC064-5AB6-BCCE-BA44-5EC278EEB5F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0" i="0" kern="1200">
                <a:solidFill>
                  <a:schemeClr val="tx1"/>
                </a:solidFill>
                <a:effectLst/>
                <a:latin typeface="+mj-lt"/>
                <a:ea typeface="+mj-ea"/>
                <a:cs typeface="+mj-cs"/>
              </a:rPr>
              <a:t>Kullanıcıları Yönetme</a:t>
            </a:r>
            <a:endParaRPr lang="en-US" sz="66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Kullanıcı">
            <a:extLst>
              <a:ext uri="{FF2B5EF4-FFF2-40B4-BE49-F238E27FC236}">
                <a16:creationId xmlns:a16="http://schemas.microsoft.com/office/drawing/2014/main" id="{8B50DC85-48B9-A316-68F5-F45595926B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01299" y="2633472"/>
            <a:ext cx="3586353" cy="3586353"/>
          </a:xfrm>
          <a:prstGeom prst="rect">
            <a:avLst/>
          </a:prstGeom>
        </p:spPr>
      </p:pic>
    </p:spTree>
    <p:extLst>
      <p:ext uri="{BB962C8B-B14F-4D97-AF65-F5344CB8AC3E}">
        <p14:creationId xmlns:p14="http://schemas.microsoft.com/office/powerpoint/2010/main" val="4060074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56CBF689-27F5-814A-C6C3-57D56828AB56}"/>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2500" dirty="0" err="1"/>
              <a:t>A</a:t>
            </a:r>
            <a:r>
              <a:rPr lang="en-US" sz="2500" b="0" i="0" kern="1200" dirty="0" err="1">
                <a:solidFill>
                  <a:schemeClr val="tx1"/>
                </a:solidFill>
                <a:effectLst/>
                <a:latin typeface="+mj-lt"/>
                <a:ea typeface="+mj-ea"/>
                <a:cs typeface="+mj-cs"/>
              </a:rPr>
              <a:t>lltaki</a:t>
            </a:r>
            <a:r>
              <a:rPr lang="en-US" sz="2500" b="0" i="0" kern="1200" dirty="0">
                <a:solidFill>
                  <a:schemeClr val="tx1"/>
                </a:solidFill>
                <a:effectLst/>
                <a:latin typeface="+mj-lt"/>
                <a:ea typeface="+mj-ea"/>
                <a:cs typeface="+mj-cs"/>
              </a:rPr>
              <a:t> ki </a:t>
            </a:r>
            <a:r>
              <a:rPr lang="en-US" sz="2500" b="0" i="0" kern="1200" dirty="0" err="1">
                <a:solidFill>
                  <a:schemeClr val="tx1"/>
                </a:solidFill>
                <a:effectLst/>
                <a:latin typeface="+mj-lt"/>
                <a:ea typeface="+mj-ea"/>
                <a:cs typeface="+mj-cs"/>
              </a:rPr>
              <a:t>dizin</a:t>
            </a:r>
            <a:r>
              <a:rPr lang="en-US" sz="2500" b="0" i="0" kern="1200" dirty="0">
                <a:solidFill>
                  <a:schemeClr val="tx1"/>
                </a:solidFill>
                <a:effectLst/>
                <a:latin typeface="+mj-lt"/>
                <a:ea typeface="+mj-ea"/>
                <a:cs typeface="+mj-cs"/>
              </a:rPr>
              <a:t> </a:t>
            </a:r>
            <a:r>
              <a:rPr lang="en-US" sz="2500" b="0" i="0" kern="1200" dirty="0" err="1">
                <a:solidFill>
                  <a:schemeClr val="tx1"/>
                </a:solidFill>
                <a:effectLst/>
                <a:latin typeface="+mj-lt"/>
                <a:ea typeface="+mj-ea"/>
                <a:cs typeface="+mj-cs"/>
              </a:rPr>
              <a:t>ağacı</a:t>
            </a:r>
            <a:r>
              <a:rPr lang="en-US" sz="2500" b="0" i="0" kern="1200" dirty="0">
                <a:solidFill>
                  <a:schemeClr val="tx1"/>
                </a:solidFill>
                <a:effectLst/>
                <a:latin typeface="+mj-lt"/>
                <a:ea typeface="+mj-ea"/>
                <a:cs typeface="+mj-cs"/>
              </a:rPr>
              <a:t> Linux </a:t>
            </a:r>
            <a:r>
              <a:rPr lang="en-US" sz="2500" b="0" i="0" kern="1200" dirty="0" err="1">
                <a:solidFill>
                  <a:schemeClr val="tx1"/>
                </a:solidFill>
                <a:effectLst/>
                <a:latin typeface="+mj-lt"/>
                <a:ea typeface="+mj-ea"/>
                <a:cs typeface="+mj-cs"/>
              </a:rPr>
              <a:t>kök</a:t>
            </a:r>
            <a:r>
              <a:rPr lang="en-US" sz="2500" b="0" i="0" kern="1200" dirty="0">
                <a:solidFill>
                  <a:schemeClr val="tx1"/>
                </a:solidFill>
                <a:effectLst/>
                <a:latin typeface="+mj-lt"/>
                <a:ea typeface="+mj-ea"/>
                <a:cs typeface="+mj-cs"/>
              </a:rPr>
              <a:t> </a:t>
            </a:r>
            <a:r>
              <a:rPr lang="en-US" sz="2500" b="0" i="0" kern="1200" dirty="0" err="1">
                <a:solidFill>
                  <a:schemeClr val="tx1"/>
                </a:solidFill>
                <a:effectLst/>
                <a:latin typeface="+mj-lt"/>
                <a:ea typeface="+mj-ea"/>
                <a:cs typeface="+mj-cs"/>
              </a:rPr>
              <a:t>dizinini</a:t>
            </a:r>
            <a:r>
              <a:rPr lang="en-US" sz="2500" b="0" i="0" kern="1200" dirty="0">
                <a:solidFill>
                  <a:schemeClr val="tx1"/>
                </a:solidFill>
                <a:effectLst/>
                <a:latin typeface="+mj-lt"/>
                <a:ea typeface="+mj-ea"/>
                <a:cs typeface="+mj-cs"/>
              </a:rPr>
              <a:t> </a:t>
            </a:r>
            <a:r>
              <a:rPr lang="en-US" sz="2500" b="0" i="0" kern="1200" dirty="0" err="1">
                <a:solidFill>
                  <a:schemeClr val="tx1"/>
                </a:solidFill>
                <a:effectLst/>
                <a:latin typeface="+mj-lt"/>
                <a:ea typeface="+mj-ea"/>
                <a:cs typeface="+mj-cs"/>
              </a:rPr>
              <a:t>ve</a:t>
            </a:r>
            <a:r>
              <a:rPr lang="en-US" sz="2500" b="0" i="0" kern="1200" dirty="0">
                <a:solidFill>
                  <a:schemeClr val="tx1"/>
                </a:solidFill>
                <a:effectLst/>
                <a:latin typeface="+mj-lt"/>
                <a:ea typeface="+mj-ea"/>
                <a:cs typeface="+mj-cs"/>
              </a:rPr>
              <a:t> </a:t>
            </a:r>
            <a:r>
              <a:rPr lang="en-US" sz="2500" b="0" i="0" kern="1200" dirty="0" err="1">
                <a:solidFill>
                  <a:schemeClr val="tx1"/>
                </a:solidFill>
                <a:effectLst/>
                <a:latin typeface="+mj-lt"/>
                <a:ea typeface="+mj-ea"/>
                <a:cs typeface="+mj-cs"/>
              </a:rPr>
              <a:t>onun</a:t>
            </a:r>
            <a:r>
              <a:rPr lang="en-US" sz="2500" b="0" i="0" kern="1200" dirty="0">
                <a:solidFill>
                  <a:schemeClr val="tx1"/>
                </a:solidFill>
                <a:effectLst/>
                <a:latin typeface="+mj-lt"/>
                <a:ea typeface="+mj-ea"/>
                <a:cs typeface="+mj-cs"/>
              </a:rPr>
              <a:t> alt </a:t>
            </a:r>
            <a:r>
              <a:rPr lang="en-US" sz="2500" b="0" i="0" kern="1200" dirty="0" err="1">
                <a:solidFill>
                  <a:schemeClr val="tx1"/>
                </a:solidFill>
                <a:effectLst/>
                <a:latin typeface="+mj-lt"/>
                <a:ea typeface="+mj-ea"/>
                <a:cs typeface="+mj-cs"/>
              </a:rPr>
              <a:t>dizinlerini</a:t>
            </a:r>
            <a:r>
              <a:rPr lang="en-US" sz="2500" b="0" i="0" kern="1200" dirty="0">
                <a:solidFill>
                  <a:schemeClr val="tx1"/>
                </a:solidFill>
                <a:effectLst/>
                <a:latin typeface="+mj-lt"/>
                <a:ea typeface="+mj-ea"/>
                <a:cs typeface="+mj-cs"/>
              </a:rPr>
              <a:t> </a:t>
            </a:r>
            <a:r>
              <a:rPr lang="en-US" sz="2500" b="0" i="0" kern="1200" dirty="0" err="1">
                <a:solidFill>
                  <a:schemeClr val="tx1"/>
                </a:solidFill>
                <a:effectLst/>
                <a:latin typeface="+mj-lt"/>
                <a:ea typeface="+mj-ea"/>
                <a:cs typeface="+mj-cs"/>
              </a:rPr>
              <a:t>göstermektedir</a:t>
            </a:r>
            <a:r>
              <a:rPr lang="en-US" sz="2500" b="0" i="0" kern="1200" dirty="0">
                <a:solidFill>
                  <a:schemeClr val="tx1"/>
                </a:solidFill>
                <a:effectLst/>
                <a:latin typeface="+mj-lt"/>
                <a:ea typeface="+mj-ea"/>
                <a:cs typeface="+mj-cs"/>
              </a:rPr>
              <a:t>:</a:t>
            </a:r>
            <a:endParaRPr lang="en-US" sz="2500" kern="1200" dirty="0">
              <a:solidFill>
                <a:schemeClr val="tx1"/>
              </a:solidFill>
              <a:latin typeface="+mj-lt"/>
              <a:ea typeface="+mj-ea"/>
              <a:cs typeface="+mj-cs"/>
            </a:endParaRPr>
          </a:p>
        </p:txBody>
      </p:sp>
      <p:pic>
        <p:nvPicPr>
          <p:cNvPr id="7" name="İçerik Yer Tutucusu 6" descr="diyagram, ekran görüntüsü, çizgi, plan içeren bir resim&#10;&#10;Açıklama otomatik olarak oluşturuldu">
            <a:extLst>
              <a:ext uri="{FF2B5EF4-FFF2-40B4-BE49-F238E27FC236}">
                <a16:creationId xmlns:a16="http://schemas.microsoft.com/office/drawing/2014/main" id="{97322EFA-3027-2C88-348B-332545E654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4887" y="2354239"/>
            <a:ext cx="8922226" cy="3948085"/>
          </a:xfrm>
          <a:prstGeom prst="rect">
            <a:avLst/>
          </a:prstGeom>
        </p:spPr>
      </p:pic>
    </p:spTree>
    <p:extLst>
      <p:ext uri="{BB962C8B-B14F-4D97-AF65-F5344CB8AC3E}">
        <p14:creationId xmlns:p14="http://schemas.microsoft.com/office/powerpoint/2010/main" val="25772511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ocial Network">
            <a:extLst>
              <a:ext uri="{FF2B5EF4-FFF2-40B4-BE49-F238E27FC236}">
                <a16:creationId xmlns:a16="http://schemas.microsoft.com/office/drawing/2014/main" id="{6D1529F6-06D9-75CB-E96C-87E2A5AF9F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İçerik Yer Tutucusu 2">
            <a:extLst>
              <a:ext uri="{FF2B5EF4-FFF2-40B4-BE49-F238E27FC236}">
                <a16:creationId xmlns:a16="http://schemas.microsoft.com/office/drawing/2014/main" id="{54F0084A-567D-FF8E-ECFD-B1E18CDFE5E4}"/>
              </a:ext>
            </a:extLst>
          </p:cNvPr>
          <p:cNvSpPr>
            <a:spLocks noGrp="1"/>
          </p:cNvSpPr>
          <p:nvPr>
            <p:ph idx="1"/>
          </p:nvPr>
        </p:nvSpPr>
        <p:spPr>
          <a:xfrm>
            <a:off x="6090573" y="806246"/>
            <a:ext cx="5928607" cy="5254726"/>
          </a:xfrm>
        </p:spPr>
        <p:txBody>
          <a:bodyPr anchor="ctr">
            <a:normAutofit/>
          </a:bodyPr>
          <a:lstStyle/>
          <a:p>
            <a:pPr fontAlgn="base"/>
            <a:r>
              <a:rPr lang="en-US" sz="1300" b="0" i="0" dirty="0">
                <a:solidFill>
                  <a:schemeClr val="tx2"/>
                </a:solidFill>
                <a:effectLst/>
                <a:latin typeface="Noto serif" panose="02020600060500020200" pitchFamily="18" charset="0"/>
              </a:rPr>
              <a:t>Bir </a:t>
            </a:r>
            <a:r>
              <a:rPr lang="en-US" sz="1300" b="0" i="0" dirty="0" err="1">
                <a:solidFill>
                  <a:schemeClr val="tx2"/>
                </a:solidFill>
                <a:effectLst/>
                <a:latin typeface="Noto serif" panose="02020600060500020200" pitchFamily="18" charset="0"/>
              </a:rPr>
              <a:t>sistem</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yöneticisi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olarak</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zamanınızın</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önemli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bir</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bölümünü</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kullanıcıları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yönetmeye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harcayacaksınız.Ayrıca</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bağlantı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sorunları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bozuk</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uygulamalar</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veri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bozulması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eğitim</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sorunları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güvenlik</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sorunları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ve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kullanıcı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tarafından</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oluşturulan</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sorunlar</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gibi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hesap</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veya</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izinlerle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ilgili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olmayan</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kullanıcı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sorunlarını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gidermek</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için</a:t>
            </a:r>
            <a:r>
              <a:rPr lang="en-US" sz="1300" b="0" i="0" dirty="0">
                <a:solidFill>
                  <a:schemeClr val="tx2"/>
                </a:solidFill>
                <a:effectLst/>
                <a:latin typeface="Noto serif" panose="02020600060500020200" pitchFamily="18" charset="0"/>
              </a:rPr>
              <a:t> de zaman </a:t>
            </a:r>
            <a:r>
              <a:rPr lang="en-US" sz="1300" b="0" i="0" dirty="0" err="1">
                <a:solidFill>
                  <a:schemeClr val="tx2"/>
                </a:solidFill>
                <a:effectLst/>
                <a:latin typeface="Noto serif" panose="02020600060500020200" pitchFamily="18" charset="0"/>
              </a:rPr>
              <a:t>harcayacaksınız</a:t>
            </a:r>
            <a:r>
              <a:rPr lang="en-US" sz="1300" b="0" i="0" dirty="0">
                <a:solidFill>
                  <a:schemeClr val="tx2"/>
                </a:solidFill>
                <a:effectLst/>
                <a:latin typeface="Noto serif" panose="02020600060500020200" pitchFamily="18" charset="0"/>
              </a:rPr>
              <a:t>.</a:t>
            </a:r>
          </a:p>
          <a:p>
            <a:pPr lvl="1" fontAlgn="base"/>
            <a:r>
              <a:rPr lang="en-US" sz="1300" b="0" i="0" dirty="0" err="1">
                <a:solidFill>
                  <a:schemeClr val="tx2"/>
                </a:solidFill>
                <a:effectLst/>
                <a:latin typeface="Noto serif" panose="02020600060500020200" pitchFamily="18" charset="0"/>
              </a:rPr>
              <a:t>Kullanıcıları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yönetmek</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aşağıdaki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görevleri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kapsar</a:t>
            </a:r>
            <a:r>
              <a:rPr lang="en-US" sz="1300" b="0" i="0" dirty="0">
                <a:solidFill>
                  <a:schemeClr val="tx2"/>
                </a:solidFill>
                <a:effectLst/>
                <a:latin typeface="Noto serif" panose="02020600060500020200" pitchFamily="18" charset="0"/>
              </a:rPr>
              <a:t>:</a:t>
            </a:r>
          </a:p>
          <a:p>
            <a:pPr lvl="1" fontAlgn="base"/>
            <a:r>
              <a:rPr lang="en-US" sz="1300" b="0" i="0" dirty="0" err="1">
                <a:solidFill>
                  <a:schemeClr val="tx2"/>
                </a:solidFill>
                <a:effectLst/>
                <a:latin typeface="Noto serif" panose="02020600060500020200" pitchFamily="18" charset="0"/>
              </a:rPr>
              <a:t>Kullanıcı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hesapları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oluşturma</a:t>
            </a:r>
            <a:endParaRPr lang="en-US" sz="1300" b="0" i="0" dirty="0">
              <a:solidFill>
                <a:schemeClr val="tx2"/>
              </a:solidFill>
              <a:effectLst/>
              <a:latin typeface="Noto serif" panose="02020600060500020200" pitchFamily="18" charset="0"/>
            </a:endParaRPr>
          </a:p>
          <a:p>
            <a:pPr lvl="1" fontAlgn="base"/>
            <a:r>
              <a:rPr lang="en-US" sz="1300" b="0" i="0" dirty="0" err="1">
                <a:solidFill>
                  <a:schemeClr val="tx2"/>
                </a:solidFill>
                <a:effectLst/>
                <a:latin typeface="Noto serif" panose="02020600060500020200" pitchFamily="18" charset="0"/>
              </a:rPr>
              <a:t>Kullanıcı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hesaplarını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değiştirme</a:t>
            </a:r>
            <a:endParaRPr lang="en-US" sz="1300" b="0" i="0" dirty="0">
              <a:solidFill>
                <a:schemeClr val="tx2"/>
              </a:solidFill>
              <a:effectLst/>
              <a:latin typeface="Noto serif" panose="02020600060500020200" pitchFamily="18" charset="0"/>
            </a:endParaRPr>
          </a:p>
          <a:p>
            <a:pPr lvl="1" fontAlgn="base"/>
            <a:r>
              <a:rPr lang="en-US" sz="1300" b="0" i="0" dirty="0" err="1">
                <a:solidFill>
                  <a:schemeClr val="tx2"/>
                </a:solidFill>
                <a:effectLst/>
                <a:latin typeface="Noto serif" panose="02020600060500020200" pitchFamily="18" charset="0"/>
              </a:rPr>
              <a:t>Kullanıcı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hesaplarını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kaldırma</a:t>
            </a:r>
            <a:endParaRPr lang="en-US" sz="1300" b="0" i="0" dirty="0">
              <a:solidFill>
                <a:schemeClr val="tx2"/>
              </a:solidFill>
              <a:effectLst/>
              <a:latin typeface="Noto serif" panose="02020600060500020200" pitchFamily="18" charset="0"/>
            </a:endParaRPr>
          </a:p>
          <a:p>
            <a:pPr lvl="1" fontAlgn="base"/>
            <a:r>
              <a:rPr lang="en-US" sz="1300" b="0" i="0" dirty="0" err="1">
                <a:solidFill>
                  <a:schemeClr val="tx2"/>
                </a:solidFill>
                <a:effectLst/>
                <a:latin typeface="Noto serif" panose="02020600060500020200" pitchFamily="18" charset="0"/>
              </a:rPr>
              <a:t>Dosyalara</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ve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dizinlere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erişim</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izni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verme</a:t>
            </a:r>
            <a:endParaRPr lang="en-US" sz="1300" b="0" i="0" dirty="0">
              <a:solidFill>
                <a:schemeClr val="tx2"/>
              </a:solidFill>
              <a:effectLst/>
              <a:latin typeface="Noto serif" panose="02020600060500020200" pitchFamily="18" charset="0"/>
            </a:endParaRPr>
          </a:p>
          <a:p>
            <a:pPr lvl="1" fontAlgn="base"/>
            <a:r>
              <a:rPr lang="en-US" sz="1300" b="0" i="0" dirty="0" err="1">
                <a:solidFill>
                  <a:schemeClr val="tx2"/>
                </a:solidFill>
                <a:effectLst/>
                <a:latin typeface="Noto serif" panose="02020600060500020200" pitchFamily="18" charset="0"/>
              </a:rPr>
              <a:t>Dosyalara</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ve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dizinlere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erişimi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kısıtlama</a:t>
            </a:r>
            <a:endParaRPr lang="en-US" sz="1300" b="0" i="0" dirty="0">
              <a:solidFill>
                <a:schemeClr val="tx2"/>
              </a:solidFill>
              <a:effectLst/>
              <a:latin typeface="Noto serif" panose="02020600060500020200" pitchFamily="18" charset="0"/>
            </a:endParaRPr>
          </a:p>
          <a:p>
            <a:pPr lvl="1" fontAlgn="base"/>
            <a:r>
              <a:rPr lang="en-US" sz="1300" b="0" i="0" dirty="0" err="1">
                <a:solidFill>
                  <a:schemeClr val="tx2"/>
                </a:solidFill>
                <a:effectLst/>
                <a:latin typeface="Noto serif" panose="02020600060500020200" pitchFamily="18" charset="0"/>
              </a:rPr>
              <a:t>Güvenlik</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politikalarını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uygulama</a:t>
            </a:r>
            <a:endParaRPr lang="en-US" sz="1300" b="0" i="0" dirty="0">
              <a:solidFill>
                <a:schemeClr val="tx2"/>
              </a:solidFill>
              <a:effectLst/>
              <a:latin typeface="Noto serif" panose="02020600060500020200" pitchFamily="18" charset="0"/>
            </a:endParaRPr>
          </a:p>
          <a:p>
            <a:pPr lvl="1" fontAlgn="base"/>
            <a:r>
              <a:rPr lang="en-US" sz="1300" b="0" i="0" dirty="0" err="1">
                <a:solidFill>
                  <a:schemeClr val="tx2"/>
                </a:solidFill>
                <a:effectLst/>
                <a:latin typeface="Noto serif" panose="02020600060500020200" pitchFamily="18" charset="0"/>
              </a:rPr>
              <a:t>Dosya</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ve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dizinlere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ilişkin</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izinleri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ayarlama</a:t>
            </a:r>
            <a:endParaRPr lang="en-US" sz="1300" b="0" i="0" dirty="0">
              <a:solidFill>
                <a:schemeClr val="tx2"/>
              </a:solidFill>
              <a:effectLst/>
              <a:latin typeface="Noto serif" panose="02020600060500020200" pitchFamily="18" charset="0"/>
            </a:endParaRPr>
          </a:p>
          <a:p>
            <a:endParaRPr lang="en-US" sz="13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92440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29B4477-626A-0AF6-25A8-2A63F7502696}"/>
              </a:ext>
            </a:extLst>
          </p:cNvPr>
          <p:cNvSpPr>
            <a:spLocks noGrp="1"/>
          </p:cNvSpPr>
          <p:nvPr>
            <p:ph type="title"/>
          </p:nvPr>
        </p:nvSpPr>
        <p:spPr>
          <a:xfrm>
            <a:off x="630936" y="640080"/>
            <a:ext cx="4818888" cy="1481328"/>
          </a:xfrm>
        </p:spPr>
        <p:txBody>
          <a:bodyPr anchor="b">
            <a:normAutofit/>
          </a:bodyPr>
          <a:lstStyle/>
          <a:p>
            <a:r>
              <a:rPr lang="en-US" sz="3000" b="0" i="0">
                <a:effectLst/>
                <a:latin typeface="Noto Serif" panose="02020600060500020200" pitchFamily="18" charset="0"/>
              </a:rPr>
              <a:t>Kullanıcı ve Grup Kimliği Numaralandırma Kuralları</a:t>
            </a:r>
            <a:endParaRPr lang="en-US" sz="3000" dirty="0"/>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CCCFF38B-C963-91E0-D0A6-B40B7784800E}"/>
              </a:ext>
            </a:extLst>
          </p:cNvPr>
          <p:cNvSpPr>
            <a:spLocks noGrp="1"/>
          </p:cNvSpPr>
          <p:nvPr>
            <p:ph idx="1"/>
          </p:nvPr>
        </p:nvSpPr>
        <p:spPr>
          <a:xfrm>
            <a:off x="630936" y="2660904"/>
            <a:ext cx="4818888" cy="3547872"/>
          </a:xfrm>
        </p:spPr>
        <p:txBody>
          <a:bodyPr anchor="t">
            <a:normAutofit/>
          </a:bodyPr>
          <a:lstStyle/>
          <a:p>
            <a:pPr fontAlgn="base"/>
            <a:r>
              <a:rPr lang="en-US" sz="1500" b="0" i="0">
                <a:effectLst/>
                <a:latin typeface="Noto serif" panose="02020600060500020200" pitchFamily="18" charset="0"/>
              </a:rPr>
              <a:t>Kullanıcı hesabı UID ve GID numaraları genellikle 1000'den başlar ve her yeni hesap için birer birer artar.Kök kullanıcının UID'si ve GID'si her zaman 0'dır; sistemdeki başka hiçbir kullanıcı bu kullanıcı ve grup kimliklerine sahip değildir.</a:t>
            </a:r>
          </a:p>
          <a:p>
            <a:pPr fontAlgn="base"/>
            <a:r>
              <a:rPr lang="en-US" sz="1500" b="0" i="0">
                <a:effectLst/>
                <a:latin typeface="Noto serif" panose="02020600060500020200" pitchFamily="18" charset="0"/>
              </a:rPr>
              <a:t>Sistem ve hizmet hesapları, insan kullanıcı hesapları değildir ve genellikle kendileriyle ilişkilendirilmiş etkileşimli bir kabuğa sahip değildir. Bu hesaplara 1 ile 999 arasında değişen UID'ler ve GID'ler verilir. Bu ayırmalar, sistem temizliğini kullanıcı hesaplarına rastgele UID ve GID atamaktan çok daha kolay hale getirir.</a:t>
            </a:r>
          </a:p>
          <a:p>
            <a:pPr marL="0" indent="0">
              <a:buNone/>
            </a:pPr>
            <a:endParaRPr lang="en-US" sz="1500"/>
          </a:p>
        </p:txBody>
      </p:sp>
      <p:pic>
        <p:nvPicPr>
          <p:cNvPr id="5" name="Resim 4" descr="metin, ekran görüntüsü, yazı tipi, sayı, numara içeren bir resim&#10;&#10;Açıklama otomatik olarak oluşturuldu">
            <a:extLst>
              <a:ext uri="{FF2B5EF4-FFF2-40B4-BE49-F238E27FC236}">
                <a16:creationId xmlns:a16="http://schemas.microsoft.com/office/drawing/2014/main" id="{6685B301-6538-0BE1-B0C1-99E7FE6F4DA9}"/>
              </a:ext>
            </a:extLst>
          </p:cNvPr>
          <p:cNvPicPr>
            <a:picLocks noChangeAspect="1"/>
          </p:cNvPicPr>
          <p:nvPr/>
        </p:nvPicPr>
        <p:blipFill>
          <a:blip r:embed="rId2"/>
          <a:stretch>
            <a:fillRect/>
          </a:stretch>
        </p:blipFill>
        <p:spPr>
          <a:xfrm>
            <a:off x="6099048" y="1817100"/>
            <a:ext cx="5458968" cy="3223800"/>
          </a:xfrm>
          <a:prstGeom prst="rect">
            <a:avLst/>
          </a:prstGeom>
        </p:spPr>
      </p:pic>
    </p:spTree>
    <p:extLst>
      <p:ext uri="{BB962C8B-B14F-4D97-AF65-F5344CB8AC3E}">
        <p14:creationId xmlns:p14="http://schemas.microsoft.com/office/powerpoint/2010/main" val="3335046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Resim 4" descr="metin, ekran görüntüsü, yazı tipi, beyaz içeren bir resim&#10;&#10;Açıklama otomatik olarak oluşturuldu">
            <a:extLst>
              <a:ext uri="{FF2B5EF4-FFF2-40B4-BE49-F238E27FC236}">
                <a16:creationId xmlns:a16="http://schemas.microsoft.com/office/drawing/2014/main" id="{2B1C0FC8-935C-694D-5EA4-CB6BF345A05F}"/>
              </a:ext>
            </a:extLst>
          </p:cNvPr>
          <p:cNvPicPr>
            <a:picLocks noChangeAspect="1"/>
          </p:cNvPicPr>
          <p:nvPr/>
        </p:nvPicPr>
        <p:blipFill>
          <a:blip r:embed="rId2"/>
          <a:stretch>
            <a:fillRect/>
          </a:stretch>
        </p:blipFill>
        <p:spPr>
          <a:xfrm>
            <a:off x="659914" y="1503729"/>
            <a:ext cx="10872172" cy="1359021"/>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7E1E79D1-1A23-7423-CC5E-CB07CACB13DC}"/>
              </a:ext>
            </a:extLst>
          </p:cNvPr>
          <p:cNvSpPr>
            <a:spLocks noGrp="1"/>
          </p:cNvSpPr>
          <p:nvPr>
            <p:ph idx="1"/>
          </p:nvPr>
        </p:nvSpPr>
        <p:spPr>
          <a:xfrm>
            <a:off x="4970835" y="3998019"/>
            <a:ext cx="6382966" cy="2216512"/>
          </a:xfrm>
        </p:spPr>
        <p:txBody>
          <a:bodyPr>
            <a:normAutofit/>
          </a:bodyPr>
          <a:lstStyle/>
          <a:p>
            <a:r>
              <a:rPr lang="en-US" b="1" i="0" dirty="0" err="1">
                <a:effectLst/>
                <a:latin typeface="Söhne"/>
              </a:rPr>
              <a:t>useradd</a:t>
            </a:r>
            <a:r>
              <a:rPr lang="en-US" b="0" i="0" dirty="0">
                <a:effectLst/>
                <a:latin typeface="Söhne"/>
              </a:rPr>
              <a:t> </a:t>
            </a:r>
            <a:r>
              <a:rPr lang="en-US" b="0" i="0" dirty="0" err="1">
                <a:effectLst/>
                <a:latin typeface="Söhne"/>
              </a:rPr>
              <a:t>komutu</a:t>
            </a:r>
            <a:r>
              <a:rPr lang="en-US" b="0" i="0" dirty="0">
                <a:effectLst/>
                <a:latin typeface="Söhne"/>
              </a:rPr>
              <a:t>, </a:t>
            </a:r>
            <a:r>
              <a:rPr lang="en-US" b="0" i="0" dirty="0" err="1">
                <a:effectLst/>
                <a:latin typeface="Söhne"/>
              </a:rPr>
              <a:t>bir</a:t>
            </a:r>
            <a:r>
              <a:rPr lang="en-US" b="0" i="0" dirty="0">
                <a:effectLst/>
                <a:latin typeface="Söhne"/>
              </a:rPr>
              <a:t> </a:t>
            </a:r>
            <a:r>
              <a:rPr lang="en-US" b="0" i="0" dirty="0" err="1">
                <a:effectLst/>
                <a:latin typeface="Söhne"/>
              </a:rPr>
              <a:t>sistemde</a:t>
            </a:r>
            <a:r>
              <a:rPr lang="en-US" b="0" i="0" dirty="0">
                <a:effectLst/>
                <a:latin typeface="Söhne"/>
              </a:rPr>
              <a:t> yeni </a:t>
            </a:r>
            <a:r>
              <a:rPr lang="en-US" b="0" i="0" dirty="0" err="1">
                <a:effectLst/>
                <a:latin typeface="Söhne"/>
              </a:rPr>
              <a:t>kullanıcılar</a:t>
            </a:r>
            <a:r>
              <a:rPr lang="en-US" b="0" i="0" dirty="0">
                <a:effectLst/>
                <a:latin typeface="Söhne"/>
              </a:rPr>
              <a:t> </a:t>
            </a:r>
            <a:r>
              <a:rPr lang="en-US" b="0" i="0" dirty="0" err="1">
                <a:effectLst/>
                <a:latin typeface="Söhne"/>
              </a:rPr>
              <a:t>eklemenin</a:t>
            </a:r>
            <a:r>
              <a:rPr lang="en-US" b="0" i="0" dirty="0">
                <a:effectLst/>
                <a:latin typeface="Söhne"/>
              </a:rPr>
              <a:t> </a:t>
            </a:r>
            <a:r>
              <a:rPr lang="en-US" b="0" i="0" dirty="0" err="1">
                <a:effectLst/>
                <a:latin typeface="Söhne"/>
              </a:rPr>
              <a:t>standart</a:t>
            </a:r>
            <a:r>
              <a:rPr lang="en-US" b="0" i="0" dirty="0">
                <a:effectLst/>
                <a:latin typeface="Söhne"/>
              </a:rPr>
              <a:t> </a:t>
            </a:r>
            <a:r>
              <a:rPr lang="en-US" b="0" i="0" dirty="0" err="1">
                <a:effectLst/>
                <a:latin typeface="Söhne"/>
              </a:rPr>
              <a:t>komut</a:t>
            </a:r>
            <a:r>
              <a:rPr lang="en-US" b="0" i="0" dirty="0">
                <a:effectLst/>
                <a:latin typeface="Söhne"/>
              </a:rPr>
              <a:t> </a:t>
            </a:r>
            <a:r>
              <a:rPr lang="en-US" b="0" i="0" dirty="0" err="1">
                <a:effectLst/>
                <a:latin typeface="Söhne"/>
              </a:rPr>
              <a:t>satırı</a:t>
            </a:r>
            <a:r>
              <a:rPr lang="en-US" b="0" i="0" dirty="0">
                <a:effectLst/>
                <a:latin typeface="Söhne"/>
              </a:rPr>
              <a:t> Linux </a:t>
            </a:r>
            <a:r>
              <a:rPr lang="en-US" b="0" i="0" dirty="0" err="1">
                <a:effectLst/>
                <a:latin typeface="Söhne"/>
              </a:rPr>
              <a:t>yöntemidir</a:t>
            </a:r>
            <a:r>
              <a:rPr lang="en-US" b="0" i="0" dirty="0">
                <a:effectLst/>
                <a:latin typeface="Söhne"/>
              </a:rPr>
              <a:t>. </a:t>
            </a:r>
            <a:r>
              <a:rPr lang="en-US" b="0" i="0" dirty="0" err="1">
                <a:effectLst/>
                <a:latin typeface="Söhne"/>
              </a:rPr>
              <a:t>useradd</a:t>
            </a:r>
            <a:r>
              <a:rPr lang="en-US" b="0" i="0" dirty="0">
                <a:effectLst/>
                <a:latin typeface="Söhne"/>
              </a:rPr>
              <a:t> </a:t>
            </a:r>
            <a:r>
              <a:rPr lang="en-US" b="0" i="0" dirty="0" err="1">
                <a:effectLst/>
                <a:latin typeface="Söhne"/>
              </a:rPr>
              <a:t>komutu</a:t>
            </a:r>
            <a:r>
              <a:rPr lang="en-US" b="0" i="0" dirty="0">
                <a:effectLst/>
                <a:latin typeface="Söhne"/>
              </a:rPr>
              <a:t> </a:t>
            </a:r>
            <a:r>
              <a:rPr lang="en-US" b="0" i="0" dirty="0" err="1">
                <a:effectLst/>
                <a:latin typeface="Söhne"/>
              </a:rPr>
              <a:t>basittir</a:t>
            </a:r>
            <a:r>
              <a:rPr lang="en-US" b="0" i="0" dirty="0">
                <a:effectLst/>
                <a:latin typeface="Söhne"/>
              </a:rPr>
              <a:t>; </a:t>
            </a:r>
            <a:r>
              <a:rPr lang="en-US" b="0" i="0" dirty="0" err="1">
                <a:effectLst/>
                <a:latin typeface="Söhne"/>
              </a:rPr>
              <a:t>aslında</a:t>
            </a:r>
            <a:r>
              <a:rPr lang="en-US" b="0" i="0" dirty="0">
                <a:effectLst/>
                <a:latin typeface="Söhne"/>
              </a:rPr>
              <a:t> </a:t>
            </a:r>
            <a:r>
              <a:rPr lang="en-US" b="0" i="0" dirty="0" err="1">
                <a:effectLst/>
                <a:latin typeface="Söhne"/>
              </a:rPr>
              <a:t>sağlamanız</a:t>
            </a:r>
            <a:r>
              <a:rPr lang="en-US" b="0" i="0" dirty="0">
                <a:effectLst/>
                <a:latin typeface="Söhne"/>
              </a:rPr>
              <a:t> </a:t>
            </a:r>
            <a:r>
              <a:rPr lang="en-US" b="0" i="0" dirty="0" err="1">
                <a:effectLst/>
                <a:latin typeface="Söhne"/>
              </a:rPr>
              <a:t>gereken</a:t>
            </a:r>
            <a:r>
              <a:rPr lang="en-US" b="0" i="0" dirty="0">
                <a:effectLst/>
                <a:latin typeface="Söhne"/>
              </a:rPr>
              <a:t> </a:t>
            </a:r>
            <a:r>
              <a:rPr lang="en-US" b="0" i="0" dirty="0" err="1">
                <a:effectLst/>
                <a:latin typeface="Söhne"/>
              </a:rPr>
              <a:t>tek</a:t>
            </a:r>
            <a:r>
              <a:rPr lang="en-US" b="0" i="0" dirty="0">
                <a:effectLst/>
                <a:latin typeface="Söhne"/>
              </a:rPr>
              <a:t> </a:t>
            </a:r>
            <a:r>
              <a:rPr lang="en-US" b="0" i="0" dirty="0" err="1">
                <a:effectLst/>
                <a:latin typeface="Söhne"/>
              </a:rPr>
              <a:t>şey</a:t>
            </a:r>
            <a:r>
              <a:rPr lang="en-US" b="0" i="0" dirty="0">
                <a:effectLst/>
                <a:latin typeface="Söhne"/>
              </a:rPr>
              <a:t> </a:t>
            </a:r>
            <a:r>
              <a:rPr lang="en-US" b="0" i="0" dirty="0" err="1">
                <a:effectLst/>
                <a:latin typeface="Söhne"/>
              </a:rPr>
              <a:t>bir</a:t>
            </a:r>
            <a:r>
              <a:rPr lang="en-US" b="0" i="0" dirty="0">
                <a:effectLst/>
                <a:latin typeface="Söhne"/>
              </a:rPr>
              <a:t> </a:t>
            </a:r>
            <a:r>
              <a:rPr lang="en-US" b="0" i="0" dirty="0" err="1">
                <a:effectLst/>
                <a:latin typeface="Söhne"/>
              </a:rPr>
              <a:t>kullanıcı</a:t>
            </a:r>
            <a:r>
              <a:rPr lang="en-US" b="0" i="0" dirty="0">
                <a:effectLst/>
                <a:latin typeface="Söhne"/>
              </a:rPr>
              <a:t> </a:t>
            </a:r>
            <a:r>
              <a:rPr lang="en-US" b="0" i="0" dirty="0" err="1">
                <a:effectLst/>
                <a:latin typeface="Söhne"/>
              </a:rPr>
              <a:t>adıdır</a:t>
            </a:r>
            <a:r>
              <a:rPr lang="en-US" b="0" i="0" dirty="0">
                <a:effectLst/>
                <a:latin typeface="Söhne"/>
              </a:rPr>
              <a:t>:</a:t>
            </a:r>
            <a:endParaRPr lang="en-US" dirty="0"/>
          </a:p>
        </p:txBody>
      </p:sp>
      <p:sp>
        <p:nvSpPr>
          <p:cNvPr id="9" name="Metin kutusu 8">
            <a:extLst>
              <a:ext uri="{FF2B5EF4-FFF2-40B4-BE49-F238E27FC236}">
                <a16:creationId xmlns:a16="http://schemas.microsoft.com/office/drawing/2014/main" id="{9586B9A5-120A-E799-EA03-CD82B7897394}"/>
              </a:ext>
            </a:extLst>
          </p:cNvPr>
          <p:cNvSpPr txBox="1"/>
          <p:nvPr/>
        </p:nvSpPr>
        <p:spPr>
          <a:xfrm>
            <a:off x="838199" y="4475333"/>
            <a:ext cx="2229467" cy="630942"/>
          </a:xfrm>
          <a:prstGeom prst="rect">
            <a:avLst/>
          </a:prstGeom>
          <a:noFill/>
        </p:spPr>
        <p:txBody>
          <a:bodyPr wrap="square">
            <a:spAutoFit/>
          </a:bodyPr>
          <a:lstStyle/>
          <a:p>
            <a:r>
              <a:rPr lang="en-US" sz="3500" b="1" i="0" dirty="0" err="1">
                <a:effectLst/>
                <a:latin typeface="Söhne"/>
              </a:rPr>
              <a:t>useradd</a:t>
            </a:r>
            <a:endParaRPr lang="en-US" sz="3500" dirty="0"/>
          </a:p>
        </p:txBody>
      </p:sp>
    </p:spTree>
    <p:extLst>
      <p:ext uri="{BB962C8B-B14F-4D97-AF65-F5344CB8AC3E}">
        <p14:creationId xmlns:p14="http://schemas.microsoft.com/office/powerpoint/2010/main" val="3030516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8C0C6AAB-8349-1149-2BF0-88662ED3ECC9}"/>
              </a:ext>
            </a:extLst>
          </p:cNvPr>
          <p:cNvSpPr>
            <a:spLocks noGrp="1"/>
          </p:cNvSpPr>
          <p:nvPr>
            <p:ph type="title"/>
          </p:nvPr>
        </p:nvSpPr>
        <p:spPr>
          <a:xfrm>
            <a:off x="838201" y="3998018"/>
            <a:ext cx="3981854" cy="2216513"/>
          </a:xfrm>
        </p:spPr>
        <p:txBody>
          <a:bodyPr>
            <a:normAutofit/>
          </a:bodyPr>
          <a:lstStyle/>
          <a:p>
            <a:r>
              <a:rPr lang="en-US" dirty="0" err="1"/>
              <a:t>useradd</a:t>
            </a:r>
            <a:r>
              <a:rPr lang="en-US" dirty="0"/>
              <a:t> -c</a:t>
            </a:r>
          </a:p>
        </p:txBody>
      </p:sp>
      <p:sp>
        <p:nvSpPr>
          <p:cNvPr id="13"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Resim 5" descr="metin, yazı tipi, ekran görüntüsü, beyaz içeren bir resim&#10;&#10;Açıklama otomatik olarak oluşturuldu">
            <a:extLst>
              <a:ext uri="{FF2B5EF4-FFF2-40B4-BE49-F238E27FC236}">
                <a16:creationId xmlns:a16="http://schemas.microsoft.com/office/drawing/2014/main" id="{BB7A851D-0E19-3263-6B9D-B0CE035C4C57}"/>
              </a:ext>
            </a:extLst>
          </p:cNvPr>
          <p:cNvPicPr>
            <a:picLocks noChangeAspect="1"/>
          </p:cNvPicPr>
          <p:nvPr/>
        </p:nvPicPr>
        <p:blipFill>
          <a:blip r:embed="rId2"/>
          <a:stretch>
            <a:fillRect/>
          </a:stretch>
        </p:blipFill>
        <p:spPr>
          <a:xfrm>
            <a:off x="659914" y="1490138"/>
            <a:ext cx="10872172" cy="1386203"/>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347E5B9D-73F7-BCD6-D26A-65369DAA6869}"/>
              </a:ext>
            </a:extLst>
          </p:cNvPr>
          <p:cNvSpPr>
            <a:spLocks noGrp="1"/>
          </p:cNvSpPr>
          <p:nvPr>
            <p:ph idx="1"/>
          </p:nvPr>
        </p:nvSpPr>
        <p:spPr>
          <a:xfrm>
            <a:off x="4970835" y="3998019"/>
            <a:ext cx="6382966" cy="2216512"/>
          </a:xfrm>
        </p:spPr>
        <p:txBody>
          <a:bodyPr>
            <a:normAutofit/>
          </a:bodyPr>
          <a:lstStyle/>
          <a:p>
            <a:br>
              <a:rPr lang="en-US" sz="2200"/>
            </a:br>
            <a:r>
              <a:rPr lang="en-US" sz="2200" b="0" i="0">
                <a:effectLst/>
                <a:latin typeface="Söhne"/>
              </a:rPr>
              <a:t>Bu, /home/</a:t>
            </a:r>
            <a:r>
              <a:rPr lang="en-US" sz="2200" b="0" i="0" err="1">
                <a:effectLst/>
                <a:latin typeface="Söhne"/>
              </a:rPr>
              <a:t>jsmith</a:t>
            </a:r>
            <a:r>
              <a:rPr lang="en-US" sz="2200" b="0" i="0">
                <a:effectLst/>
                <a:latin typeface="Söhne"/>
              </a:rPr>
              <a:t> ana </a:t>
            </a:r>
            <a:r>
              <a:rPr lang="en-US" sz="2200" b="0" i="0" err="1">
                <a:effectLst/>
                <a:latin typeface="Söhne"/>
              </a:rPr>
              <a:t>dizinini</a:t>
            </a:r>
            <a:r>
              <a:rPr lang="en-US" sz="2200" b="0" i="0">
                <a:effectLst/>
                <a:latin typeface="Söhne"/>
              </a:rPr>
              <a:t> </a:t>
            </a:r>
            <a:r>
              <a:rPr lang="en-US" sz="2200" b="0" i="0" err="1">
                <a:effectLst/>
                <a:latin typeface="Söhne"/>
              </a:rPr>
              <a:t>oluşturur</a:t>
            </a:r>
            <a:r>
              <a:rPr lang="en-US" sz="2200" b="0" i="0">
                <a:effectLst/>
                <a:latin typeface="Söhne"/>
              </a:rPr>
              <a:t>, </a:t>
            </a:r>
            <a:r>
              <a:rPr lang="en-US" sz="2200" b="0" i="0" err="1">
                <a:effectLst/>
                <a:latin typeface="Söhne"/>
              </a:rPr>
              <a:t>varsayılan</a:t>
            </a:r>
            <a:r>
              <a:rPr lang="en-US" sz="2200" b="0" i="0">
                <a:effectLst/>
                <a:latin typeface="Söhne"/>
              </a:rPr>
              <a:t> </a:t>
            </a:r>
            <a:r>
              <a:rPr lang="en-US" sz="2200" b="0" i="0" err="1">
                <a:effectLst/>
                <a:latin typeface="Söhne"/>
              </a:rPr>
              <a:t>gizli</a:t>
            </a:r>
            <a:r>
              <a:rPr lang="en-US" sz="2200" b="0" i="0">
                <a:effectLst/>
                <a:latin typeface="Söhne"/>
              </a:rPr>
              <a:t> </a:t>
            </a:r>
            <a:r>
              <a:rPr lang="en-US" sz="2200" b="0" i="0" err="1">
                <a:effectLst/>
                <a:latin typeface="Söhne"/>
              </a:rPr>
              <a:t>ortam</a:t>
            </a:r>
            <a:r>
              <a:rPr lang="en-US" sz="2200" b="0" i="0">
                <a:effectLst/>
                <a:latin typeface="Söhne"/>
              </a:rPr>
              <a:t> </a:t>
            </a:r>
            <a:r>
              <a:rPr lang="en-US" sz="2200" b="0" i="0" err="1">
                <a:effectLst/>
                <a:latin typeface="Söhne"/>
              </a:rPr>
              <a:t>dosyaları</a:t>
            </a:r>
            <a:r>
              <a:rPr lang="en-US" sz="2200" b="0" i="0">
                <a:effectLst/>
                <a:latin typeface="Söhne"/>
              </a:rPr>
              <a:t> </a:t>
            </a:r>
            <a:r>
              <a:rPr lang="en-US" sz="2200" b="0" i="0" err="1">
                <a:effectLst/>
                <a:latin typeface="Söhne"/>
              </a:rPr>
              <a:t>ile</a:t>
            </a:r>
            <a:r>
              <a:rPr lang="en-US" sz="2200" b="0" i="0">
                <a:effectLst/>
                <a:latin typeface="Söhne"/>
              </a:rPr>
              <a:t> </a:t>
            </a:r>
            <a:r>
              <a:rPr lang="en-US" sz="2200" b="0" i="0" err="1">
                <a:effectLst/>
                <a:latin typeface="Söhne"/>
              </a:rPr>
              <a:t>doldurur</a:t>
            </a:r>
            <a:r>
              <a:rPr lang="en-US" sz="2200" b="0" i="0">
                <a:effectLst/>
                <a:latin typeface="Söhne"/>
              </a:rPr>
              <a:t> </a:t>
            </a:r>
            <a:r>
              <a:rPr lang="en-US" sz="2200" b="0" i="0" err="1">
                <a:effectLst/>
                <a:latin typeface="Söhne"/>
              </a:rPr>
              <a:t>ve</a:t>
            </a:r>
            <a:r>
              <a:rPr lang="en-US" sz="2200" b="0" i="0">
                <a:effectLst/>
                <a:latin typeface="Söhne"/>
              </a:rPr>
              <a:t> /</a:t>
            </a:r>
            <a:r>
              <a:rPr lang="en-US" sz="2200" b="0" i="0" err="1">
                <a:effectLst/>
                <a:latin typeface="Söhne"/>
              </a:rPr>
              <a:t>etc</a:t>
            </a:r>
            <a:r>
              <a:rPr lang="en-US" sz="2200" b="0" i="0">
                <a:effectLst/>
                <a:latin typeface="Söhne"/>
              </a:rPr>
              <a:t>/passwd </a:t>
            </a:r>
            <a:r>
              <a:rPr lang="en-US" sz="2200" b="0" i="0" err="1">
                <a:effectLst/>
                <a:latin typeface="Söhne"/>
              </a:rPr>
              <a:t>dosyasına</a:t>
            </a:r>
            <a:r>
              <a:rPr lang="en-US" sz="2200" b="0" i="0">
                <a:effectLst/>
                <a:latin typeface="Söhne"/>
              </a:rPr>
              <a:t> </a:t>
            </a:r>
            <a:r>
              <a:rPr lang="en-US" sz="2200" b="0" i="0" err="1">
                <a:effectLst/>
                <a:latin typeface="Söhne"/>
              </a:rPr>
              <a:t>bir</a:t>
            </a:r>
            <a:r>
              <a:rPr lang="en-US" sz="2200" b="0" i="0">
                <a:effectLst/>
                <a:latin typeface="Söhne"/>
              </a:rPr>
              <a:t> </a:t>
            </a:r>
            <a:r>
              <a:rPr lang="en-US" sz="2200" b="0" i="0" err="1">
                <a:effectLst/>
                <a:latin typeface="Söhne"/>
              </a:rPr>
              <a:t>giriş</a:t>
            </a:r>
            <a:r>
              <a:rPr lang="en-US" sz="2200" b="0" i="0">
                <a:effectLst/>
                <a:latin typeface="Söhne"/>
              </a:rPr>
              <a:t> </a:t>
            </a:r>
            <a:r>
              <a:rPr lang="en-US" sz="2200" b="0" i="0" err="1">
                <a:effectLst/>
                <a:latin typeface="Söhne"/>
              </a:rPr>
              <a:t>ekler</a:t>
            </a:r>
            <a:r>
              <a:rPr lang="en-US" sz="2200" b="0" i="0">
                <a:effectLst/>
                <a:latin typeface="Söhne"/>
              </a:rPr>
              <a:t>. </a:t>
            </a:r>
            <a:r>
              <a:rPr lang="en-US" sz="2200" b="0" i="0" err="1">
                <a:effectLst/>
                <a:latin typeface="Söhne"/>
              </a:rPr>
              <a:t>useradd</a:t>
            </a:r>
            <a:r>
              <a:rPr lang="en-US" sz="2200" b="0" i="0">
                <a:effectLst/>
                <a:latin typeface="Söhne"/>
              </a:rPr>
              <a:t> </a:t>
            </a:r>
            <a:r>
              <a:rPr lang="en-US" sz="2200" b="0" i="0" err="1">
                <a:effectLst/>
                <a:latin typeface="Söhne"/>
              </a:rPr>
              <a:t>ile</a:t>
            </a:r>
            <a:r>
              <a:rPr lang="en-US" sz="2200" b="0" i="0">
                <a:effectLst/>
                <a:latin typeface="Söhne"/>
              </a:rPr>
              <a:t> </a:t>
            </a:r>
            <a:r>
              <a:rPr lang="en-US" sz="2200" b="0" i="0" err="1">
                <a:effectLst/>
                <a:latin typeface="Söhne"/>
              </a:rPr>
              <a:t>bir</a:t>
            </a:r>
            <a:r>
              <a:rPr lang="en-US" sz="2200" b="0" i="0">
                <a:effectLst/>
                <a:latin typeface="Söhne"/>
              </a:rPr>
              <a:t> </a:t>
            </a:r>
            <a:r>
              <a:rPr lang="en-US" sz="2200" b="0" i="0" err="1">
                <a:effectLst/>
                <a:latin typeface="Söhne"/>
              </a:rPr>
              <a:t>kullanıcı</a:t>
            </a:r>
            <a:r>
              <a:rPr lang="en-US" sz="2200" b="0" i="0">
                <a:effectLst/>
                <a:latin typeface="Söhne"/>
              </a:rPr>
              <a:t> </a:t>
            </a:r>
            <a:r>
              <a:rPr lang="en-US" sz="2200" b="0" i="0" err="1">
                <a:effectLst/>
                <a:latin typeface="Söhne"/>
              </a:rPr>
              <a:t>hesabı</a:t>
            </a:r>
            <a:r>
              <a:rPr lang="en-US" sz="2200" b="0" i="0">
                <a:effectLst/>
                <a:latin typeface="Söhne"/>
              </a:rPr>
              <a:t> </a:t>
            </a:r>
            <a:r>
              <a:rPr lang="en-US" sz="2200" b="0" i="0" err="1">
                <a:effectLst/>
                <a:latin typeface="Söhne"/>
              </a:rPr>
              <a:t>oluşturduğumda</a:t>
            </a:r>
            <a:r>
              <a:rPr lang="en-US" sz="2200" b="0" i="0">
                <a:effectLst/>
                <a:latin typeface="Söhne"/>
              </a:rPr>
              <a:t>, </a:t>
            </a:r>
            <a:r>
              <a:rPr lang="en-US" sz="2200" b="0" i="0" err="1">
                <a:effectLst/>
                <a:latin typeface="Söhne"/>
              </a:rPr>
              <a:t>genellikle</a:t>
            </a:r>
            <a:r>
              <a:rPr lang="en-US" sz="2200" b="0" i="0">
                <a:effectLst/>
                <a:latin typeface="Söhne"/>
              </a:rPr>
              <a:t> /</a:t>
            </a:r>
            <a:r>
              <a:rPr lang="en-US" sz="2200" b="0" i="0" err="1">
                <a:effectLst/>
                <a:latin typeface="Söhne"/>
              </a:rPr>
              <a:t>etc</a:t>
            </a:r>
            <a:r>
              <a:rPr lang="en-US" sz="2200" b="0" i="0">
                <a:effectLst/>
                <a:latin typeface="Söhne"/>
              </a:rPr>
              <a:t>/passwd </a:t>
            </a:r>
            <a:r>
              <a:rPr lang="en-US" sz="2200" b="0" i="0" err="1">
                <a:effectLst/>
                <a:latin typeface="Söhne"/>
              </a:rPr>
              <a:t>dosyasını</a:t>
            </a:r>
            <a:r>
              <a:rPr lang="en-US" sz="2200" b="0" i="0">
                <a:effectLst/>
                <a:latin typeface="Söhne"/>
              </a:rPr>
              <a:t> </a:t>
            </a:r>
            <a:r>
              <a:rPr lang="en-US" sz="2200" b="0" i="0" err="1">
                <a:effectLst/>
                <a:latin typeface="Söhne"/>
              </a:rPr>
              <a:t>düzenlememi</a:t>
            </a:r>
            <a:r>
              <a:rPr lang="en-US" sz="2200" b="0" i="0">
                <a:effectLst/>
                <a:latin typeface="Söhne"/>
              </a:rPr>
              <a:t> </a:t>
            </a:r>
            <a:r>
              <a:rPr lang="en-US" sz="2200" b="0" i="0" err="1">
                <a:effectLst/>
                <a:latin typeface="Söhne"/>
              </a:rPr>
              <a:t>gerektiren</a:t>
            </a:r>
            <a:r>
              <a:rPr lang="en-US" sz="2200" b="0" i="0">
                <a:effectLst/>
                <a:latin typeface="Söhne"/>
              </a:rPr>
              <a:t> </a:t>
            </a:r>
            <a:r>
              <a:rPr lang="en-US" sz="2200" b="0" i="0" err="1">
                <a:effectLst/>
                <a:latin typeface="Söhne"/>
              </a:rPr>
              <a:t>tek</a:t>
            </a:r>
            <a:r>
              <a:rPr lang="en-US" sz="2200" b="0" i="0">
                <a:effectLst/>
                <a:latin typeface="Söhne"/>
              </a:rPr>
              <a:t> </a:t>
            </a:r>
            <a:r>
              <a:rPr lang="en-US" sz="2200" b="0" i="0" err="1">
                <a:effectLst/>
                <a:latin typeface="Söhne"/>
              </a:rPr>
              <a:t>bir</a:t>
            </a:r>
            <a:r>
              <a:rPr lang="en-US" sz="2200" b="0" i="0">
                <a:effectLst/>
                <a:latin typeface="Söhne"/>
              </a:rPr>
              <a:t> </a:t>
            </a:r>
            <a:r>
              <a:rPr lang="en-US" sz="2200" b="0" i="0" err="1">
                <a:effectLst/>
                <a:latin typeface="Söhne"/>
              </a:rPr>
              <a:t>argüman</a:t>
            </a:r>
            <a:r>
              <a:rPr lang="en-US" sz="2200" b="0" i="0">
                <a:effectLst/>
                <a:latin typeface="Söhne"/>
              </a:rPr>
              <a:t> </a:t>
            </a:r>
            <a:r>
              <a:rPr lang="en-US" sz="2200" b="0" i="0" err="1">
                <a:effectLst/>
                <a:latin typeface="Söhne"/>
              </a:rPr>
              <a:t>ve</a:t>
            </a:r>
            <a:r>
              <a:rPr lang="en-US" sz="2200" b="0" i="0">
                <a:effectLst/>
                <a:latin typeface="Söhne"/>
              </a:rPr>
              <a:t> </a:t>
            </a:r>
            <a:r>
              <a:rPr lang="en-US" sz="2200" b="0" i="0" err="1">
                <a:effectLst/>
                <a:latin typeface="Söhne"/>
              </a:rPr>
              <a:t>bilgi</a:t>
            </a:r>
            <a:r>
              <a:rPr lang="en-US" sz="2200" b="0" i="0">
                <a:effectLst/>
                <a:latin typeface="Söhne"/>
              </a:rPr>
              <a:t> (</a:t>
            </a:r>
            <a:r>
              <a:rPr lang="en-US" sz="2200" b="0" i="0" err="1">
                <a:effectLst/>
                <a:latin typeface="Söhne"/>
              </a:rPr>
              <a:t>kullanıcının</a:t>
            </a:r>
            <a:r>
              <a:rPr lang="en-US" sz="2200" b="0" i="0">
                <a:effectLst/>
                <a:latin typeface="Söhne"/>
              </a:rPr>
              <a:t> tam </a:t>
            </a:r>
            <a:r>
              <a:rPr lang="en-US" sz="2200" b="0" i="0" err="1">
                <a:effectLst/>
                <a:latin typeface="Söhne"/>
              </a:rPr>
              <a:t>adı</a:t>
            </a:r>
            <a:r>
              <a:rPr lang="en-US" sz="2200" b="0" i="0">
                <a:effectLst/>
                <a:latin typeface="Söhne"/>
              </a:rPr>
              <a:t>) </a:t>
            </a:r>
            <a:r>
              <a:rPr lang="en-US" sz="2200" b="0" i="0" err="1">
                <a:effectLst/>
                <a:latin typeface="Söhne"/>
              </a:rPr>
              <a:t>sağlarım</a:t>
            </a:r>
            <a:r>
              <a:rPr lang="en-US" sz="2200" b="0" i="0">
                <a:effectLst/>
                <a:latin typeface="Söhne"/>
              </a:rPr>
              <a:t>.</a:t>
            </a:r>
            <a:endParaRPr lang="en-US" sz="2200"/>
          </a:p>
        </p:txBody>
      </p:sp>
    </p:spTree>
    <p:extLst>
      <p:ext uri="{BB962C8B-B14F-4D97-AF65-F5344CB8AC3E}">
        <p14:creationId xmlns:p14="http://schemas.microsoft.com/office/powerpoint/2010/main" val="898858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B6A5933-74F4-871C-655A-FDBAC7AC4AEA}"/>
              </a:ext>
            </a:extLst>
          </p:cNvPr>
          <p:cNvSpPr>
            <a:spLocks noGrp="1"/>
          </p:cNvSpPr>
          <p:nvPr>
            <p:ph type="title"/>
          </p:nvPr>
        </p:nvSpPr>
        <p:spPr>
          <a:xfrm>
            <a:off x="1289305" y="3415754"/>
            <a:ext cx="9471956" cy="1137111"/>
          </a:xfrm>
        </p:spPr>
        <p:txBody>
          <a:bodyPr>
            <a:normAutofit/>
          </a:bodyPr>
          <a:lstStyle/>
          <a:p>
            <a:r>
              <a:rPr lang="en-US" sz="5400" dirty="0" err="1"/>
              <a:t>useradd</a:t>
            </a:r>
            <a:r>
              <a:rPr lang="en-US" sz="5400" dirty="0"/>
              <a:t> -c</a:t>
            </a:r>
          </a:p>
        </p:txBody>
      </p:sp>
      <p:pic>
        <p:nvPicPr>
          <p:cNvPr id="5" name="Resim 4">
            <a:extLst>
              <a:ext uri="{FF2B5EF4-FFF2-40B4-BE49-F238E27FC236}">
                <a16:creationId xmlns:a16="http://schemas.microsoft.com/office/drawing/2014/main" id="{17660063-312E-A4FB-3E41-7D55BC039338}"/>
              </a:ext>
            </a:extLst>
          </p:cNvPr>
          <p:cNvPicPr>
            <a:picLocks noChangeAspect="1"/>
          </p:cNvPicPr>
          <p:nvPr/>
        </p:nvPicPr>
        <p:blipFill>
          <a:blip r:embed="rId2"/>
          <a:stretch>
            <a:fillRect/>
          </a:stretch>
        </p:blipFill>
        <p:spPr>
          <a:xfrm>
            <a:off x="1289304" y="1780675"/>
            <a:ext cx="7745969" cy="852056"/>
          </a:xfrm>
          <a:prstGeom prst="rect">
            <a:avLst/>
          </a:prstGeom>
        </p:spPr>
      </p:pic>
      <p:sp>
        <p:nvSpPr>
          <p:cNvPr id="3" name="İçerik Yer Tutucusu 2">
            <a:extLst>
              <a:ext uri="{FF2B5EF4-FFF2-40B4-BE49-F238E27FC236}">
                <a16:creationId xmlns:a16="http://schemas.microsoft.com/office/drawing/2014/main" id="{CCDE0928-C5A2-EABA-C7A9-4196480D3196}"/>
              </a:ext>
            </a:extLst>
          </p:cNvPr>
          <p:cNvSpPr>
            <a:spLocks noGrp="1"/>
          </p:cNvSpPr>
          <p:nvPr>
            <p:ph idx="1"/>
          </p:nvPr>
        </p:nvSpPr>
        <p:spPr>
          <a:xfrm>
            <a:off x="1289304" y="4612943"/>
            <a:ext cx="7745969" cy="1408222"/>
          </a:xfrm>
        </p:spPr>
        <p:txBody>
          <a:bodyPr anchor="t">
            <a:normAutofit/>
          </a:bodyPr>
          <a:lstStyle/>
          <a:p>
            <a:r>
              <a:rPr lang="en-US" sz="2000" b="0" i="0">
                <a:effectLst/>
                <a:latin typeface="Söhne"/>
              </a:rPr>
              <a:t>-c seçeneği, bilgileri /etc/passwd dosyasının beşinci alanına sağladığınız bilgileri yazar. Telefon numarası, e-posta adresi veya dahil etmek istediğiniz herhangi bir bilgi gibi daha fazla bilgi sağlamak istiyorsanız, bilgileri (,) ile ayırarak kullanabilirsiniz:</a:t>
            </a:r>
            <a:endParaRPr lang="en-US" sz="2000"/>
          </a:p>
        </p:txBody>
      </p:sp>
    </p:spTree>
    <p:extLst>
      <p:ext uri="{BB962C8B-B14F-4D97-AF65-F5344CB8AC3E}">
        <p14:creationId xmlns:p14="http://schemas.microsoft.com/office/powerpoint/2010/main" val="28495224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B48F5B-A99F-C776-F6CA-8B144228B379}"/>
              </a:ext>
            </a:extLst>
          </p:cNvPr>
          <p:cNvSpPr>
            <a:spLocks noGrp="1"/>
          </p:cNvSpPr>
          <p:nvPr>
            <p:ph type="title"/>
          </p:nvPr>
        </p:nvSpPr>
        <p:spPr/>
        <p:txBody>
          <a:bodyPr/>
          <a:lstStyle/>
          <a:p>
            <a:r>
              <a:rPr lang="en-US" b="0" i="1" dirty="0">
                <a:solidFill>
                  <a:srgbClr val="3D3B49"/>
                </a:solidFill>
                <a:effectLst/>
                <a:latin typeface="Noto serif" panose="02020600060500020200" pitchFamily="18" charset="0"/>
              </a:rPr>
              <a:t>/</a:t>
            </a:r>
            <a:r>
              <a:rPr lang="en-US" b="0" i="1" dirty="0" err="1">
                <a:solidFill>
                  <a:srgbClr val="3D3B49"/>
                </a:solidFill>
                <a:effectLst/>
                <a:latin typeface="Noto serif" panose="02020600060500020200" pitchFamily="18" charset="0"/>
              </a:rPr>
              <a:t>etc</a:t>
            </a:r>
            <a:r>
              <a:rPr lang="en-US" b="0" i="1" dirty="0">
                <a:solidFill>
                  <a:srgbClr val="3D3B49"/>
                </a:solidFill>
                <a:effectLst/>
                <a:latin typeface="Noto serif" panose="02020600060500020200" pitchFamily="18" charset="0"/>
              </a:rPr>
              <a:t>/passwd</a:t>
            </a:r>
            <a:r>
              <a:rPr lang="en-US" b="0" i="0" dirty="0">
                <a:solidFill>
                  <a:srgbClr val="3D3B49"/>
                </a:solidFill>
                <a:effectLst/>
                <a:latin typeface="Noto serif" panose="02020600060500020200" pitchFamily="18" charset="0"/>
              </a:rPr>
              <a:t> </a:t>
            </a:r>
            <a:endParaRPr lang="en-US" dirty="0"/>
          </a:p>
        </p:txBody>
      </p:sp>
      <p:graphicFrame>
        <p:nvGraphicFramePr>
          <p:cNvPr id="5" name="İçerik Yer Tutucusu 2">
            <a:extLst>
              <a:ext uri="{FF2B5EF4-FFF2-40B4-BE49-F238E27FC236}">
                <a16:creationId xmlns:a16="http://schemas.microsoft.com/office/drawing/2014/main" id="{A5DEEFD0-DCB9-EF08-E0B2-BB31D554701F}"/>
              </a:ext>
            </a:extLst>
          </p:cNvPr>
          <p:cNvGraphicFramePr>
            <a:graphicFrameLocks noGrp="1"/>
          </p:cNvGraphicFramePr>
          <p:nvPr>
            <p:ph idx="1"/>
          </p:nvPr>
        </p:nvGraphicFramePr>
        <p:xfrm>
          <a:off x="570271" y="1825625"/>
          <a:ext cx="1078352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60505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D101378-BB1E-CA54-13CC-C928A203DF5C}"/>
              </a:ext>
            </a:extLst>
          </p:cNvPr>
          <p:cNvSpPr>
            <a:spLocks noGrp="1"/>
          </p:cNvSpPr>
          <p:nvPr>
            <p:ph type="title"/>
          </p:nvPr>
        </p:nvSpPr>
        <p:spPr>
          <a:xfrm>
            <a:off x="686834" y="1153572"/>
            <a:ext cx="3200400" cy="4461163"/>
          </a:xfrm>
        </p:spPr>
        <p:txBody>
          <a:bodyPr>
            <a:normAutofit/>
          </a:bodyPr>
          <a:lstStyle/>
          <a:p>
            <a:r>
              <a:rPr lang="en-US" b="0" i="0">
                <a:solidFill>
                  <a:srgbClr val="FFFFFF"/>
                </a:solidFill>
                <a:effectLst/>
                <a:latin typeface="Söhne"/>
              </a:rPr>
              <a:t>usermod</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DC52D829-0292-2FAC-4CD4-9AA144A90887}"/>
              </a:ext>
            </a:extLst>
          </p:cNvPr>
          <p:cNvSpPr>
            <a:spLocks noGrp="1"/>
          </p:cNvSpPr>
          <p:nvPr>
            <p:ph idx="1"/>
          </p:nvPr>
        </p:nvSpPr>
        <p:spPr>
          <a:xfrm>
            <a:off x="4447308" y="591344"/>
            <a:ext cx="6906491" cy="5585619"/>
          </a:xfrm>
        </p:spPr>
        <p:txBody>
          <a:bodyPr anchor="ctr">
            <a:normAutofit/>
          </a:bodyPr>
          <a:lstStyle/>
          <a:p>
            <a:r>
              <a:rPr lang="en-US" sz="1800" b="0" i="0" dirty="0" err="1">
                <a:effectLst/>
                <a:latin typeface="Söhne"/>
              </a:rPr>
              <a:t>Nadiren</a:t>
            </a:r>
            <a:r>
              <a:rPr lang="en-US" sz="1800" b="0" i="0" dirty="0">
                <a:effectLst/>
                <a:latin typeface="Söhne"/>
              </a:rPr>
              <a:t> </a:t>
            </a:r>
            <a:r>
              <a:rPr lang="en-US" sz="1800" b="0" i="0" dirty="0" err="1">
                <a:effectLst/>
                <a:latin typeface="Söhne"/>
              </a:rPr>
              <a:t>statik</a:t>
            </a:r>
            <a:r>
              <a:rPr lang="en-US" sz="1800" b="0" i="0" dirty="0">
                <a:effectLst/>
                <a:latin typeface="Söhne"/>
              </a:rPr>
              <a:t> </a:t>
            </a:r>
            <a:r>
              <a:rPr lang="en-US" sz="1800" b="0" i="0" dirty="0" err="1">
                <a:effectLst/>
                <a:latin typeface="Söhne"/>
              </a:rPr>
              <a:t>bir</a:t>
            </a:r>
            <a:r>
              <a:rPr lang="en-US" sz="1800" b="0" i="0" dirty="0">
                <a:effectLst/>
                <a:latin typeface="Söhne"/>
              </a:rPr>
              <a:t> </a:t>
            </a:r>
            <a:r>
              <a:rPr lang="en-US" sz="1800" b="0" i="0" dirty="0" err="1">
                <a:effectLst/>
                <a:latin typeface="Söhne"/>
              </a:rPr>
              <a:t>kullanıcı</a:t>
            </a:r>
            <a:r>
              <a:rPr lang="en-US" sz="1800" b="0" i="0" dirty="0">
                <a:effectLst/>
                <a:latin typeface="Söhne"/>
              </a:rPr>
              <a:t> </a:t>
            </a:r>
            <a:r>
              <a:rPr lang="en-US" sz="1800" b="0" i="0" dirty="0" err="1">
                <a:effectLst/>
                <a:latin typeface="Söhne"/>
              </a:rPr>
              <a:t>hesabı</a:t>
            </a:r>
            <a:r>
              <a:rPr lang="en-US" sz="1800" b="0" i="0" dirty="0">
                <a:effectLst/>
                <a:latin typeface="Söhne"/>
              </a:rPr>
              <a:t> </a:t>
            </a:r>
            <a:r>
              <a:rPr lang="en-US" sz="1800" b="0" i="0" dirty="0" err="1">
                <a:effectLst/>
                <a:latin typeface="Söhne"/>
              </a:rPr>
              <a:t>bulunmaktadır</a:t>
            </a:r>
            <a:r>
              <a:rPr lang="en-US" sz="1800" b="0" i="0" dirty="0">
                <a:effectLst/>
                <a:latin typeface="Söhne"/>
              </a:rPr>
              <a:t>. Bu </a:t>
            </a:r>
            <a:r>
              <a:rPr lang="en-US" sz="1800" b="0" i="0" dirty="0" err="1">
                <a:effectLst/>
                <a:latin typeface="Söhne"/>
              </a:rPr>
              <a:t>nedenle</a:t>
            </a:r>
            <a:r>
              <a:rPr lang="en-US" sz="1800" b="0" i="0" dirty="0">
                <a:effectLst/>
                <a:latin typeface="Söhne"/>
              </a:rPr>
              <a:t>, /</a:t>
            </a:r>
            <a:r>
              <a:rPr lang="en-US" sz="1800" b="0" i="0" dirty="0" err="1">
                <a:effectLst/>
                <a:latin typeface="Söhne"/>
              </a:rPr>
              <a:t>etc</a:t>
            </a:r>
            <a:r>
              <a:rPr lang="en-US" sz="1800" b="0" i="0" dirty="0">
                <a:effectLst/>
                <a:latin typeface="Söhne"/>
              </a:rPr>
              <a:t>/passwd, </a:t>
            </a:r>
            <a:r>
              <a:rPr lang="en-US" sz="1800" b="0" i="0" dirty="0" err="1">
                <a:effectLst/>
                <a:latin typeface="Söhne"/>
              </a:rPr>
              <a:t>bir</a:t>
            </a:r>
            <a:r>
              <a:rPr lang="en-US" sz="1800" b="0" i="0" dirty="0">
                <a:effectLst/>
                <a:latin typeface="Söhne"/>
              </a:rPr>
              <a:t> ana </a:t>
            </a:r>
            <a:r>
              <a:rPr lang="en-US" sz="1800" b="0" i="0" dirty="0" err="1">
                <a:effectLst/>
                <a:latin typeface="Söhne"/>
              </a:rPr>
              <a:t>dizin</a:t>
            </a:r>
            <a:r>
              <a:rPr lang="en-US" sz="1800" b="0" i="0" dirty="0">
                <a:effectLst/>
                <a:latin typeface="Söhne"/>
              </a:rPr>
              <a:t> </a:t>
            </a:r>
            <a:r>
              <a:rPr lang="en-US" sz="1800" b="0" i="0" dirty="0" err="1">
                <a:effectLst/>
                <a:latin typeface="Söhne"/>
              </a:rPr>
              <a:t>veya</a:t>
            </a:r>
            <a:r>
              <a:rPr lang="en-US" sz="1800" b="0" i="0" dirty="0">
                <a:effectLst/>
                <a:latin typeface="Söhne"/>
              </a:rPr>
              <a:t> </a:t>
            </a:r>
            <a:r>
              <a:rPr lang="en-US" sz="1800" b="0" i="0" dirty="0" err="1">
                <a:effectLst/>
                <a:latin typeface="Söhne"/>
              </a:rPr>
              <a:t>yapılandırma</a:t>
            </a:r>
            <a:r>
              <a:rPr lang="en-US" sz="1800" b="0" i="0" dirty="0">
                <a:effectLst/>
                <a:latin typeface="Söhne"/>
              </a:rPr>
              <a:t> </a:t>
            </a:r>
            <a:r>
              <a:rPr lang="en-US" sz="1800" b="0" i="0" dirty="0" err="1">
                <a:effectLst/>
                <a:latin typeface="Söhne"/>
              </a:rPr>
              <a:t>dosyalarını</a:t>
            </a:r>
            <a:r>
              <a:rPr lang="en-US" sz="1800" b="0" i="0" dirty="0">
                <a:effectLst/>
                <a:latin typeface="Söhne"/>
              </a:rPr>
              <a:t> </a:t>
            </a:r>
            <a:r>
              <a:rPr lang="en-US" sz="1800" b="0" i="0" dirty="0" err="1">
                <a:effectLst/>
                <a:latin typeface="Söhne"/>
              </a:rPr>
              <a:t>düzenlemek</a:t>
            </a:r>
            <a:r>
              <a:rPr lang="en-US" sz="1800" b="0" i="0" dirty="0">
                <a:effectLst/>
                <a:latin typeface="Söhne"/>
              </a:rPr>
              <a:t> </a:t>
            </a:r>
            <a:r>
              <a:rPr lang="en-US" sz="1800" b="0" i="0" dirty="0" err="1">
                <a:effectLst/>
                <a:latin typeface="Söhne"/>
              </a:rPr>
              <a:t>zorunda</a:t>
            </a:r>
            <a:r>
              <a:rPr lang="en-US" sz="1800" b="0" i="0" dirty="0">
                <a:effectLst/>
                <a:latin typeface="Söhne"/>
              </a:rPr>
              <a:t> </a:t>
            </a:r>
            <a:r>
              <a:rPr lang="en-US" sz="1800" b="0" i="0" dirty="0" err="1">
                <a:effectLst/>
                <a:latin typeface="Söhne"/>
              </a:rPr>
              <a:t>kalmadan</a:t>
            </a:r>
            <a:r>
              <a:rPr lang="en-US" sz="1800" b="0" i="0" dirty="0">
                <a:effectLst/>
                <a:latin typeface="Söhne"/>
              </a:rPr>
              <a:t> </a:t>
            </a:r>
            <a:r>
              <a:rPr lang="en-US" sz="1800" b="0" i="0" dirty="0" err="1">
                <a:effectLst/>
                <a:latin typeface="Söhne"/>
              </a:rPr>
              <a:t>gerekli</a:t>
            </a:r>
            <a:r>
              <a:rPr lang="en-US" sz="1800" b="0" i="0" dirty="0">
                <a:effectLst/>
                <a:latin typeface="Söhne"/>
              </a:rPr>
              <a:t> </a:t>
            </a:r>
            <a:r>
              <a:rPr lang="en-US" sz="1800" b="0" i="0" dirty="0" err="1">
                <a:effectLst/>
                <a:latin typeface="Söhne"/>
              </a:rPr>
              <a:t>değişiklikleri</a:t>
            </a:r>
            <a:r>
              <a:rPr lang="en-US" sz="1800" b="0" i="0" dirty="0">
                <a:effectLst/>
                <a:latin typeface="Söhne"/>
              </a:rPr>
              <a:t> </a:t>
            </a:r>
            <a:r>
              <a:rPr lang="en-US" sz="1800" b="0" i="0" dirty="0" err="1">
                <a:effectLst/>
                <a:latin typeface="Söhne"/>
              </a:rPr>
              <a:t>yapmanıza</a:t>
            </a:r>
            <a:r>
              <a:rPr lang="en-US" sz="1800" b="0" i="0" dirty="0">
                <a:effectLst/>
                <a:latin typeface="Söhne"/>
              </a:rPr>
              <a:t> </a:t>
            </a:r>
            <a:r>
              <a:rPr lang="en-US" sz="1800" b="0" i="0" dirty="0" err="1">
                <a:effectLst/>
                <a:latin typeface="Söhne"/>
              </a:rPr>
              <a:t>yardımcı</a:t>
            </a:r>
            <a:r>
              <a:rPr lang="en-US" sz="1800" b="0" i="0" dirty="0">
                <a:effectLst/>
                <a:latin typeface="Söhne"/>
              </a:rPr>
              <a:t> </a:t>
            </a:r>
            <a:r>
              <a:rPr lang="en-US" sz="1800" b="0" i="0" dirty="0" err="1">
                <a:effectLst/>
                <a:latin typeface="Söhne"/>
              </a:rPr>
              <a:t>olmak</a:t>
            </a:r>
            <a:r>
              <a:rPr lang="en-US" sz="1800" b="0" i="0" dirty="0">
                <a:effectLst/>
                <a:latin typeface="Söhne"/>
              </a:rPr>
              <a:t> </a:t>
            </a:r>
            <a:r>
              <a:rPr lang="en-US" sz="1800" b="0" i="0" dirty="0" err="1">
                <a:effectLst/>
                <a:latin typeface="Söhne"/>
              </a:rPr>
              <a:t>için</a:t>
            </a:r>
            <a:r>
              <a:rPr lang="en-US" sz="1800" b="0" i="0" dirty="0">
                <a:effectLst/>
                <a:latin typeface="Söhne"/>
              </a:rPr>
              <a:t> </a:t>
            </a:r>
            <a:r>
              <a:rPr lang="en-US" sz="1800" b="0" i="0" dirty="0" err="1">
                <a:effectLst/>
                <a:latin typeface="Söhne"/>
              </a:rPr>
              <a:t>usermod</a:t>
            </a:r>
            <a:r>
              <a:rPr lang="en-US" sz="1800" b="0" i="0" dirty="0">
                <a:effectLst/>
                <a:latin typeface="Söhne"/>
              </a:rPr>
              <a:t> </a:t>
            </a:r>
            <a:r>
              <a:rPr lang="en-US" sz="1800" b="0" i="0" dirty="0" err="1">
                <a:effectLst/>
                <a:latin typeface="Söhne"/>
              </a:rPr>
              <a:t>komutu</a:t>
            </a:r>
            <a:r>
              <a:rPr lang="en-US" sz="1800" b="0" i="0" dirty="0">
                <a:effectLst/>
                <a:latin typeface="Söhne"/>
              </a:rPr>
              <a:t> </a:t>
            </a:r>
            <a:r>
              <a:rPr lang="en-US" sz="1800" b="0" i="0" dirty="0" err="1">
                <a:effectLst/>
                <a:latin typeface="Söhne"/>
              </a:rPr>
              <a:t>bulunmaktadır</a:t>
            </a:r>
            <a:r>
              <a:rPr lang="en-US" sz="1800" b="0" i="0" dirty="0">
                <a:effectLst/>
                <a:latin typeface="Söhne"/>
              </a:rPr>
              <a:t>. </a:t>
            </a:r>
            <a:r>
              <a:rPr lang="en-US" sz="1800" b="0" i="0" dirty="0" err="1">
                <a:effectLst/>
                <a:latin typeface="Söhne"/>
              </a:rPr>
              <a:t>usermod</a:t>
            </a:r>
            <a:r>
              <a:rPr lang="en-US" sz="1800" b="0" i="0" dirty="0">
                <a:effectLst/>
                <a:latin typeface="Söhne"/>
              </a:rPr>
              <a:t> </a:t>
            </a:r>
            <a:r>
              <a:rPr lang="en-US" sz="1800" b="0" i="0" dirty="0" err="1">
                <a:effectLst/>
                <a:latin typeface="Söhne"/>
              </a:rPr>
              <a:t>komutu</a:t>
            </a:r>
            <a:r>
              <a:rPr lang="en-US" sz="1800" b="0" i="0" dirty="0">
                <a:effectLst/>
                <a:latin typeface="Söhne"/>
              </a:rPr>
              <a:t>, </a:t>
            </a:r>
            <a:r>
              <a:rPr lang="en-US" sz="1800" b="0" i="0" dirty="0" err="1">
                <a:effectLst/>
                <a:latin typeface="Söhne"/>
              </a:rPr>
              <a:t>tüm</a:t>
            </a:r>
            <a:r>
              <a:rPr lang="en-US" sz="1800" b="0" i="0" dirty="0">
                <a:effectLst/>
                <a:latin typeface="Söhne"/>
              </a:rPr>
              <a:t> </a:t>
            </a:r>
            <a:r>
              <a:rPr lang="en-US" sz="1800" b="0" i="0" dirty="0" err="1">
                <a:effectLst/>
                <a:latin typeface="Söhne"/>
              </a:rPr>
              <a:t>kullanıcı</a:t>
            </a:r>
            <a:r>
              <a:rPr lang="en-US" sz="1800" b="0" i="0" dirty="0">
                <a:effectLst/>
                <a:latin typeface="Söhne"/>
              </a:rPr>
              <a:t> </a:t>
            </a:r>
            <a:r>
              <a:rPr lang="en-US" sz="1800" b="0" i="0" dirty="0" err="1">
                <a:effectLst/>
                <a:latin typeface="Söhne"/>
              </a:rPr>
              <a:t>hesabıyla</a:t>
            </a:r>
            <a:r>
              <a:rPr lang="en-US" sz="1800" b="0" i="0" dirty="0">
                <a:effectLst/>
                <a:latin typeface="Söhne"/>
              </a:rPr>
              <a:t> </a:t>
            </a:r>
            <a:r>
              <a:rPr lang="en-US" sz="1800" b="0" i="0" dirty="0" err="1">
                <a:effectLst/>
                <a:latin typeface="Söhne"/>
              </a:rPr>
              <a:t>ilgili</a:t>
            </a:r>
            <a:r>
              <a:rPr lang="en-US" sz="1800" b="0" i="0" dirty="0">
                <a:effectLst/>
                <a:latin typeface="Söhne"/>
              </a:rPr>
              <a:t> </a:t>
            </a:r>
            <a:r>
              <a:rPr lang="en-US" sz="1800" b="0" i="0" dirty="0" err="1">
                <a:effectLst/>
                <a:latin typeface="Söhne"/>
              </a:rPr>
              <a:t>değişiklikleri</a:t>
            </a:r>
            <a:r>
              <a:rPr lang="en-US" sz="1800" b="0" i="0" dirty="0">
                <a:effectLst/>
                <a:latin typeface="Söhne"/>
              </a:rPr>
              <a:t> </a:t>
            </a:r>
            <a:r>
              <a:rPr lang="en-US" sz="1800" b="0" i="0" dirty="0" err="1">
                <a:effectLst/>
                <a:latin typeface="Söhne"/>
              </a:rPr>
              <a:t>yapmak</a:t>
            </a:r>
            <a:r>
              <a:rPr lang="en-US" sz="1800" b="0" i="0" dirty="0">
                <a:effectLst/>
                <a:latin typeface="Söhne"/>
              </a:rPr>
              <a:t> </a:t>
            </a:r>
            <a:r>
              <a:rPr lang="en-US" sz="1800" b="0" i="0" dirty="0" err="1">
                <a:effectLst/>
                <a:latin typeface="Söhne"/>
              </a:rPr>
              <a:t>için</a:t>
            </a:r>
            <a:r>
              <a:rPr lang="en-US" sz="1800" b="0" i="0" dirty="0">
                <a:effectLst/>
                <a:latin typeface="Söhne"/>
              </a:rPr>
              <a:t> </a:t>
            </a:r>
            <a:r>
              <a:rPr lang="en-US" sz="1800" b="0" i="0" dirty="0" err="1">
                <a:effectLst/>
                <a:latin typeface="Söhne"/>
              </a:rPr>
              <a:t>kullanılır</a:t>
            </a:r>
            <a:r>
              <a:rPr lang="en-US" sz="1800" b="0" i="0" dirty="0">
                <a:effectLst/>
                <a:latin typeface="Söhne"/>
              </a:rPr>
              <a:t>. </a:t>
            </a:r>
            <a:r>
              <a:rPr lang="en-US" sz="1800" b="0" i="0" dirty="0" err="1">
                <a:effectLst/>
                <a:latin typeface="Söhne"/>
              </a:rPr>
              <a:t>Aşağıdaki</a:t>
            </a:r>
            <a:r>
              <a:rPr lang="en-US" sz="1800" b="0" i="0" dirty="0">
                <a:effectLst/>
                <a:latin typeface="Söhne"/>
              </a:rPr>
              <a:t>, </a:t>
            </a:r>
            <a:r>
              <a:rPr lang="en-US" sz="1800" b="0" i="0" dirty="0" err="1">
                <a:effectLst/>
                <a:latin typeface="Söhne"/>
              </a:rPr>
              <a:t>usermod</a:t>
            </a:r>
            <a:r>
              <a:rPr lang="en-US" sz="1800" b="0" i="0" dirty="0">
                <a:effectLst/>
                <a:latin typeface="Söhne"/>
              </a:rPr>
              <a:t> </a:t>
            </a:r>
            <a:r>
              <a:rPr lang="en-US" sz="1800" b="0" i="0" dirty="0" err="1">
                <a:effectLst/>
                <a:latin typeface="Söhne"/>
              </a:rPr>
              <a:t>komutu</a:t>
            </a:r>
            <a:r>
              <a:rPr lang="en-US" sz="1800" b="0" i="0" dirty="0">
                <a:effectLst/>
                <a:latin typeface="Söhne"/>
              </a:rPr>
              <a:t> </a:t>
            </a:r>
            <a:r>
              <a:rPr lang="en-US" sz="1800" b="0" i="0" dirty="0" err="1">
                <a:effectLst/>
                <a:latin typeface="Söhne"/>
              </a:rPr>
              <a:t>ile</a:t>
            </a:r>
            <a:r>
              <a:rPr lang="en-US" sz="1800" b="0" i="0" dirty="0">
                <a:effectLst/>
                <a:latin typeface="Söhne"/>
              </a:rPr>
              <a:t> </a:t>
            </a:r>
            <a:r>
              <a:rPr lang="en-US" sz="1800" b="0" i="0" dirty="0" err="1">
                <a:effectLst/>
                <a:latin typeface="Söhne"/>
              </a:rPr>
              <a:t>yapabileceğiniz</a:t>
            </a:r>
            <a:r>
              <a:rPr lang="en-US" sz="1800" b="0" i="0" dirty="0">
                <a:effectLst/>
                <a:latin typeface="Söhne"/>
              </a:rPr>
              <a:t> </a:t>
            </a:r>
            <a:r>
              <a:rPr lang="en-US" sz="1800" b="0" i="0" dirty="0" err="1">
                <a:effectLst/>
                <a:latin typeface="Söhne"/>
              </a:rPr>
              <a:t>değişikliklerin</a:t>
            </a:r>
            <a:r>
              <a:rPr lang="en-US" sz="1800" b="0" i="0" dirty="0">
                <a:effectLst/>
                <a:latin typeface="Söhne"/>
              </a:rPr>
              <a:t> </a:t>
            </a:r>
            <a:r>
              <a:rPr lang="en-US" sz="1800" b="0" i="0" dirty="0" err="1">
                <a:effectLst/>
                <a:latin typeface="Söhne"/>
              </a:rPr>
              <a:t>kısaltılmış</a:t>
            </a:r>
            <a:r>
              <a:rPr lang="en-US" sz="1800" b="0" i="0" dirty="0">
                <a:effectLst/>
                <a:latin typeface="Söhne"/>
              </a:rPr>
              <a:t> </a:t>
            </a:r>
            <a:r>
              <a:rPr lang="en-US" sz="1800" b="0" i="0" dirty="0" err="1">
                <a:effectLst/>
                <a:latin typeface="Söhne"/>
              </a:rPr>
              <a:t>bir</a:t>
            </a:r>
            <a:r>
              <a:rPr lang="en-US" sz="1800" b="0" i="0" dirty="0">
                <a:effectLst/>
                <a:latin typeface="Söhne"/>
              </a:rPr>
              <a:t> </a:t>
            </a:r>
            <a:r>
              <a:rPr lang="en-US" sz="1800" b="0" i="0" dirty="0" err="1">
                <a:effectLst/>
                <a:latin typeface="Söhne"/>
              </a:rPr>
              <a:t>listesidir</a:t>
            </a:r>
            <a:r>
              <a:rPr lang="en-US" sz="1800" b="0" i="0" dirty="0">
                <a:effectLst/>
                <a:latin typeface="Söhne"/>
              </a:rPr>
              <a:t>:</a:t>
            </a:r>
          </a:p>
          <a:p>
            <a:pPr lvl="1"/>
            <a:r>
              <a:rPr lang="en-US" sz="1400" b="0" i="0" dirty="0" err="1">
                <a:effectLst/>
                <a:latin typeface="Söhne"/>
              </a:rPr>
              <a:t>Kullanıcıyı</a:t>
            </a:r>
            <a:r>
              <a:rPr lang="en-US" sz="1400" b="0" i="0" dirty="0">
                <a:effectLst/>
                <a:latin typeface="Söhne"/>
              </a:rPr>
              <a:t> </a:t>
            </a:r>
            <a:r>
              <a:rPr lang="en-US" sz="1400" b="0" i="0" dirty="0" err="1">
                <a:effectLst/>
                <a:latin typeface="Söhne"/>
              </a:rPr>
              <a:t>bir</a:t>
            </a:r>
            <a:r>
              <a:rPr lang="en-US" sz="1400" b="0" i="0" dirty="0">
                <a:effectLst/>
                <a:latin typeface="Söhne"/>
              </a:rPr>
              <a:t> ek </a:t>
            </a:r>
            <a:r>
              <a:rPr lang="en-US" sz="1400" b="0" i="0" dirty="0" err="1">
                <a:effectLst/>
                <a:latin typeface="Söhne"/>
              </a:rPr>
              <a:t>grupa</a:t>
            </a:r>
            <a:r>
              <a:rPr lang="en-US" sz="1400" b="0" i="0" dirty="0">
                <a:effectLst/>
                <a:latin typeface="Söhne"/>
              </a:rPr>
              <a:t> </a:t>
            </a:r>
            <a:r>
              <a:rPr lang="en-US" sz="1400" b="0" i="0" dirty="0" err="1">
                <a:effectLst/>
                <a:latin typeface="Söhne"/>
              </a:rPr>
              <a:t>eklemek</a:t>
            </a:r>
            <a:endParaRPr lang="en-US" sz="1400" b="0" i="0" dirty="0">
              <a:effectLst/>
              <a:latin typeface="Söhne"/>
            </a:endParaRPr>
          </a:p>
          <a:p>
            <a:pPr lvl="1"/>
            <a:r>
              <a:rPr lang="en-US" sz="1400" b="0" i="0" dirty="0">
                <a:effectLst/>
                <a:latin typeface="Söhne"/>
              </a:rPr>
              <a:t>/</a:t>
            </a:r>
            <a:r>
              <a:rPr lang="en-US" sz="1400" b="0" i="0" dirty="0" err="1">
                <a:effectLst/>
                <a:latin typeface="Söhne"/>
              </a:rPr>
              <a:t>etc</a:t>
            </a:r>
            <a:r>
              <a:rPr lang="en-US" sz="1400" b="0" i="0" dirty="0">
                <a:effectLst/>
                <a:latin typeface="Söhne"/>
              </a:rPr>
              <a:t>/</a:t>
            </a:r>
            <a:r>
              <a:rPr lang="en-US" sz="1400" b="0" i="0" dirty="0" err="1">
                <a:effectLst/>
                <a:latin typeface="Söhne"/>
              </a:rPr>
              <a:t>passwd'deki</a:t>
            </a:r>
            <a:r>
              <a:rPr lang="en-US" sz="1400" b="0" i="0" dirty="0">
                <a:effectLst/>
                <a:latin typeface="Söhne"/>
              </a:rPr>
              <a:t> </a:t>
            </a:r>
            <a:r>
              <a:rPr lang="en-US" sz="1400" b="0" i="0" dirty="0" err="1">
                <a:effectLst/>
                <a:latin typeface="Söhne"/>
              </a:rPr>
              <a:t>kullanıcının</a:t>
            </a:r>
            <a:r>
              <a:rPr lang="en-US" sz="1400" b="0" i="0" dirty="0">
                <a:effectLst/>
                <a:latin typeface="Söhne"/>
              </a:rPr>
              <a:t> </a:t>
            </a:r>
            <a:r>
              <a:rPr lang="en-US" sz="1400" b="0" i="0" dirty="0" err="1">
                <a:effectLst/>
                <a:latin typeface="Söhne"/>
              </a:rPr>
              <a:t>yorum</a:t>
            </a:r>
            <a:r>
              <a:rPr lang="en-US" sz="1400" b="0" i="0" dirty="0">
                <a:effectLst/>
                <a:latin typeface="Söhne"/>
              </a:rPr>
              <a:t> </a:t>
            </a:r>
            <a:r>
              <a:rPr lang="en-US" sz="1400" b="0" i="0" dirty="0" err="1">
                <a:effectLst/>
                <a:latin typeface="Söhne"/>
              </a:rPr>
              <a:t>alanını</a:t>
            </a:r>
            <a:r>
              <a:rPr lang="en-US" sz="1400" b="0" i="0" dirty="0">
                <a:effectLst/>
                <a:latin typeface="Söhne"/>
              </a:rPr>
              <a:t> </a:t>
            </a:r>
            <a:r>
              <a:rPr lang="en-US" sz="1400" b="0" i="0" dirty="0" err="1">
                <a:effectLst/>
                <a:latin typeface="Söhne"/>
              </a:rPr>
              <a:t>değiştirmek</a:t>
            </a:r>
            <a:endParaRPr lang="en-US" sz="1400" b="0" i="0" dirty="0">
              <a:effectLst/>
              <a:latin typeface="Söhne"/>
            </a:endParaRPr>
          </a:p>
          <a:p>
            <a:pPr lvl="1"/>
            <a:r>
              <a:rPr lang="en-US" sz="1400" b="0" i="0" dirty="0" err="1">
                <a:effectLst/>
                <a:latin typeface="Söhne"/>
              </a:rPr>
              <a:t>Kullanıcının</a:t>
            </a:r>
            <a:r>
              <a:rPr lang="en-US" sz="1400" b="0" i="0" dirty="0">
                <a:effectLst/>
                <a:latin typeface="Söhne"/>
              </a:rPr>
              <a:t> ana </a:t>
            </a:r>
            <a:r>
              <a:rPr lang="en-US" sz="1400" b="0" i="0" dirty="0" err="1">
                <a:effectLst/>
                <a:latin typeface="Söhne"/>
              </a:rPr>
              <a:t>dizinini</a:t>
            </a:r>
            <a:r>
              <a:rPr lang="en-US" sz="1400" b="0" i="0" dirty="0">
                <a:effectLst/>
                <a:latin typeface="Söhne"/>
              </a:rPr>
              <a:t> </a:t>
            </a:r>
            <a:r>
              <a:rPr lang="en-US" sz="1400" b="0" i="0" dirty="0" err="1">
                <a:effectLst/>
                <a:latin typeface="Söhne"/>
              </a:rPr>
              <a:t>değiştirmek</a:t>
            </a:r>
            <a:endParaRPr lang="en-US" sz="1400" b="0" i="0" dirty="0">
              <a:effectLst/>
              <a:latin typeface="Söhne"/>
            </a:endParaRPr>
          </a:p>
          <a:p>
            <a:pPr lvl="1"/>
            <a:r>
              <a:rPr lang="en-US" sz="1400" b="0" i="0" dirty="0">
                <a:effectLst/>
                <a:latin typeface="Söhne"/>
              </a:rPr>
              <a:t>Bir </a:t>
            </a:r>
            <a:r>
              <a:rPr lang="en-US" sz="1400" b="0" i="0" dirty="0" err="1">
                <a:effectLst/>
                <a:latin typeface="Söhne"/>
              </a:rPr>
              <a:t>hesabın</a:t>
            </a:r>
            <a:r>
              <a:rPr lang="en-US" sz="1400" b="0" i="0" dirty="0">
                <a:effectLst/>
                <a:latin typeface="Söhne"/>
              </a:rPr>
              <a:t> son </a:t>
            </a:r>
            <a:r>
              <a:rPr lang="en-US" sz="1400" b="0" i="0" dirty="0" err="1">
                <a:effectLst/>
                <a:latin typeface="Söhne"/>
              </a:rPr>
              <a:t>kullanım</a:t>
            </a:r>
            <a:r>
              <a:rPr lang="en-US" sz="1400" b="0" i="0" dirty="0">
                <a:effectLst/>
                <a:latin typeface="Söhne"/>
              </a:rPr>
              <a:t> </a:t>
            </a:r>
            <a:r>
              <a:rPr lang="en-US" sz="1400" b="0" i="0" dirty="0" err="1">
                <a:effectLst/>
                <a:latin typeface="Söhne"/>
              </a:rPr>
              <a:t>tarihini</a:t>
            </a:r>
            <a:r>
              <a:rPr lang="en-US" sz="1400" b="0" i="0" dirty="0">
                <a:effectLst/>
                <a:latin typeface="Söhne"/>
              </a:rPr>
              <a:t> </a:t>
            </a:r>
            <a:r>
              <a:rPr lang="en-US" sz="1400" b="0" i="0" dirty="0" err="1">
                <a:effectLst/>
                <a:latin typeface="Söhne"/>
              </a:rPr>
              <a:t>belirlemek</a:t>
            </a:r>
            <a:endParaRPr lang="en-US" sz="1400" b="0" i="0" dirty="0">
              <a:effectLst/>
              <a:latin typeface="Söhne"/>
            </a:endParaRPr>
          </a:p>
          <a:p>
            <a:pPr lvl="1"/>
            <a:r>
              <a:rPr lang="en-US" sz="1400" b="0" i="0" dirty="0">
                <a:effectLst/>
                <a:latin typeface="Söhne"/>
              </a:rPr>
              <a:t>Bir son </a:t>
            </a:r>
            <a:r>
              <a:rPr lang="en-US" sz="1400" b="0" i="0" dirty="0" err="1">
                <a:effectLst/>
                <a:latin typeface="Söhne"/>
              </a:rPr>
              <a:t>kullanım</a:t>
            </a:r>
            <a:r>
              <a:rPr lang="en-US" sz="1400" b="0" i="0" dirty="0">
                <a:effectLst/>
                <a:latin typeface="Söhne"/>
              </a:rPr>
              <a:t> </a:t>
            </a:r>
            <a:r>
              <a:rPr lang="en-US" sz="1400" b="0" i="0" dirty="0" err="1">
                <a:effectLst/>
                <a:latin typeface="Söhne"/>
              </a:rPr>
              <a:t>tarihini</a:t>
            </a:r>
            <a:r>
              <a:rPr lang="en-US" sz="1400" b="0" i="0" dirty="0">
                <a:effectLst/>
                <a:latin typeface="Söhne"/>
              </a:rPr>
              <a:t> </a:t>
            </a:r>
            <a:r>
              <a:rPr lang="en-US" sz="1400" b="0" i="0" dirty="0" err="1">
                <a:effectLst/>
                <a:latin typeface="Söhne"/>
              </a:rPr>
              <a:t>kaldırmak</a:t>
            </a:r>
            <a:endParaRPr lang="en-US" sz="1400" b="0" i="0" dirty="0">
              <a:effectLst/>
              <a:latin typeface="Söhne"/>
            </a:endParaRPr>
          </a:p>
          <a:p>
            <a:pPr lvl="1"/>
            <a:r>
              <a:rPr lang="en-US" sz="1400" b="0" i="0" dirty="0" err="1">
                <a:effectLst/>
                <a:latin typeface="Söhne"/>
              </a:rPr>
              <a:t>Kullanıcı</a:t>
            </a:r>
            <a:r>
              <a:rPr lang="en-US" sz="1400" b="0" i="0" dirty="0">
                <a:effectLst/>
                <a:latin typeface="Söhne"/>
              </a:rPr>
              <a:t> </a:t>
            </a:r>
            <a:r>
              <a:rPr lang="en-US" sz="1400" b="0" i="0" dirty="0" err="1">
                <a:effectLst/>
                <a:latin typeface="Söhne"/>
              </a:rPr>
              <a:t>giriş</a:t>
            </a:r>
            <a:r>
              <a:rPr lang="en-US" sz="1400" b="0" i="0" dirty="0">
                <a:effectLst/>
                <a:latin typeface="Söhne"/>
              </a:rPr>
              <a:t> </a:t>
            </a:r>
            <a:r>
              <a:rPr lang="en-US" sz="1400" b="0" i="0" dirty="0" err="1">
                <a:effectLst/>
                <a:latin typeface="Söhne"/>
              </a:rPr>
              <a:t>adını</a:t>
            </a:r>
            <a:r>
              <a:rPr lang="en-US" sz="1400" b="0" i="0" dirty="0">
                <a:effectLst/>
                <a:latin typeface="Söhne"/>
              </a:rPr>
              <a:t> (</a:t>
            </a:r>
            <a:r>
              <a:rPr lang="en-US" sz="1400" b="0" i="0" dirty="0" err="1">
                <a:effectLst/>
                <a:latin typeface="Söhne"/>
              </a:rPr>
              <a:t>kullanıcı</a:t>
            </a:r>
            <a:r>
              <a:rPr lang="en-US" sz="1400" b="0" i="0" dirty="0">
                <a:effectLst/>
                <a:latin typeface="Söhne"/>
              </a:rPr>
              <a:t> </a:t>
            </a:r>
            <a:r>
              <a:rPr lang="en-US" sz="1400" b="0" i="0" dirty="0" err="1">
                <a:effectLst/>
                <a:latin typeface="Söhne"/>
              </a:rPr>
              <a:t>adını</a:t>
            </a:r>
            <a:r>
              <a:rPr lang="en-US" sz="1400" b="0" i="0" dirty="0">
                <a:effectLst/>
                <a:latin typeface="Söhne"/>
              </a:rPr>
              <a:t>) </a:t>
            </a:r>
            <a:r>
              <a:rPr lang="en-US" sz="1400" b="0" i="0" dirty="0" err="1">
                <a:effectLst/>
                <a:latin typeface="Söhne"/>
              </a:rPr>
              <a:t>değiştirmek</a:t>
            </a:r>
            <a:endParaRPr lang="en-US" sz="1400" b="0" i="0" dirty="0">
              <a:effectLst/>
              <a:latin typeface="Söhne"/>
            </a:endParaRPr>
          </a:p>
          <a:p>
            <a:pPr lvl="1"/>
            <a:r>
              <a:rPr lang="en-US" sz="1400" b="0" i="0" dirty="0">
                <a:effectLst/>
                <a:latin typeface="Söhne"/>
              </a:rPr>
              <a:t>Bir </a:t>
            </a:r>
            <a:r>
              <a:rPr lang="en-US" sz="1400" b="0" i="0" dirty="0" err="1">
                <a:effectLst/>
                <a:latin typeface="Söhne"/>
              </a:rPr>
              <a:t>kullanıcının</a:t>
            </a:r>
            <a:r>
              <a:rPr lang="en-US" sz="1400" b="0" i="0" dirty="0">
                <a:effectLst/>
                <a:latin typeface="Söhne"/>
              </a:rPr>
              <a:t> </a:t>
            </a:r>
            <a:r>
              <a:rPr lang="en-US" sz="1400" b="0" i="0" dirty="0" err="1">
                <a:effectLst/>
                <a:latin typeface="Söhne"/>
              </a:rPr>
              <a:t>hesabını</a:t>
            </a:r>
            <a:r>
              <a:rPr lang="en-US" sz="1400" b="0" i="0" dirty="0">
                <a:effectLst/>
                <a:latin typeface="Söhne"/>
              </a:rPr>
              <a:t> </a:t>
            </a:r>
            <a:r>
              <a:rPr lang="en-US" sz="1400" b="0" i="0" dirty="0" err="1">
                <a:effectLst/>
                <a:latin typeface="Söhne"/>
              </a:rPr>
              <a:t>kilitlemek</a:t>
            </a:r>
            <a:r>
              <a:rPr lang="en-US" sz="1400" b="0" i="0" dirty="0">
                <a:effectLst/>
                <a:latin typeface="Söhne"/>
              </a:rPr>
              <a:t>/</a:t>
            </a:r>
            <a:r>
              <a:rPr lang="en-US" sz="1400" b="0" i="0" dirty="0" err="1">
                <a:effectLst/>
                <a:latin typeface="Söhne"/>
              </a:rPr>
              <a:t>açmak</a:t>
            </a:r>
            <a:endParaRPr lang="en-US" sz="1400" b="0" i="0" dirty="0">
              <a:effectLst/>
              <a:latin typeface="Söhne"/>
            </a:endParaRPr>
          </a:p>
          <a:p>
            <a:pPr lvl="1"/>
            <a:r>
              <a:rPr lang="en-US" sz="1400" b="0" i="0" dirty="0">
                <a:effectLst/>
                <a:latin typeface="Söhne"/>
              </a:rPr>
              <a:t>Bir </a:t>
            </a:r>
            <a:r>
              <a:rPr lang="en-US" sz="1400" b="0" i="0" dirty="0" err="1">
                <a:effectLst/>
                <a:latin typeface="Söhne"/>
              </a:rPr>
              <a:t>kullanıcının</a:t>
            </a:r>
            <a:r>
              <a:rPr lang="en-US" sz="1400" b="0" i="0" dirty="0">
                <a:effectLst/>
                <a:latin typeface="Söhne"/>
              </a:rPr>
              <a:t> ana </a:t>
            </a:r>
            <a:r>
              <a:rPr lang="en-US" sz="1400" b="0" i="0" dirty="0" err="1">
                <a:effectLst/>
                <a:latin typeface="Söhne"/>
              </a:rPr>
              <a:t>dizin</a:t>
            </a:r>
            <a:r>
              <a:rPr lang="en-US" sz="1400" b="0" i="0" dirty="0">
                <a:effectLst/>
                <a:latin typeface="Söhne"/>
              </a:rPr>
              <a:t> </a:t>
            </a:r>
            <a:r>
              <a:rPr lang="en-US" sz="1400" b="0" i="0" dirty="0" err="1">
                <a:effectLst/>
                <a:latin typeface="Söhne"/>
              </a:rPr>
              <a:t>içeriğini</a:t>
            </a:r>
            <a:r>
              <a:rPr lang="en-US" sz="1400" b="0" i="0" dirty="0">
                <a:effectLst/>
                <a:latin typeface="Söhne"/>
              </a:rPr>
              <a:t> </a:t>
            </a:r>
            <a:r>
              <a:rPr lang="en-US" sz="1400" b="0" i="0" dirty="0" err="1">
                <a:effectLst/>
                <a:latin typeface="Söhne"/>
              </a:rPr>
              <a:t>taşımak</a:t>
            </a:r>
            <a:endParaRPr lang="en-US" sz="1400" b="0" i="0" dirty="0">
              <a:effectLst/>
              <a:latin typeface="Söhne"/>
            </a:endParaRPr>
          </a:p>
          <a:p>
            <a:pPr lvl="1"/>
            <a:r>
              <a:rPr lang="en-US" sz="1400" b="0" i="0" dirty="0">
                <a:effectLst/>
                <a:latin typeface="Söhne"/>
              </a:rPr>
              <a:t>Bir </a:t>
            </a:r>
            <a:r>
              <a:rPr lang="en-US" sz="1400" b="0" i="0" dirty="0" err="1">
                <a:effectLst/>
                <a:latin typeface="Söhne"/>
              </a:rPr>
              <a:t>kullanıcının</a:t>
            </a:r>
            <a:r>
              <a:rPr lang="en-US" sz="1400" b="0" i="0" dirty="0">
                <a:effectLst/>
                <a:latin typeface="Söhne"/>
              </a:rPr>
              <a:t> </a:t>
            </a:r>
            <a:r>
              <a:rPr lang="en-US" sz="1400" b="0" i="0" dirty="0" err="1">
                <a:effectLst/>
                <a:latin typeface="Söhne"/>
              </a:rPr>
              <a:t>giriş</a:t>
            </a:r>
            <a:r>
              <a:rPr lang="en-US" sz="1400" b="0" i="0" dirty="0">
                <a:effectLst/>
                <a:latin typeface="Söhne"/>
              </a:rPr>
              <a:t> </a:t>
            </a:r>
            <a:r>
              <a:rPr lang="en-US" sz="1400" b="0" i="0" dirty="0" err="1">
                <a:effectLst/>
                <a:latin typeface="Söhne"/>
              </a:rPr>
              <a:t>kabuğunu</a:t>
            </a:r>
            <a:r>
              <a:rPr lang="en-US" sz="1400" b="0" i="0" dirty="0">
                <a:effectLst/>
                <a:latin typeface="Söhne"/>
              </a:rPr>
              <a:t> </a:t>
            </a:r>
            <a:r>
              <a:rPr lang="en-US" sz="1400" b="0" i="0" dirty="0" err="1">
                <a:effectLst/>
                <a:latin typeface="Söhne"/>
              </a:rPr>
              <a:t>değiştirmek</a:t>
            </a:r>
            <a:endParaRPr lang="en-US" sz="1400" b="0" i="0" dirty="0">
              <a:effectLst/>
              <a:latin typeface="Söhne"/>
            </a:endParaRPr>
          </a:p>
          <a:p>
            <a:pPr lvl="1"/>
            <a:r>
              <a:rPr lang="en-US" sz="1400" b="0" i="0" dirty="0">
                <a:effectLst/>
                <a:latin typeface="Söhne"/>
              </a:rPr>
              <a:t>Bir </a:t>
            </a:r>
            <a:r>
              <a:rPr lang="en-US" sz="1400" b="0" i="0" dirty="0" err="1">
                <a:effectLst/>
                <a:latin typeface="Söhne"/>
              </a:rPr>
              <a:t>kullanıcının</a:t>
            </a:r>
            <a:r>
              <a:rPr lang="en-US" sz="1400" b="0" i="0" dirty="0">
                <a:effectLst/>
                <a:latin typeface="Söhne"/>
              </a:rPr>
              <a:t> </a:t>
            </a:r>
            <a:r>
              <a:rPr lang="en-US" sz="1400" b="0" i="0" dirty="0" err="1">
                <a:effectLst/>
                <a:latin typeface="Söhne"/>
              </a:rPr>
              <a:t>Kimlik</a:t>
            </a:r>
            <a:r>
              <a:rPr lang="en-US" sz="1400" b="0" i="0" dirty="0">
                <a:effectLst/>
                <a:latin typeface="Söhne"/>
              </a:rPr>
              <a:t> </a:t>
            </a:r>
            <a:r>
              <a:rPr lang="en-US" sz="1400" b="0" i="0" dirty="0" err="1">
                <a:effectLst/>
                <a:latin typeface="Söhne"/>
              </a:rPr>
              <a:t>Bilgisi'ni</a:t>
            </a:r>
            <a:r>
              <a:rPr lang="en-US" sz="1400" b="0" i="0" dirty="0">
                <a:effectLst/>
                <a:latin typeface="Söhne"/>
              </a:rPr>
              <a:t> (ID) </a:t>
            </a:r>
            <a:r>
              <a:rPr lang="en-US" sz="1400" b="0" i="0" dirty="0" err="1">
                <a:effectLst/>
                <a:latin typeface="Söhne"/>
              </a:rPr>
              <a:t>değiştirmek</a:t>
            </a:r>
            <a:endParaRPr lang="en-US" sz="1400" b="0" i="0" dirty="0">
              <a:effectLst/>
              <a:latin typeface="Söhne"/>
            </a:endParaRPr>
          </a:p>
          <a:p>
            <a:endParaRPr lang="en-US" sz="1800" dirty="0"/>
          </a:p>
        </p:txBody>
      </p:sp>
    </p:spTree>
    <p:extLst>
      <p:ext uri="{BB962C8B-B14F-4D97-AF65-F5344CB8AC3E}">
        <p14:creationId xmlns:p14="http://schemas.microsoft.com/office/powerpoint/2010/main" val="16075152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F289384E-3C1A-BD28-0167-3EF7E40D13EC}"/>
              </a:ext>
            </a:extLst>
          </p:cNvPr>
          <p:cNvSpPr>
            <a:spLocks noGrp="1"/>
          </p:cNvSpPr>
          <p:nvPr>
            <p:ph type="title"/>
          </p:nvPr>
        </p:nvSpPr>
        <p:spPr>
          <a:xfrm>
            <a:off x="838201" y="3998018"/>
            <a:ext cx="3981854" cy="2216513"/>
          </a:xfrm>
        </p:spPr>
        <p:txBody>
          <a:bodyPr>
            <a:normAutofit/>
          </a:bodyPr>
          <a:lstStyle/>
          <a:p>
            <a:r>
              <a:rPr lang="en-US" b="0" i="0">
                <a:effectLst/>
                <a:latin typeface="Söhne"/>
              </a:rPr>
              <a:t>passwd</a:t>
            </a:r>
            <a:endParaRPr lang="en-US" dirty="0"/>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Resim 4" descr="metin, yazı tipi, ekran görüntüsü, makbuz içeren bir resim&#10;&#10;Açıklama otomatik olarak oluşturuldu">
            <a:extLst>
              <a:ext uri="{FF2B5EF4-FFF2-40B4-BE49-F238E27FC236}">
                <a16:creationId xmlns:a16="http://schemas.microsoft.com/office/drawing/2014/main" id="{93EC24A9-5E27-1060-3C64-4AC21883F496}"/>
              </a:ext>
            </a:extLst>
          </p:cNvPr>
          <p:cNvPicPr>
            <a:picLocks noChangeAspect="1"/>
          </p:cNvPicPr>
          <p:nvPr/>
        </p:nvPicPr>
        <p:blipFill>
          <a:blip r:embed="rId2"/>
          <a:stretch>
            <a:fillRect/>
          </a:stretch>
        </p:blipFill>
        <p:spPr>
          <a:xfrm>
            <a:off x="659914" y="742677"/>
            <a:ext cx="10872172" cy="2881125"/>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1436C9BC-FFC7-DE3C-AA34-6D94D07E89BC}"/>
              </a:ext>
            </a:extLst>
          </p:cNvPr>
          <p:cNvSpPr>
            <a:spLocks noGrp="1"/>
          </p:cNvSpPr>
          <p:nvPr>
            <p:ph idx="1"/>
          </p:nvPr>
        </p:nvSpPr>
        <p:spPr>
          <a:xfrm>
            <a:off x="4970835" y="3998019"/>
            <a:ext cx="6382966" cy="2216512"/>
          </a:xfrm>
        </p:spPr>
        <p:txBody>
          <a:bodyPr>
            <a:normAutofit/>
          </a:bodyPr>
          <a:lstStyle/>
          <a:p>
            <a:r>
              <a:rPr lang="en-US" b="0" i="0" err="1">
                <a:effectLst/>
                <a:latin typeface="Söhne"/>
              </a:rPr>
              <a:t>Hesaba</a:t>
            </a:r>
            <a:r>
              <a:rPr lang="en-US" b="0" i="0">
                <a:effectLst/>
                <a:latin typeface="Söhne"/>
              </a:rPr>
              <a:t> </a:t>
            </a:r>
            <a:r>
              <a:rPr lang="en-US" b="0" i="0" err="1">
                <a:effectLst/>
                <a:latin typeface="Söhne"/>
              </a:rPr>
              <a:t>bir</a:t>
            </a:r>
            <a:r>
              <a:rPr lang="en-US" b="0" i="0">
                <a:effectLst/>
                <a:latin typeface="Söhne"/>
              </a:rPr>
              <a:t> </a:t>
            </a:r>
            <a:r>
              <a:rPr lang="en-US" b="0" i="0" err="1">
                <a:effectLst/>
                <a:latin typeface="Söhne"/>
              </a:rPr>
              <a:t>parola</a:t>
            </a:r>
            <a:r>
              <a:rPr lang="en-US" b="0" i="0">
                <a:effectLst/>
                <a:latin typeface="Söhne"/>
              </a:rPr>
              <a:t> </a:t>
            </a:r>
            <a:r>
              <a:rPr lang="en-US" b="0" i="0" err="1">
                <a:effectLst/>
                <a:latin typeface="Söhne"/>
              </a:rPr>
              <a:t>sağlamak</a:t>
            </a:r>
            <a:r>
              <a:rPr lang="en-US" b="0" i="0">
                <a:effectLst/>
                <a:latin typeface="Söhne"/>
              </a:rPr>
              <a:t> </a:t>
            </a:r>
            <a:r>
              <a:rPr lang="en-US" b="0" i="0" err="1">
                <a:effectLst/>
                <a:latin typeface="Söhne"/>
              </a:rPr>
              <a:t>için</a:t>
            </a:r>
            <a:r>
              <a:rPr lang="en-US" b="0" i="0">
                <a:effectLst/>
                <a:latin typeface="Söhne"/>
              </a:rPr>
              <a:t> passwd </a:t>
            </a:r>
            <a:r>
              <a:rPr lang="en-US" b="0" i="0" err="1">
                <a:effectLst/>
                <a:latin typeface="Söhne"/>
              </a:rPr>
              <a:t>komutunu</a:t>
            </a:r>
            <a:r>
              <a:rPr lang="en-US" b="0" i="0">
                <a:effectLst/>
                <a:latin typeface="Söhne"/>
              </a:rPr>
              <a:t> </a:t>
            </a:r>
            <a:r>
              <a:rPr lang="en-US" b="0" i="0" err="1">
                <a:effectLst/>
                <a:latin typeface="Söhne"/>
              </a:rPr>
              <a:t>kullanın</a:t>
            </a:r>
            <a:r>
              <a:rPr lang="en-US" b="0" i="0">
                <a:effectLst/>
                <a:latin typeface="Söhne"/>
              </a:rPr>
              <a:t>:</a:t>
            </a:r>
            <a:endParaRPr lang="en-US" dirty="0"/>
          </a:p>
        </p:txBody>
      </p:sp>
    </p:spTree>
    <p:extLst>
      <p:ext uri="{BB962C8B-B14F-4D97-AF65-F5344CB8AC3E}">
        <p14:creationId xmlns:p14="http://schemas.microsoft.com/office/powerpoint/2010/main" val="11463547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99B60357-232D-4489-8786-BF4E4F74B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471569" cy="227492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6" name="Rectangle 15">
            <a:extLst>
              <a:ext uri="{FF2B5EF4-FFF2-40B4-BE49-F238E27FC236}">
                <a16:creationId xmlns:a16="http://schemas.microsoft.com/office/drawing/2014/main" id="{28928A89-D0B3-42AC-80FB-CA7D44569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2706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C673272-DEF9-1391-421F-6F34B0A066B7}"/>
              </a:ext>
            </a:extLst>
          </p:cNvPr>
          <p:cNvSpPr>
            <a:spLocks noGrp="1"/>
          </p:cNvSpPr>
          <p:nvPr>
            <p:ph type="title"/>
          </p:nvPr>
        </p:nvSpPr>
        <p:spPr>
          <a:xfrm>
            <a:off x="422144" y="2774907"/>
            <a:ext cx="5294293" cy="3263582"/>
          </a:xfrm>
        </p:spPr>
        <p:txBody>
          <a:bodyPr anchor="t">
            <a:normAutofit/>
          </a:bodyPr>
          <a:lstStyle/>
          <a:p>
            <a:r>
              <a:rPr lang="tr-TR" sz="4800" dirty="0" err="1"/>
              <a:t>usermod</a:t>
            </a:r>
            <a:endParaRPr lang="en-US" sz="4800" dirty="0"/>
          </a:p>
        </p:txBody>
      </p:sp>
      <p:pic>
        <p:nvPicPr>
          <p:cNvPr id="5" name="Resim 4">
            <a:extLst>
              <a:ext uri="{FF2B5EF4-FFF2-40B4-BE49-F238E27FC236}">
                <a16:creationId xmlns:a16="http://schemas.microsoft.com/office/drawing/2014/main" id="{AAC22596-B79C-F841-A2FD-69932FDE0ADF}"/>
              </a:ext>
            </a:extLst>
          </p:cNvPr>
          <p:cNvPicPr>
            <a:picLocks noChangeAspect="1"/>
          </p:cNvPicPr>
          <p:nvPr/>
        </p:nvPicPr>
        <p:blipFill rotWithShape="1">
          <a:blip r:embed="rId2"/>
          <a:srcRect l="583" r="47936"/>
          <a:stretch/>
        </p:blipFill>
        <p:spPr>
          <a:xfrm>
            <a:off x="471576" y="10"/>
            <a:ext cx="10894411" cy="2274917"/>
          </a:xfrm>
          <a:prstGeom prst="rect">
            <a:avLst/>
          </a:prstGeom>
        </p:spPr>
      </p:pic>
      <p:sp>
        <p:nvSpPr>
          <p:cNvPr id="3" name="İçerik Yer Tutucusu 2">
            <a:extLst>
              <a:ext uri="{FF2B5EF4-FFF2-40B4-BE49-F238E27FC236}">
                <a16:creationId xmlns:a16="http://schemas.microsoft.com/office/drawing/2014/main" id="{68C9021B-8B40-A874-CD77-720AD05CF3F7}"/>
              </a:ext>
            </a:extLst>
          </p:cNvPr>
          <p:cNvSpPr>
            <a:spLocks noGrp="1"/>
          </p:cNvSpPr>
          <p:nvPr>
            <p:ph idx="1"/>
          </p:nvPr>
        </p:nvSpPr>
        <p:spPr>
          <a:xfrm>
            <a:off x="3165987" y="2619632"/>
            <a:ext cx="8062451" cy="3263580"/>
          </a:xfrm>
        </p:spPr>
        <p:txBody>
          <a:bodyPr anchor="t">
            <a:noAutofit/>
          </a:bodyPr>
          <a:lstStyle/>
          <a:p>
            <a:r>
              <a:rPr lang="en-US" sz="1600" b="0" i="0" dirty="0">
                <a:effectLst/>
                <a:latin typeface="Söhne"/>
              </a:rPr>
              <a:t>Yeni </a:t>
            </a:r>
            <a:r>
              <a:rPr lang="en-US" sz="1600" b="0" i="0" dirty="0" err="1">
                <a:effectLst/>
                <a:latin typeface="Söhne"/>
              </a:rPr>
              <a:t>bir</a:t>
            </a:r>
            <a:r>
              <a:rPr lang="en-US" sz="1600" b="0" i="0" dirty="0">
                <a:effectLst/>
                <a:latin typeface="Söhne"/>
              </a:rPr>
              <a:t> </a:t>
            </a:r>
            <a:r>
              <a:rPr lang="en-US" sz="1600" b="0" i="0" dirty="0" err="1">
                <a:effectLst/>
                <a:latin typeface="Söhne"/>
              </a:rPr>
              <a:t>kullanıcı</a:t>
            </a:r>
            <a:r>
              <a:rPr lang="en-US" sz="1600" b="0" i="0" dirty="0">
                <a:effectLst/>
                <a:latin typeface="Söhne"/>
              </a:rPr>
              <a:t> </a:t>
            </a:r>
            <a:r>
              <a:rPr lang="en-US" sz="1600" b="0" i="0" dirty="0" err="1">
                <a:effectLst/>
                <a:latin typeface="Söhne"/>
              </a:rPr>
              <a:t>hesabı</a:t>
            </a:r>
            <a:r>
              <a:rPr lang="en-US" sz="1600" b="0" i="0" dirty="0">
                <a:effectLst/>
                <a:latin typeface="Söhne"/>
              </a:rPr>
              <a:t> </a:t>
            </a:r>
            <a:r>
              <a:rPr lang="en-US" sz="1600" b="0" i="0" dirty="0" err="1">
                <a:effectLst/>
                <a:latin typeface="Söhne"/>
              </a:rPr>
              <a:t>oluşturduğunuzda</a:t>
            </a:r>
            <a:r>
              <a:rPr lang="en-US" sz="1600" b="0" i="0" dirty="0">
                <a:effectLst/>
                <a:latin typeface="Söhne"/>
              </a:rPr>
              <a:t>, </a:t>
            </a:r>
            <a:r>
              <a:rPr lang="en-US" sz="1600" b="0" i="0" dirty="0" err="1">
                <a:effectLst/>
                <a:latin typeface="Söhne"/>
              </a:rPr>
              <a:t>sistem</a:t>
            </a:r>
            <a:r>
              <a:rPr lang="en-US" sz="1600" b="0" i="0" dirty="0">
                <a:effectLst/>
                <a:latin typeface="Söhne"/>
              </a:rPr>
              <a:t> </a:t>
            </a:r>
            <a:r>
              <a:rPr lang="en-US" sz="1600" b="0" i="0" dirty="0" err="1">
                <a:effectLst/>
                <a:latin typeface="Söhne"/>
              </a:rPr>
              <a:t>kullanıcıya</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kullanıcı</a:t>
            </a:r>
            <a:r>
              <a:rPr lang="en-US" sz="1600" b="0" i="0" dirty="0">
                <a:effectLst/>
                <a:latin typeface="Söhne"/>
              </a:rPr>
              <a:t> </a:t>
            </a:r>
            <a:r>
              <a:rPr lang="en-US" sz="1600" b="0" i="0" dirty="0" err="1">
                <a:effectLst/>
                <a:latin typeface="Söhne"/>
              </a:rPr>
              <a:t>kimliği</a:t>
            </a:r>
            <a:r>
              <a:rPr lang="en-US" sz="1600" b="0" i="0" dirty="0">
                <a:effectLst/>
                <a:latin typeface="Söhne"/>
              </a:rPr>
              <a:t> (UID) </a:t>
            </a:r>
            <a:r>
              <a:rPr lang="en-US" sz="1600" b="0" i="0" dirty="0" err="1">
                <a:effectLst/>
                <a:latin typeface="Söhne"/>
              </a:rPr>
              <a:t>ve</a:t>
            </a:r>
            <a:r>
              <a:rPr lang="en-US" sz="1600" b="0" i="0" dirty="0">
                <a:effectLst/>
                <a:latin typeface="Söhne"/>
              </a:rPr>
              <a:t> </a:t>
            </a:r>
            <a:r>
              <a:rPr lang="en-US" sz="1600" b="0" i="0" dirty="0" err="1">
                <a:effectLst/>
                <a:latin typeface="Söhne"/>
              </a:rPr>
              <a:t>birincil</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grup</a:t>
            </a:r>
            <a:r>
              <a:rPr lang="en-US" sz="1600" b="0" i="0" dirty="0">
                <a:effectLst/>
                <a:latin typeface="Söhne"/>
              </a:rPr>
              <a:t> </a:t>
            </a:r>
            <a:r>
              <a:rPr lang="en-US" sz="1600" b="0" i="0" dirty="0" err="1">
                <a:effectLst/>
                <a:latin typeface="Söhne"/>
              </a:rPr>
              <a:t>kimliği</a:t>
            </a:r>
            <a:r>
              <a:rPr lang="en-US" sz="1600" b="0" i="0" dirty="0">
                <a:effectLst/>
                <a:latin typeface="Söhne"/>
              </a:rPr>
              <a:t> (GID) </a:t>
            </a:r>
            <a:r>
              <a:rPr lang="en-US" sz="1600" b="0" i="0" dirty="0" err="1">
                <a:effectLst/>
                <a:latin typeface="Söhne"/>
              </a:rPr>
              <a:t>atar</a:t>
            </a:r>
            <a:r>
              <a:rPr lang="en-US" sz="1600" b="0" i="0" dirty="0">
                <a:effectLst/>
                <a:latin typeface="Söhne"/>
              </a:rPr>
              <a:t>. (Bu, </a:t>
            </a:r>
            <a:r>
              <a:rPr lang="en-US" sz="1600" b="0" i="0" dirty="0" err="1">
                <a:effectLst/>
                <a:latin typeface="Söhne"/>
              </a:rPr>
              <a:t>aynı</a:t>
            </a:r>
            <a:r>
              <a:rPr lang="en-US" sz="1600" b="0" i="0" dirty="0">
                <a:effectLst/>
                <a:latin typeface="Söhne"/>
              </a:rPr>
              <a:t> </a:t>
            </a:r>
            <a:r>
              <a:rPr lang="en-US" sz="1600" b="0" i="0" dirty="0" err="1">
                <a:effectLst/>
                <a:latin typeface="Söhne"/>
              </a:rPr>
              <a:t>ardışık</a:t>
            </a:r>
            <a:r>
              <a:rPr lang="en-US" sz="1600" b="0" i="0" dirty="0">
                <a:effectLst/>
                <a:latin typeface="Söhne"/>
              </a:rPr>
              <a:t> </a:t>
            </a:r>
            <a:r>
              <a:rPr lang="en-US" sz="1600" b="0" i="0" dirty="0" err="1">
                <a:effectLst/>
                <a:latin typeface="Söhne"/>
              </a:rPr>
              <a:t>numara</a:t>
            </a:r>
            <a:r>
              <a:rPr lang="en-US" sz="1600" b="0" i="0" dirty="0">
                <a:effectLst/>
                <a:latin typeface="Söhne"/>
              </a:rPr>
              <a:t> </a:t>
            </a:r>
            <a:r>
              <a:rPr lang="en-US" sz="1600" b="0" i="0" dirty="0" err="1">
                <a:effectLst/>
                <a:latin typeface="Söhne"/>
              </a:rPr>
              <a:t>olabilir</a:t>
            </a:r>
            <a:r>
              <a:rPr lang="en-US" sz="1600" b="0" i="0" dirty="0">
                <a:effectLst/>
                <a:latin typeface="Söhne"/>
              </a:rPr>
              <a:t>, </a:t>
            </a:r>
            <a:r>
              <a:rPr lang="en-US" sz="1600" b="0" i="0" dirty="0" err="1">
                <a:effectLst/>
                <a:latin typeface="Söhne"/>
              </a:rPr>
              <a:t>ancak</a:t>
            </a:r>
            <a:r>
              <a:rPr lang="en-US" sz="1600" b="0" i="0" dirty="0">
                <a:effectLst/>
                <a:latin typeface="Söhne"/>
              </a:rPr>
              <a:t> her zaman </a:t>
            </a:r>
            <a:r>
              <a:rPr lang="en-US" sz="1600" b="0" i="0" dirty="0" err="1">
                <a:effectLst/>
                <a:latin typeface="Söhne"/>
              </a:rPr>
              <a:t>böyle</a:t>
            </a:r>
            <a:r>
              <a:rPr lang="en-US" sz="1600" b="0" i="0" dirty="0">
                <a:effectLst/>
                <a:latin typeface="Söhne"/>
              </a:rPr>
              <a:t> </a:t>
            </a:r>
            <a:r>
              <a:rPr lang="en-US" sz="1600" b="0" i="0" dirty="0" err="1">
                <a:effectLst/>
                <a:latin typeface="Söhne"/>
              </a:rPr>
              <a:t>olmayabilir</a:t>
            </a:r>
            <a:r>
              <a:rPr lang="en-US" sz="1600" b="0" i="0" dirty="0">
                <a:effectLst/>
                <a:latin typeface="Söhne"/>
              </a:rPr>
              <a:t>.) </a:t>
            </a:r>
            <a:r>
              <a:rPr lang="en-US" sz="1600" b="0" i="0" dirty="0" err="1">
                <a:effectLst/>
                <a:latin typeface="Söhne"/>
              </a:rPr>
              <a:t>Örneğin</a:t>
            </a:r>
            <a:r>
              <a:rPr lang="en-US" sz="1600" b="0" i="0" dirty="0">
                <a:effectLst/>
                <a:latin typeface="Söhne"/>
              </a:rPr>
              <a:t>, </a:t>
            </a:r>
            <a:r>
              <a:rPr lang="en-US" sz="1600" b="0" i="0" dirty="0" err="1">
                <a:effectLst/>
                <a:latin typeface="Söhne"/>
              </a:rPr>
              <a:t>önceden</a:t>
            </a:r>
            <a:r>
              <a:rPr lang="en-US" sz="1600" b="0" i="0" dirty="0">
                <a:effectLst/>
                <a:latin typeface="Söhne"/>
              </a:rPr>
              <a:t> </a:t>
            </a:r>
            <a:r>
              <a:rPr lang="en-US" sz="1600" b="0" i="0" dirty="0" err="1">
                <a:effectLst/>
                <a:latin typeface="Söhne"/>
              </a:rPr>
              <a:t>oluşturulan</a:t>
            </a:r>
            <a:r>
              <a:rPr lang="en-US" sz="1600" b="0" i="0" dirty="0">
                <a:effectLst/>
                <a:latin typeface="Söhne"/>
              </a:rPr>
              <a:t> Jane Smith </a:t>
            </a:r>
            <a:r>
              <a:rPr lang="en-US" sz="1600" b="0" i="0" dirty="0" err="1">
                <a:effectLst/>
                <a:latin typeface="Söhne"/>
              </a:rPr>
              <a:t>hesabı</a:t>
            </a:r>
            <a:r>
              <a:rPr lang="en-US" sz="1600" b="0" i="0" dirty="0">
                <a:effectLst/>
                <a:latin typeface="Söhne"/>
              </a:rPr>
              <a:t> </a:t>
            </a:r>
            <a:r>
              <a:rPr lang="en-US" sz="1600" b="0" i="0" dirty="0" err="1">
                <a:effectLst/>
                <a:latin typeface="Söhne"/>
              </a:rPr>
              <a:t>için</a:t>
            </a:r>
            <a:r>
              <a:rPr lang="en-US" sz="1600" b="0" i="0" dirty="0">
                <a:effectLst/>
                <a:latin typeface="Söhne"/>
              </a:rPr>
              <a:t> UID 1007 </a:t>
            </a:r>
            <a:r>
              <a:rPr lang="en-US" sz="1600" b="0" i="0" dirty="0" err="1">
                <a:effectLst/>
                <a:latin typeface="Söhne"/>
              </a:rPr>
              <a:t>ve</a:t>
            </a:r>
            <a:r>
              <a:rPr lang="en-US" sz="1600" b="0" i="0" dirty="0">
                <a:effectLst/>
                <a:latin typeface="Söhne"/>
              </a:rPr>
              <a:t> GID 1007’dir</a:t>
            </a:r>
            <a:r>
              <a:rPr lang="tr-TR" sz="1600" b="0" i="0" dirty="0">
                <a:effectLst/>
                <a:latin typeface="Söhne"/>
              </a:rPr>
              <a:t>.</a:t>
            </a:r>
          </a:p>
          <a:p>
            <a:r>
              <a:rPr lang="en-US" sz="1600" b="0" i="0" dirty="0" err="1">
                <a:effectLst/>
                <a:latin typeface="Söhne"/>
              </a:rPr>
              <a:t>Jane'in</a:t>
            </a:r>
            <a:r>
              <a:rPr lang="en-US" sz="1600" b="0" i="0" dirty="0">
                <a:effectLst/>
                <a:latin typeface="Söhne"/>
              </a:rPr>
              <a:t> </a:t>
            </a:r>
            <a:r>
              <a:rPr lang="en-US" sz="1600" b="0" i="0" dirty="0" err="1">
                <a:effectLst/>
                <a:latin typeface="Söhne"/>
              </a:rPr>
              <a:t>birincil</a:t>
            </a:r>
            <a:r>
              <a:rPr lang="en-US" sz="1600" b="0" i="0" dirty="0">
                <a:effectLst/>
                <a:latin typeface="Söhne"/>
              </a:rPr>
              <a:t> </a:t>
            </a:r>
            <a:r>
              <a:rPr lang="en-US" sz="1600" b="0" i="0" dirty="0" err="1">
                <a:effectLst/>
                <a:latin typeface="Söhne"/>
              </a:rPr>
              <a:t>GID'si</a:t>
            </a:r>
            <a:r>
              <a:rPr lang="en-US" sz="1600" b="0" i="0" dirty="0">
                <a:effectLst/>
                <a:latin typeface="Söhne"/>
              </a:rPr>
              <a:t> 1007'dir, </a:t>
            </a:r>
            <a:r>
              <a:rPr lang="en-US" sz="1600" b="0" i="0" dirty="0" err="1">
                <a:effectLst/>
                <a:latin typeface="Söhne"/>
              </a:rPr>
              <a:t>ancak</a:t>
            </a:r>
            <a:r>
              <a:rPr lang="en-US" sz="1600" b="0" i="0" dirty="0">
                <a:effectLst/>
                <a:latin typeface="Söhne"/>
              </a:rPr>
              <a:t> </a:t>
            </a:r>
            <a:r>
              <a:rPr lang="en-US" sz="1600" b="0" i="0" dirty="0" err="1">
                <a:effectLst/>
                <a:latin typeface="Söhne"/>
              </a:rPr>
              <a:t>aynı</a:t>
            </a:r>
            <a:r>
              <a:rPr lang="en-US" sz="1600" b="0" i="0" dirty="0">
                <a:effectLst/>
                <a:latin typeface="Söhne"/>
              </a:rPr>
              <a:t> </a:t>
            </a:r>
            <a:r>
              <a:rPr lang="en-US" sz="1600" b="0" i="0" dirty="0" err="1">
                <a:effectLst/>
                <a:latin typeface="Söhne"/>
              </a:rPr>
              <a:t>zamanda</a:t>
            </a:r>
            <a:r>
              <a:rPr lang="en-US" sz="1600" b="0" i="0" dirty="0">
                <a:effectLst/>
                <a:latin typeface="Söhne"/>
              </a:rPr>
              <a:t> IT, </a:t>
            </a:r>
            <a:r>
              <a:rPr lang="en-US" sz="1600" b="0" i="0" dirty="0" err="1">
                <a:effectLst/>
                <a:latin typeface="Söhne"/>
              </a:rPr>
              <a:t>mühendislik</a:t>
            </a:r>
            <a:r>
              <a:rPr lang="en-US" sz="1600" b="0" i="0" dirty="0">
                <a:effectLst/>
                <a:latin typeface="Söhne"/>
              </a:rPr>
              <a:t> </a:t>
            </a:r>
            <a:r>
              <a:rPr lang="en-US" sz="1600" b="0" i="0" dirty="0" err="1">
                <a:effectLst/>
                <a:latin typeface="Söhne"/>
              </a:rPr>
              <a:t>veya</a:t>
            </a:r>
            <a:r>
              <a:rPr lang="en-US" sz="1600" b="0" i="0" dirty="0">
                <a:effectLst/>
                <a:latin typeface="Söhne"/>
              </a:rPr>
              <a:t> </a:t>
            </a:r>
            <a:r>
              <a:rPr lang="en-US" sz="1600" b="0" i="0" dirty="0" err="1">
                <a:effectLst/>
                <a:latin typeface="Söhne"/>
              </a:rPr>
              <a:t>uygulama</a:t>
            </a:r>
            <a:r>
              <a:rPr lang="en-US" sz="1600" b="0" i="0" dirty="0">
                <a:effectLst/>
                <a:latin typeface="Söhne"/>
              </a:rPr>
              <a:t> </a:t>
            </a:r>
            <a:r>
              <a:rPr lang="en-US" sz="1600" b="0" i="0" dirty="0" err="1">
                <a:effectLst/>
                <a:latin typeface="Söhne"/>
              </a:rPr>
              <a:t>geliştirme</a:t>
            </a:r>
            <a:r>
              <a:rPr lang="en-US" sz="1600" b="0" i="0" dirty="0">
                <a:effectLst/>
                <a:latin typeface="Söhne"/>
              </a:rPr>
              <a:t> </a:t>
            </a:r>
            <a:r>
              <a:rPr lang="en-US" sz="1600" b="0" i="0" dirty="0" err="1">
                <a:effectLst/>
                <a:latin typeface="Söhne"/>
              </a:rPr>
              <a:t>gibi</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bölümde</a:t>
            </a:r>
            <a:r>
              <a:rPr lang="en-US" sz="1600" b="0" i="0" dirty="0">
                <a:effectLst/>
                <a:latin typeface="Söhne"/>
              </a:rPr>
              <a:t> </a:t>
            </a:r>
            <a:r>
              <a:rPr lang="en-US" sz="1600" b="0" i="0" dirty="0" err="1">
                <a:effectLst/>
                <a:latin typeface="Söhne"/>
              </a:rPr>
              <a:t>çalışabilir</a:t>
            </a:r>
            <a:r>
              <a:rPr lang="en-US" sz="1600" b="0" i="0" dirty="0">
                <a:effectLst/>
                <a:latin typeface="Söhne"/>
              </a:rPr>
              <a:t> </a:t>
            </a:r>
            <a:r>
              <a:rPr lang="en-US" sz="1600" b="0" i="0" dirty="0" err="1">
                <a:effectLst/>
                <a:latin typeface="Söhne"/>
              </a:rPr>
              <a:t>ve</a:t>
            </a:r>
            <a:r>
              <a:rPr lang="en-US" sz="1600" b="0" i="0" dirty="0">
                <a:effectLst/>
                <a:latin typeface="Söhne"/>
              </a:rPr>
              <a:t> </a:t>
            </a:r>
            <a:r>
              <a:rPr lang="en-US" sz="1600" b="0" i="0" dirty="0" err="1">
                <a:effectLst/>
                <a:latin typeface="Söhne"/>
              </a:rPr>
              <a:t>bu</a:t>
            </a:r>
            <a:r>
              <a:rPr lang="en-US" sz="1600" b="0" i="0" dirty="0">
                <a:effectLst/>
                <a:latin typeface="Söhne"/>
              </a:rPr>
              <a:t> da </a:t>
            </a:r>
            <a:r>
              <a:rPr lang="en-US" sz="1600" b="0" i="0" dirty="0" err="1">
                <a:effectLst/>
                <a:latin typeface="Söhne"/>
              </a:rPr>
              <a:t>onun</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grup</a:t>
            </a:r>
            <a:r>
              <a:rPr lang="en-US" sz="1600" b="0" i="0" dirty="0">
                <a:effectLst/>
                <a:latin typeface="Söhne"/>
              </a:rPr>
              <a:t> </a:t>
            </a:r>
            <a:r>
              <a:rPr lang="en-US" sz="1600" b="0" i="0" dirty="0" err="1">
                <a:effectLst/>
                <a:latin typeface="Söhne"/>
              </a:rPr>
              <a:t>tarafından</a:t>
            </a:r>
            <a:r>
              <a:rPr lang="en-US" sz="1600" b="0" i="0" dirty="0">
                <a:effectLst/>
                <a:latin typeface="Söhne"/>
              </a:rPr>
              <a:t> </a:t>
            </a:r>
            <a:r>
              <a:rPr lang="en-US" sz="1600" b="0" i="0" dirty="0" err="1">
                <a:effectLst/>
                <a:latin typeface="Söhne"/>
              </a:rPr>
              <a:t>sahip</a:t>
            </a:r>
            <a:r>
              <a:rPr lang="en-US" sz="1600" b="0" i="0" dirty="0">
                <a:effectLst/>
                <a:latin typeface="Söhne"/>
              </a:rPr>
              <a:t> </a:t>
            </a:r>
            <a:r>
              <a:rPr lang="en-US" sz="1600" b="0" i="0" dirty="0" err="1">
                <a:effectLst/>
                <a:latin typeface="Söhne"/>
              </a:rPr>
              <a:t>olunan</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dizine</a:t>
            </a:r>
            <a:r>
              <a:rPr lang="en-US" sz="1600" b="0" i="0" dirty="0">
                <a:effectLst/>
                <a:latin typeface="Söhne"/>
              </a:rPr>
              <a:t> </a:t>
            </a:r>
            <a:r>
              <a:rPr lang="en-US" sz="1600" b="0" i="0" dirty="0" err="1">
                <a:effectLst/>
                <a:latin typeface="Söhne"/>
              </a:rPr>
              <a:t>erişim</a:t>
            </a:r>
            <a:r>
              <a:rPr lang="en-US" sz="1600" b="0" i="0" dirty="0">
                <a:effectLst/>
                <a:latin typeface="Söhne"/>
              </a:rPr>
              <a:t> </a:t>
            </a:r>
            <a:r>
              <a:rPr lang="en-US" sz="1600" b="0" i="0" dirty="0" err="1">
                <a:effectLst/>
                <a:latin typeface="Söhne"/>
              </a:rPr>
              <a:t>sağlamasını</a:t>
            </a:r>
            <a:r>
              <a:rPr lang="en-US" sz="1600" b="0" i="0" dirty="0">
                <a:effectLst/>
                <a:latin typeface="Söhne"/>
              </a:rPr>
              <a:t> </a:t>
            </a:r>
            <a:r>
              <a:rPr lang="en-US" sz="1600" b="0" i="0" dirty="0" err="1">
                <a:effectLst/>
                <a:latin typeface="Söhne"/>
              </a:rPr>
              <a:t>gerektirebilir</a:t>
            </a:r>
            <a:r>
              <a:rPr lang="en-US" sz="1600" b="0" i="0" dirty="0">
                <a:effectLst/>
                <a:latin typeface="Söhne"/>
              </a:rPr>
              <a:t>. Bu </a:t>
            </a:r>
            <a:r>
              <a:rPr lang="en-US" sz="1600" b="0" i="0" dirty="0" err="1">
                <a:effectLst/>
                <a:latin typeface="Söhne"/>
              </a:rPr>
              <a:t>egzersiz</a:t>
            </a:r>
            <a:r>
              <a:rPr lang="en-US" sz="1600" b="0" i="0" dirty="0">
                <a:effectLst/>
                <a:latin typeface="Söhne"/>
              </a:rPr>
              <a:t> </a:t>
            </a:r>
            <a:r>
              <a:rPr lang="en-US" sz="1600" b="0" i="0" dirty="0" err="1">
                <a:effectLst/>
                <a:latin typeface="Söhne"/>
              </a:rPr>
              <a:t>için</a:t>
            </a:r>
            <a:r>
              <a:rPr lang="en-US" sz="1600" b="0" i="0" dirty="0">
                <a:effectLst/>
                <a:latin typeface="Söhne"/>
              </a:rPr>
              <a:t>, Jane </a:t>
            </a:r>
            <a:r>
              <a:rPr lang="en-US" sz="1600" b="0" i="0" dirty="0" err="1">
                <a:effectLst/>
                <a:latin typeface="Söhne"/>
              </a:rPr>
              <a:t>mühendislik</a:t>
            </a:r>
            <a:r>
              <a:rPr lang="en-US" sz="1600" b="0" i="0" dirty="0">
                <a:effectLst/>
                <a:latin typeface="Söhne"/>
              </a:rPr>
              <a:t> </a:t>
            </a:r>
            <a:r>
              <a:rPr lang="en-US" sz="1600" b="0" i="0" dirty="0" err="1">
                <a:effectLst/>
                <a:latin typeface="Söhne"/>
              </a:rPr>
              <a:t>departmanında</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yardımcı</a:t>
            </a:r>
            <a:r>
              <a:rPr lang="en-US" sz="1600" b="0" i="0" dirty="0">
                <a:effectLst/>
                <a:latin typeface="Söhne"/>
              </a:rPr>
              <a:t> </a:t>
            </a:r>
            <a:r>
              <a:rPr lang="en-US" sz="1600" b="0" i="0" dirty="0" err="1">
                <a:effectLst/>
                <a:latin typeface="Söhne"/>
              </a:rPr>
              <a:t>mühendis</a:t>
            </a:r>
            <a:r>
              <a:rPr lang="en-US" sz="1600" b="0" i="0" dirty="0">
                <a:effectLst/>
                <a:latin typeface="Söhne"/>
              </a:rPr>
              <a:t> </a:t>
            </a:r>
            <a:r>
              <a:rPr lang="en-US" sz="1600" b="0" i="0" dirty="0" err="1">
                <a:effectLst/>
                <a:latin typeface="Söhne"/>
              </a:rPr>
              <a:t>olarak</a:t>
            </a:r>
            <a:r>
              <a:rPr lang="en-US" sz="1600" b="0" i="0" dirty="0">
                <a:effectLst/>
                <a:latin typeface="Söhne"/>
              </a:rPr>
              <a:t> </a:t>
            </a:r>
            <a:r>
              <a:rPr lang="en-US" sz="1600" b="0" i="0" dirty="0" err="1">
                <a:effectLst/>
                <a:latin typeface="Söhne"/>
              </a:rPr>
              <a:t>çalışmaktadır</a:t>
            </a:r>
            <a:r>
              <a:rPr lang="en-US" sz="1600" b="0" i="0" dirty="0">
                <a:effectLst/>
                <a:latin typeface="Söhne"/>
              </a:rPr>
              <a:t>. </a:t>
            </a:r>
            <a:r>
              <a:rPr lang="en-US" sz="1600" b="0" i="0" dirty="0" err="1">
                <a:effectLst/>
                <a:latin typeface="Söhne"/>
              </a:rPr>
              <a:t>Mühendislik</a:t>
            </a:r>
            <a:r>
              <a:rPr lang="en-US" sz="1600" b="0" i="0" dirty="0">
                <a:effectLst/>
                <a:latin typeface="Söhne"/>
              </a:rPr>
              <a:t> </a:t>
            </a:r>
            <a:r>
              <a:rPr lang="en-US" sz="1600" b="0" i="0" dirty="0" err="1">
                <a:effectLst/>
                <a:latin typeface="Söhne"/>
              </a:rPr>
              <a:t>departmanının</a:t>
            </a:r>
            <a:r>
              <a:rPr lang="en-US" sz="1600" b="0" i="0" dirty="0">
                <a:effectLst/>
                <a:latin typeface="Söhne"/>
              </a:rPr>
              <a:t> </a:t>
            </a:r>
            <a:r>
              <a:rPr lang="en-US" sz="1600" b="0" i="0" dirty="0" err="1">
                <a:effectLst/>
                <a:latin typeface="Söhne"/>
              </a:rPr>
              <a:t>paylaşılan</a:t>
            </a:r>
            <a:r>
              <a:rPr lang="en-US" sz="1600" b="0" i="0" dirty="0">
                <a:effectLst/>
                <a:latin typeface="Söhne"/>
              </a:rPr>
              <a:t> </a:t>
            </a:r>
            <a:r>
              <a:rPr lang="en-US" sz="1600" b="0" i="0" dirty="0" err="1">
                <a:effectLst/>
                <a:latin typeface="Söhne"/>
              </a:rPr>
              <a:t>dizininin</a:t>
            </a:r>
            <a:r>
              <a:rPr lang="en-US" sz="1600" b="0" i="0" dirty="0">
                <a:effectLst/>
                <a:latin typeface="Söhne"/>
              </a:rPr>
              <a:t> </a:t>
            </a:r>
            <a:r>
              <a:rPr lang="en-US" sz="1600" b="0" i="0" dirty="0" err="1">
                <a:effectLst/>
                <a:latin typeface="Söhne"/>
              </a:rPr>
              <a:t>GID'si</a:t>
            </a:r>
            <a:r>
              <a:rPr lang="en-US" sz="1600" b="0" i="0" dirty="0">
                <a:effectLst/>
                <a:latin typeface="Söhne"/>
              </a:rPr>
              <a:t> 8020'dir. </a:t>
            </a:r>
            <a:r>
              <a:rPr lang="en-US" sz="1600" b="0" i="0" dirty="0" err="1">
                <a:effectLst/>
                <a:latin typeface="Söhne"/>
              </a:rPr>
              <a:t>Jane'e</a:t>
            </a:r>
            <a:r>
              <a:rPr lang="en-US" sz="1600" b="0" i="0" dirty="0">
                <a:effectLst/>
                <a:latin typeface="Söhne"/>
              </a:rPr>
              <a:t> </a:t>
            </a:r>
            <a:r>
              <a:rPr lang="en-US" sz="1600" b="0" i="0" dirty="0" err="1">
                <a:effectLst/>
                <a:latin typeface="Söhne"/>
              </a:rPr>
              <a:t>bu</a:t>
            </a:r>
            <a:r>
              <a:rPr lang="en-US" sz="1600" b="0" i="0" dirty="0">
                <a:effectLst/>
                <a:latin typeface="Söhne"/>
              </a:rPr>
              <a:t> </a:t>
            </a:r>
            <a:r>
              <a:rPr lang="en-US" sz="1600" b="0" i="0" dirty="0" err="1">
                <a:effectLst/>
                <a:latin typeface="Söhne"/>
              </a:rPr>
              <a:t>grubun</a:t>
            </a:r>
            <a:r>
              <a:rPr lang="en-US" sz="1600" b="0" i="0" dirty="0">
                <a:effectLst/>
                <a:latin typeface="Söhne"/>
              </a:rPr>
              <a:t> </a:t>
            </a:r>
            <a:r>
              <a:rPr lang="en-US" sz="1600" b="0" i="0" dirty="0" err="1">
                <a:effectLst/>
                <a:latin typeface="Söhne"/>
              </a:rPr>
              <a:t>paylaşılan</a:t>
            </a:r>
            <a:r>
              <a:rPr lang="en-US" sz="1600" b="0" i="0" dirty="0">
                <a:effectLst/>
                <a:latin typeface="Söhne"/>
              </a:rPr>
              <a:t> </a:t>
            </a:r>
            <a:r>
              <a:rPr lang="en-US" sz="1600" b="0" i="0" dirty="0" err="1">
                <a:effectLst/>
                <a:latin typeface="Söhne"/>
              </a:rPr>
              <a:t>dizinine</a:t>
            </a:r>
            <a:r>
              <a:rPr lang="en-US" sz="1600" b="0" i="0" dirty="0">
                <a:effectLst/>
                <a:latin typeface="Söhne"/>
              </a:rPr>
              <a:t> </a:t>
            </a:r>
            <a:r>
              <a:rPr lang="en-US" sz="1600" b="0" i="0" dirty="0" err="1">
                <a:effectLst/>
                <a:latin typeface="Söhne"/>
              </a:rPr>
              <a:t>erişim</a:t>
            </a:r>
            <a:r>
              <a:rPr lang="en-US" sz="1600" b="0" i="0" dirty="0">
                <a:effectLst/>
                <a:latin typeface="Söhne"/>
              </a:rPr>
              <a:t> </a:t>
            </a:r>
            <a:r>
              <a:rPr lang="en-US" sz="1600" b="0" i="0" dirty="0" err="1">
                <a:effectLst/>
                <a:latin typeface="Söhne"/>
              </a:rPr>
              <a:t>sağlamak</a:t>
            </a:r>
            <a:r>
              <a:rPr lang="en-US" sz="1600" b="0" i="0" dirty="0">
                <a:effectLst/>
                <a:latin typeface="Söhne"/>
              </a:rPr>
              <a:t> </a:t>
            </a:r>
            <a:r>
              <a:rPr lang="en-US" sz="1600" b="0" i="0" dirty="0" err="1">
                <a:effectLst/>
                <a:latin typeface="Söhne"/>
              </a:rPr>
              <a:t>için</a:t>
            </a:r>
            <a:r>
              <a:rPr lang="en-US" sz="1600" b="0" i="0" dirty="0">
                <a:effectLst/>
                <a:latin typeface="Söhne"/>
              </a:rPr>
              <a:t> </a:t>
            </a:r>
            <a:r>
              <a:rPr lang="en-US" sz="1600" b="0" i="0" dirty="0" err="1">
                <a:effectLst/>
                <a:latin typeface="Söhne"/>
              </a:rPr>
              <a:t>usermod'u</a:t>
            </a:r>
            <a:r>
              <a:rPr lang="en-US" sz="1600" b="0" i="0" dirty="0">
                <a:effectLst/>
                <a:latin typeface="Söhne"/>
              </a:rPr>
              <a:t> </a:t>
            </a:r>
            <a:r>
              <a:rPr lang="en-US" sz="1600" b="0" i="0" dirty="0" err="1">
                <a:effectLst/>
                <a:latin typeface="Söhne"/>
              </a:rPr>
              <a:t>kullanarak</a:t>
            </a:r>
            <a:r>
              <a:rPr lang="en-US" sz="1600" b="0" i="0" dirty="0">
                <a:effectLst/>
                <a:latin typeface="Söhne"/>
              </a:rPr>
              <a:t> </a:t>
            </a:r>
            <a:r>
              <a:rPr lang="tr-TR" sz="1600" b="0" i="0" dirty="0">
                <a:effectLst/>
                <a:latin typeface="Söhne"/>
              </a:rPr>
              <a:t>yukarıdaki</a:t>
            </a:r>
            <a:r>
              <a:rPr lang="en-US" sz="1600" b="0" i="0" dirty="0">
                <a:effectLst/>
                <a:latin typeface="Söhne"/>
              </a:rPr>
              <a:t> </a:t>
            </a:r>
            <a:r>
              <a:rPr lang="en-US" sz="1600" b="0" i="0" dirty="0" err="1">
                <a:effectLst/>
                <a:latin typeface="Söhne"/>
              </a:rPr>
              <a:t>gibi</a:t>
            </a:r>
            <a:r>
              <a:rPr lang="en-US" sz="1600" b="0" i="0" dirty="0">
                <a:effectLst/>
                <a:latin typeface="Söhne"/>
              </a:rPr>
              <a:t> </a:t>
            </a:r>
            <a:r>
              <a:rPr lang="en-US" sz="1600" b="0" i="0" dirty="0" err="1">
                <a:effectLst/>
                <a:latin typeface="Söhne"/>
              </a:rPr>
              <a:t>yapabilirsiniz</a:t>
            </a:r>
            <a:r>
              <a:rPr lang="tr-TR" sz="1600" dirty="0">
                <a:latin typeface="Söhne"/>
              </a:rPr>
              <a:t>.</a:t>
            </a:r>
          </a:p>
          <a:p>
            <a:r>
              <a:rPr lang="en-US" sz="1600" dirty="0" err="1">
                <a:latin typeface="Söhne"/>
              </a:rPr>
              <a:t>Artık</a:t>
            </a:r>
            <a:r>
              <a:rPr lang="en-US" sz="1600" dirty="0">
                <a:latin typeface="Söhne"/>
              </a:rPr>
              <a:t> Jane, </a:t>
            </a:r>
            <a:r>
              <a:rPr lang="en-US" sz="1600" dirty="0" err="1">
                <a:latin typeface="Söhne"/>
              </a:rPr>
              <a:t>mühendislik</a:t>
            </a:r>
            <a:r>
              <a:rPr lang="en-US" sz="1600" dirty="0">
                <a:latin typeface="Söhne"/>
              </a:rPr>
              <a:t> </a:t>
            </a:r>
            <a:r>
              <a:rPr lang="en-US" sz="1600" dirty="0" err="1">
                <a:latin typeface="Söhne"/>
              </a:rPr>
              <a:t>grubunun</a:t>
            </a:r>
            <a:r>
              <a:rPr lang="en-US" sz="1600" dirty="0">
                <a:latin typeface="Söhne"/>
              </a:rPr>
              <a:t> </a:t>
            </a:r>
            <a:r>
              <a:rPr lang="en-US" sz="1600" dirty="0" err="1">
                <a:latin typeface="Söhne"/>
              </a:rPr>
              <a:t>paylaşılan</a:t>
            </a:r>
            <a:r>
              <a:rPr lang="en-US" sz="1600" dirty="0">
                <a:latin typeface="Söhne"/>
              </a:rPr>
              <a:t> </a:t>
            </a:r>
            <a:r>
              <a:rPr lang="en-US" sz="1600" dirty="0" err="1">
                <a:latin typeface="Söhne"/>
              </a:rPr>
              <a:t>dizinine</a:t>
            </a:r>
            <a:r>
              <a:rPr lang="en-US" sz="1600" dirty="0">
                <a:latin typeface="Söhne"/>
              </a:rPr>
              <a:t> </a:t>
            </a:r>
            <a:r>
              <a:rPr lang="en-US" sz="1600" dirty="0" err="1">
                <a:latin typeface="Söhne"/>
              </a:rPr>
              <a:t>erişebilir</a:t>
            </a:r>
            <a:r>
              <a:rPr lang="en-US" sz="1600" dirty="0">
                <a:latin typeface="Söhne"/>
              </a:rPr>
              <a:t>. </a:t>
            </a:r>
            <a:r>
              <a:rPr lang="en-US" sz="1600" dirty="0" err="1">
                <a:latin typeface="Söhne"/>
              </a:rPr>
              <a:t>Jane'in</a:t>
            </a:r>
            <a:r>
              <a:rPr lang="en-US" sz="1600" dirty="0">
                <a:latin typeface="Söhne"/>
              </a:rPr>
              <a:t> </a:t>
            </a:r>
            <a:r>
              <a:rPr lang="en-US" sz="1600" dirty="0" err="1">
                <a:latin typeface="Söhne"/>
              </a:rPr>
              <a:t>hesabını</a:t>
            </a:r>
            <a:r>
              <a:rPr lang="en-US" sz="1600" dirty="0">
                <a:latin typeface="Söhne"/>
              </a:rPr>
              <a:t> yeni </a:t>
            </a:r>
            <a:r>
              <a:rPr lang="en-US" sz="1600" dirty="0" err="1">
                <a:latin typeface="Söhne"/>
              </a:rPr>
              <a:t>bir</a:t>
            </a:r>
            <a:r>
              <a:rPr lang="en-US" sz="1600" dirty="0">
                <a:latin typeface="Söhne"/>
              </a:rPr>
              <a:t> </a:t>
            </a:r>
            <a:r>
              <a:rPr lang="en-US" sz="1600" dirty="0" err="1">
                <a:latin typeface="Söhne"/>
              </a:rPr>
              <a:t>gruba</a:t>
            </a:r>
            <a:r>
              <a:rPr lang="en-US" sz="1600" dirty="0">
                <a:latin typeface="Söhne"/>
              </a:rPr>
              <a:t> </a:t>
            </a:r>
            <a:r>
              <a:rPr lang="en-US" sz="1600" dirty="0" err="1">
                <a:latin typeface="Söhne"/>
              </a:rPr>
              <a:t>doğru</a:t>
            </a:r>
            <a:r>
              <a:rPr lang="en-US" sz="1600" dirty="0">
                <a:latin typeface="Söhne"/>
              </a:rPr>
              <a:t> </a:t>
            </a:r>
            <a:r>
              <a:rPr lang="en-US" sz="1600" dirty="0" err="1">
                <a:latin typeface="Söhne"/>
              </a:rPr>
              <a:t>bir</a:t>
            </a:r>
            <a:r>
              <a:rPr lang="en-US" sz="1600" dirty="0">
                <a:latin typeface="Söhne"/>
              </a:rPr>
              <a:t> </a:t>
            </a:r>
            <a:r>
              <a:rPr lang="en-US" sz="1600" dirty="0" err="1">
                <a:latin typeface="Söhne"/>
              </a:rPr>
              <a:t>şekilde</a:t>
            </a:r>
            <a:r>
              <a:rPr lang="en-US" sz="1600" dirty="0">
                <a:latin typeface="Söhne"/>
              </a:rPr>
              <a:t> </a:t>
            </a:r>
            <a:r>
              <a:rPr lang="en-US" sz="1600" dirty="0" err="1">
                <a:latin typeface="Söhne"/>
              </a:rPr>
              <a:t>eklemek</a:t>
            </a:r>
            <a:r>
              <a:rPr lang="en-US" sz="1600" dirty="0">
                <a:latin typeface="Söhne"/>
              </a:rPr>
              <a:t> </a:t>
            </a:r>
            <a:r>
              <a:rPr lang="en-US" sz="1600" dirty="0" err="1">
                <a:latin typeface="Söhne"/>
              </a:rPr>
              <a:t>için</a:t>
            </a:r>
            <a:r>
              <a:rPr lang="en-US" sz="1600" dirty="0">
                <a:latin typeface="Söhne"/>
              </a:rPr>
              <a:t> -a (</a:t>
            </a:r>
            <a:r>
              <a:rPr lang="en-US" sz="1600" b="0" i="0" dirty="0">
                <a:solidFill>
                  <a:srgbClr val="3D3B49"/>
                </a:solidFill>
                <a:effectLst/>
                <a:latin typeface="Noto serif" panose="02020600060500020200" pitchFamily="18" charset="0"/>
              </a:rPr>
              <a:t>append</a:t>
            </a:r>
            <a:r>
              <a:rPr lang="en-US" sz="1600" dirty="0">
                <a:latin typeface="Söhne"/>
              </a:rPr>
              <a:t>) </a:t>
            </a:r>
            <a:r>
              <a:rPr lang="en-US" sz="1600" dirty="0" err="1">
                <a:latin typeface="Söhne"/>
              </a:rPr>
              <a:t>ve</a:t>
            </a:r>
            <a:r>
              <a:rPr lang="en-US" sz="1600" dirty="0">
                <a:latin typeface="Söhne"/>
              </a:rPr>
              <a:t> -G (</a:t>
            </a:r>
            <a:r>
              <a:rPr lang="en-US" sz="1600" b="0" i="0" dirty="0">
                <a:solidFill>
                  <a:srgbClr val="3D3B49"/>
                </a:solidFill>
                <a:effectLst/>
                <a:latin typeface="Noto serif" panose="02020600060500020200" pitchFamily="18" charset="0"/>
              </a:rPr>
              <a:t>supplementary group</a:t>
            </a:r>
            <a:r>
              <a:rPr lang="en-US" sz="1600" dirty="0">
                <a:latin typeface="Söhne"/>
              </a:rPr>
              <a:t>) </a:t>
            </a:r>
            <a:r>
              <a:rPr lang="en-US" sz="1600" dirty="0" err="1">
                <a:latin typeface="Söhne"/>
              </a:rPr>
              <a:t>seçeneklerini</a:t>
            </a:r>
            <a:r>
              <a:rPr lang="en-US" sz="1600" dirty="0">
                <a:latin typeface="Söhne"/>
              </a:rPr>
              <a:t> </a:t>
            </a:r>
            <a:r>
              <a:rPr lang="en-US" sz="1600" dirty="0" err="1">
                <a:latin typeface="Söhne"/>
              </a:rPr>
              <a:t>birlikte</a:t>
            </a:r>
            <a:r>
              <a:rPr lang="en-US" sz="1600" dirty="0">
                <a:latin typeface="Söhne"/>
              </a:rPr>
              <a:t> </a:t>
            </a:r>
            <a:r>
              <a:rPr lang="en-US" sz="1600" dirty="0" err="1">
                <a:latin typeface="Söhne"/>
              </a:rPr>
              <a:t>kullanın</a:t>
            </a:r>
            <a:r>
              <a:rPr lang="en-US" sz="1600" dirty="0">
                <a:latin typeface="Söhne"/>
              </a:rPr>
              <a:t>. </a:t>
            </a:r>
            <a:r>
              <a:rPr lang="en-US" sz="1600" dirty="0" err="1">
                <a:latin typeface="Söhne"/>
              </a:rPr>
              <a:t>Örneğin</a:t>
            </a:r>
            <a:r>
              <a:rPr lang="en-US" sz="1600" dirty="0">
                <a:latin typeface="Söhne"/>
              </a:rPr>
              <a:t>, </a:t>
            </a:r>
            <a:r>
              <a:rPr lang="en-US" sz="1600" dirty="0" err="1">
                <a:latin typeface="Söhne"/>
              </a:rPr>
              <a:t>Jane'in</a:t>
            </a:r>
            <a:r>
              <a:rPr lang="en-US" sz="1600" dirty="0">
                <a:latin typeface="Söhne"/>
              </a:rPr>
              <a:t> </a:t>
            </a:r>
            <a:r>
              <a:rPr lang="en-US" sz="1600" dirty="0" err="1">
                <a:latin typeface="Söhne"/>
              </a:rPr>
              <a:t>finans</a:t>
            </a:r>
            <a:r>
              <a:rPr lang="en-US" sz="1600" dirty="0">
                <a:latin typeface="Söhne"/>
              </a:rPr>
              <a:t> </a:t>
            </a:r>
            <a:r>
              <a:rPr lang="en-US" sz="1600" dirty="0" err="1">
                <a:latin typeface="Söhne"/>
              </a:rPr>
              <a:t>departmanının</a:t>
            </a:r>
            <a:r>
              <a:rPr lang="en-US" sz="1600" dirty="0">
                <a:latin typeface="Söhne"/>
              </a:rPr>
              <a:t> </a:t>
            </a:r>
            <a:r>
              <a:rPr lang="en-US" sz="1600" dirty="0" err="1">
                <a:latin typeface="Söhne"/>
              </a:rPr>
              <a:t>paylaşılan</a:t>
            </a:r>
            <a:r>
              <a:rPr lang="en-US" sz="1600" dirty="0">
                <a:latin typeface="Söhne"/>
              </a:rPr>
              <a:t> </a:t>
            </a:r>
            <a:r>
              <a:rPr lang="en-US" sz="1600" dirty="0" err="1">
                <a:latin typeface="Söhne"/>
              </a:rPr>
              <a:t>dizinine</a:t>
            </a:r>
            <a:r>
              <a:rPr lang="en-US" sz="1600" dirty="0">
                <a:latin typeface="Söhne"/>
              </a:rPr>
              <a:t> </a:t>
            </a:r>
            <a:r>
              <a:rPr lang="en-US" sz="1600" dirty="0" err="1">
                <a:latin typeface="Söhne"/>
              </a:rPr>
              <a:t>erişmesini</a:t>
            </a:r>
            <a:r>
              <a:rPr lang="en-US" sz="1600" dirty="0">
                <a:latin typeface="Söhne"/>
              </a:rPr>
              <a:t> </a:t>
            </a:r>
            <a:r>
              <a:rPr lang="en-US" sz="1600" dirty="0" err="1">
                <a:latin typeface="Söhne"/>
              </a:rPr>
              <a:t>istiyorsanız</a:t>
            </a:r>
            <a:r>
              <a:rPr lang="en-US" sz="1600" dirty="0">
                <a:latin typeface="Söhne"/>
              </a:rPr>
              <a:t>, </a:t>
            </a:r>
            <a:r>
              <a:rPr lang="en-US" sz="1600" dirty="0" err="1">
                <a:latin typeface="Söhne"/>
              </a:rPr>
              <a:t>onu</a:t>
            </a:r>
            <a:r>
              <a:rPr lang="en-US" sz="1600" dirty="0">
                <a:latin typeface="Söhne"/>
              </a:rPr>
              <a:t> o </a:t>
            </a:r>
            <a:r>
              <a:rPr lang="en-US" sz="1600" dirty="0" err="1">
                <a:latin typeface="Söhne"/>
              </a:rPr>
              <a:t>gruba</a:t>
            </a:r>
            <a:r>
              <a:rPr lang="en-US" sz="1600" dirty="0">
                <a:latin typeface="Söhne"/>
              </a:rPr>
              <a:t> </a:t>
            </a:r>
            <a:r>
              <a:rPr lang="en-US" sz="1600" dirty="0" err="1">
                <a:latin typeface="Söhne"/>
              </a:rPr>
              <a:t>eklemelisiniz</a:t>
            </a:r>
            <a:r>
              <a:rPr lang="en-US" sz="1600" dirty="0">
                <a:latin typeface="Söhne"/>
              </a:rPr>
              <a:t>. Bir </a:t>
            </a:r>
            <a:r>
              <a:rPr lang="en-US" sz="1600" dirty="0" err="1">
                <a:latin typeface="Söhne"/>
              </a:rPr>
              <a:t>kullanıcı</a:t>
            </a:r>
            <a:r>
              <a:rPr lang="en-US" sz="1600" dirty="0">
                <a:latin typeface="Söhne"/>
              </a:rPr>
              <a:t> </a:t>
            </a:r>
            <a:r>
              <a:rPr lang="en-US" sz="1600" dirty="0" err="1">
                <a:latin typeface="Söhne"/>
              </a:rPr>
              <a:t>eklerken</a:t>
            </a:r>
            <a:r>
              <a:rPr lang="en-US" sz="1600" dirty="0">
                <a:latin typeface="Söhne"/>
              </a:rPr>
              <a:t>, GID </a:t>
            </a:r>
            <a:r>
              <a:rPr lang="en-US" sz="1600" dirty="0" err="1">
                <a:latin typeface="Söhne"/>
              </a:rPr>
              <a:t>numarasını</a:t>
            </a:r>
            <a:r>
              <a:rPr lang="en-US" sz="1600" dirty="0">
                <a:latin typeface="Söhne"/>
              </a:rPr>
              <a:t> </a:t>
            </a:r>
            <a:r>
              <a:rPr lang="en-US" sz="1600" dirty="0" err="1">
                <a:latin typeface="Söhne"/>
              </a:rPr>
              <a:t>veya</a:t>
            </a:r>
            <a:r>
              <a:rPr lang="en-US" sz="1600" dirty="0">
                <a:latin typeface="Söhne"/>
              </a:rPr>
              <a:t> </a:t>
            </a:r>
            <a:r>
              <a:rPr lang="en-US" sz="1600" dirty="0" err="1">
                <a:latin typeface="Söhne"/>
              </a:rPr>
              <a:t>grubun</a:t>
            </a:r>
            <a:r>
              <a:rPr lang="en-US" sz="1600" dirty="0">
                <a:latin typeface="Söhne"/>
              </a:rPr>
              <a:t> </a:t>
            </a:r>
            <a:r>
              <a:rPr lang="en-US" sz="1600" dirty="0" err="1">
                <a:latin typeface="Söhne"/>
              </a:rPr>
              <a:t>adını</a:t>
            </a:r>
            <a:r>
              <a:rPr lang="en-US" sz="1600" dirty="0">
                <a:latin typeface="Söhne"/>
              </a:rPr>
              <a:t> </a:t>
            </a:r>
            <a:r>
              <a:rPr lang="en-US" sz="1600" dirty="0" err="1">
                <a:latin typeface="Söhne"/>
              </a:rPr>
              <a:t>kullanabilirsiniz</a:t>
            </a:r>
            <a:r>
              <a:rPr lang="en-US" sz="1600" dirty="0">
                <a:latin typeface="Söhne"/>
              </a:rPr>
              <a:t>:</a:t>
            </a:r>
          </a:p>
        </p:txBody>
      </p:sp>
      <p:cxnSp>
        <p:nvCxnSpPr>
          <p:cNvPr id="18" name="Straight Connector 17">
            <a:extLst>
              <a:ext uri="{FF2B5EF4-FFF2-40B4-BE49-F238E27FC236}">
                <a16:creationId xmlns:a16="http://schemas.microsoft.com/office/drawing/2014/main" id="{F085D7B9-E066-4923-8CB7-294BF30629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443840-A796-4C43-8DC1-1B738EFEC5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5193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2599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03CE8BC-3434-091F-B2DA-B843423459EB}"/>
              </a:ext>
            </a:extLst>
          </p:cNvPr>
          <p:cNvSpPr>
            <a:spLocks noGrp="1"/>
          </p:cNvSpPr>
          <p:nvPr>
            <p:ph type="title"/>
          </p:nvPr>
        </p:nvSpPr>
        <p:spPr>
          <a:xfrm>
            <a:off x="1289305" y="3415754"/>
            <a:ext cx="9471956" cy="1137111"/>
          </a:xfrm>
        </p:spPr>
        <p:txBody>
          <a:bodyPr>
            <a:normAutofit/>
          </a:bodyPr>
          <a:lstStyle/>
          <a:p>
            <a:r>
              <a:rPr lang="tr-TR" sz="5400"/>
              <a:t>usermod</a:t>
            </a:r>
            <a:endParaRPr lang="en-US" sz="5400"/>
          </a:p>
        </p:txBody>
      </p:sp>
      <p:pic>
        <p:nvPicPr>
          <p:cNvPr id="6" name="Resim 5">
            <a:extLst>
              <a:ext uri="{FF2B5EF4-FFF2-40B4-BE49-F238E27FC236}">
                <a16:creationId xmlns:a16="http://schemas.microsoft.com/office/drawing/2014/main" id="{A15ADE39-80CE-CD37-CCC8-0C6473A657ED}"/>
              </a:ext>
            </a:extLst>
          </p:cNvPr>
          <p:cNvPicPr>
            <a:picLocks noChangeAspect="1"/>
          </p:cNvPicPr>
          <p:nvPr/>
        </p:nvPicPr>
        <p:blipFill>
          <a:blip r:embed="rId2"/>
          <a:stretch>
            <a:fillRect/>
          </a:stretch>
        </p:blipFill>
        <p:spPr>
          <a:xfrm>
            <a:off x="1289304" y="1800039"/>
            <a:ext cx="7745969" cy="813327"/>
          </a:xfrm>
          <a:prstGeom prst="rect">
            <a:avLst/>
          </a:prstGeom>
        </p:spPr>
      </p:pic>
      <p:sp>
        <p:nvSpPr>
          <p:cNvPr id="3" name="İçerik Yer Tutucusu 2">
            <a:extLst>
              <a:ext uri="{FF2B5EF4-FFF2-40B4-BE49-F238E27FC236}">
                <a16:creationId xmlns:a16="http://schemas.microsoft.com/office/drawing/2014/main" id="{3CEB3686-3F7B-7013-C427-54FB4B09555E}"/>
              </a:ext>
            </a:extLst>
          </p:cNvPr>
          <p:cNvSpPr>
            <a:spLocks noGrp="1"/>
          </p:cNvSpPr>
          <p:nvPr>
            <p:ph idx="1"/>
          </p:nvPr>
        </p:nvSpPr>
        <p:spPr>
          <a:xfrm>
            <a:off x="1289304" y="4612943"/>
            <a:ext cx="7745969" cy="1408222"/>
          </a:xfrm>
        </p:spPr>
        <p:txBody>
          <a:bodyPr anchor="t">
            <a:normAutofit/>
          </a:bodyPr>
          <a:lstStyle/>
          <a:p>
            <a:r>
              <a:rPr lang="en-US" sz="2000"/>
              <a:t>Bir kullanıcı başka birçok grubun üyesi olabilir. Örneğin, bir kullanıcı finans departmanında (GID 8342) olabilir ancak aynı zamanda insan kaynakları (GID 8901) bilgilerine erişmesi de gerekebilir. Ayrıca bir kullanıcıyı aynı anda birden fazla gruba da ekleyebilirsiniz:</a:t>
            </a:r>
          </a:p>
        </p:txBody>
      </p:sp>
    </p:spTree>
    <p:extLst>
      <p:ext uri="{BB962C8B-B14F-4D97-AF65-F5344CB8AC3E}">
        <p14:creationId xmlns:p14="http://schemas.microsoft.com/office/powerpoint/2010/main" val="141807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çerik Yer Tutucusu 2">
            <a:extLst>
              <a:ext uri="{FF2B5EF4-FFF2-40B4-BE49-F238E27FC236}">
                <a16:creationId xmlns:a16="http://schemas.microsoft.com/office/drawing/2014/main" id="{41846AB7-1429-9B10-5994-1AE84BCDA23D}"/>
              </a:ext>
            </a:extLst>
          </p:cNvPr>
          <p:cNvGraphicFramePr>
            <a:graphicFrameLocks noGrp="1"/>
          </p:cNvGraphicFramePr>
          <p:nvPr>
            <p:ph idx="1"/>
            <p:extLst>
              <p:ext uri="{D42A27DB-BD31-4B8C-83A1-F6EECF244321}">
                <p14:modId xmlns:p14="http://schemas.microsoft.com/office/powerpoint/2010/main" val="1354801359"/>
              </p:ext>
            </p:extLst>
          </p:nvPr>
        </p:nvGraphicFramePr>
        <p:xfrm>
          <a:off x="474406" y="390115"/>
          <a:ext cx="10636045" cy="5597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99095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7BDDB8-A01E-C44E-ED3E-C6CDE31BA520}"/>
              </a:ext>
            </a:extLst>
          </p:cNvPr>
          <p:cNvSpPr>
            <a:spLocks noGrp="1"/>
          </p:cNvSpPr>
          <p:nvPr>
            <p:ph type="title"/>
          </p:nvPr>
        </p:nvSpPr>
        <p:spPr>
          <a:xfrm>
            <a:off x="800100" y="4167167"/>
            <a:ext cx="4229100" cy="2255461"/>
          </a:xfrm>
        </p:spPr>
        <p:txBody>
          <a:bodyPr anchor="t">
            <a:normAutofit/>
          </a:bodyPr>
          <a:lstStyle/>
          <a:p>
            <a:r>
              <a:rPr lang="en-US" sz="3200" b="1" i="0">
                <a:effectLst/>
                <a:latin typeface="Noto Serif" panose="02020600060500020200" pitchFamily="18" charset="0"/>
              </a:rPr>
              <a:t>Kullanıcı Yorumları Alanını Değiştirme</a:t>
            </a:r>
            <a:endParaRPr lang="en-US" sz="3200"/>
          </a:p>
        </p:txBody>
      </p:sp>
      <p:pic>
        <p:nvPicPr>
          <p:cNvPr id="5" name="Resim 4">
            <a:extLst>
              <a:ext uri="{FF2B5EF4-FFF2-40B4-BE49-F238E27FC236}">
                <a16:creationId xmlns:a16="http://schemas.microsoft.com/office/drawing/2014/main" id="{E20A81CF-8B10-854C-62D7-6F9B8C84F240}"/>
              </a:ext>
            </a:extLst>
          </p:cNvPr>
          <p:cNvPicPr>
            <a:picLocks noChangeAspect="1"/>
          </p:cNvPicPr>
          <p:nvPr/>
        </p:nvPicPr>
        <p:blipFill>
          <a:blip r:embed="rId2"/>
          <a:stretch>
            <a:fillRect/>
          </a:stretch>
        </p:blipFill>
        <p:spPr>
          <a:xfrm>
            <a:off x="866422" y="1506100"/>
            <a:ext cx="10459156" cy="1124357"/>
          </a:xfrm>
          <a:prstGeom prst="rect">
            <a:avLst/>
          </a:prstGeom>
        </p:spPr>
      </p:pic>
      <p:cxnSp>
        <p:nvCxnSpPr>
          <p:cNvPr id="10" name="Straight Connector 9">
            <a:extLst>
              <a:ext uri="{FF2B5EF4-FFF2-40B4-BE49-F238E27FC236}">
                <a16:creationId xmlns:a16="http://schemas.microsoft.com/office/drawing/2014/main" id="{B7952C56-EE0E-C94A-9A44-E17DD73E8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6300" y="394327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AA75BB63-C5D7-7EB4-1EFE-7C34A5BE6FD5}"/>
              </a:ext>
            </a:extLst>
          </p:cNvPr>
          <p:cNvSpPr>
            <a:spLocks noGrp="1"/>
          </p:cNvSpPr>
          <p:nvPr>
            <p:ph idx="1"/>
          </p:nvPr>
        </p:nvSpPr>
        <p:spPr>
          <a:xfrm>
            <a:off x="5987844" y="3854885"/>
            <a:ext cx="5365955" cy="2384552"/>
          </a:xfrm>
        </p:spPr>
        <p:txBody>
          <a:bodyPr>
            <a:normAutofit/>
          </a:bodyPr>
          <a:lstStyle/>
          <a:p>
            <a:r>
              <a:rPr lang="en-US" sz="1700" b="0" i="0">
                <a:effectLst/>
                <a:latin typeface="Söhne"/>
              </a:rPr>
              <a:t>Kullanıcı yorumları (GECOS) alanını değiştirmek yaygın bir görevdir. /etc/passwd dosyasını doğrudan düzenleyebilirsiniz, ancak bu önemli risklerle gelir. Kural olarak, bir eylemi veya görevi gerçekleştirmek için bir araç varsa, yapılandırma dosyalarını doğrudan düzenlemek yerine onu kullanmalısınız. </a:t>
            </a:r>
            <a:r>
              <a:rPr lang="tr-TR" sz="1700" b="0" i="0">
                <a:effectLst/>
                <a:latin typeface="Söhne"/>
              </a:rPr>
              <a:t>user</a:t>
            </a:r>
            <a:r>
              <a:rPr lang="en-US" sz="1700" b="0" i="0">
                <a:effectLst/>
                <a:latin typeface="Söhne"/>
              </a:rPr>
              <a:t>mod komutunu ve -c seçeneğini kullanarak GECOS alanını kolayca değiştirebilirsiniz.</a:t>
            </a:r>
            <a:endParaRPr lang="en-US" sz="1700"/>
          </a:p>
        </p:txBody>
      </p:sp>
    </p:spTree>
    <p:extLst>
      <p:ext uri="{BB962C8B-B14F-4D97-AF65-F5344CB8AC3E}">
        <p14:creationId xmlns:p14="http://schemas.microsoft.com/office/powerpoint/2010/main" val="23423869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2A59A515-5C74-1AA0-05DD-B58DCE6C94FB}"/>
              </a:ext>
            </a:extLst>
          </p:cNvPr>
          <p:cNvSpPr>
            <a:spLocks noGrp="1"/>
          </p:cNvSpPr>
          <p:nvPr>
            <p:ph type="title"/>
          </p:nvPr>
        </p:nvSpPr>
        <p:spPr>
          <a:xfrm>
            <a:off x="838201" y="3998018"/>
            <a:ext cx="3981854" cy="2216513"/>
          </a:xfrm>
        </p:spPr>
        <p:txBody>
          <a:bodyPr>
            <a:normAutofit/>
          </a:bodyPr>
          <a:lstStyle/>
          <a:p>
            <a:r>
              <a:rPr lang="tr-TR" dirty="0" err="1"/>
              <a:t>usermode</a:t>
            </a:r>
            <a:endParaRPr lang="en-US" dirty="0"/>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Resim 4">
            <a:extLst>
              <a:ext uri="{FF2B5EF4-FFF2-40B4-BE49-F238E27FC236}">
                <a16:creationId xmlns:a16="http://schemas.microsoft.com/office/drawing/2014/main" id="{06241829-9DE5-493D-888F-3FB7F95DF7DA}"/>
              </a:ext>
            </a:extLst>
          </p:cNvPr>
          <p:cNvPicPr>
            <a:picLocks noChangeAspect="1"/>
          </p:cNvPicPr>
          <p:nvPr/>
        </p:nvPicPr>
        <p:blipFill>
          <a:blip r:embed="rId2"/>
          <a:stretch>
            <a:fillRect/>
          </a:stretch>
        </p:blipFill>
        <p:spPr>
          <a:xfrm>
            <a:off x="659914" y="1585271"/>
            <a:ext cx="10872172" cy="1195938"/>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D118DA99-E400-9B51-0793-F08BEFE3DEAF}"/>
              </a:ext>
            </a:extLst>
          </p:cNvPr>
          <p:cNvSpPr>
            <a:spLocks noGrp="1"/>
          </p:cNvSpPr>
          <p:nvPr>
            <p:ph idx="1"/>
          </p:nvPr>
        </p:nvSpPr>
        <p:spPr>
          <a:xfrm>
            <a:off x="4970835" y="3998019"/>
            <a:ext cx="6382966" cy="2216512"/>
          </a:xfrm>
        </p:spPr>
        <p:txBody>
          <a:bodyPr>
            <a:normAutofit/>
          </a:bodyPr>
          <a:lstStyle/>
          <a:p>
            <a:r>
              <a:rPr lang="en-US" sz="1800" b="0" i="0">
                <a:effectLst/>
                <a:latin typeface="Söhne"/>
              </a:rPr>
              <a:t>Bir </a:t>
            </a:r>
            <a:r>
              <a:rPr lang="en-US" sz="1800" b="0" i="0" err="1">
                <a:effectLst/>
                <a:latin typeface="Söhne"/>
              </a:rPr>
              <a:t>kullanıcı</a:t>
            </a:r>
            <a:r>
              <a:rPr lang="en-US" sz="1800" b="0" i="0">
                <a:effectLst/>
                <a:latin typeface="Söhne"/>
              </a:rPr>
              <a:t> </a:t>
            </a:r>
            <a:r>
              <a:rPr lang="en-US" sz="1800" b="0" i="0" err="1">
                <a:effectLst/>
                <a:latin typeface="Söhne"/>
              </a:rPr>
              <a:t>bir</a:t>
            </a:r>
            <a:r>
              <a:rPr lang="en-US" sz="1800" b="0" i="0">
                <a:effectLst/>
                <a:latin typeface="Söhne"/>
              </a:rPr>
              <a:t> </a:t>
            </a:r>
            <a:r>
              <a:rPr lang="en-US" sz="1800" b="0" i="0" err="1">
                <a:effectLst/>
                <a:latin typeface="Söhne"/>
              </a:rPr>
              <a:t>şirkette</a:t>
            </a:r>
            <a:r>
              <a:rPr lang="en-US" sz="1800" b="0" i="0">
                <a:effectLst/>
                <a:latin typeface="Söhne"/>
              </a:rPr>
              <a:t> </a:t>
            </a:r>
            <a:r>
              <a:rPr lang="en-US" sz="1800" b="0" i="0" err="1">
                <a:effectLst/>
                <a:latin typeface="Söhne"/>
              </a:rPr>
              <a:t>istifa</a:t>
            </a:r>
            <a:r>
              <a:rPr lang="en-US" sz="1800" b="0" i="0">
                <a:effectLst/>
                <a:latin typeface="Söhne"/>
              </a:rPr>
              <a:t> </a:t>
            </a:r>
            <a:r>
              <a:rPr lang="en-US" sz="1800" b="0" i="0" err="1">
                <a:effectLst/>
                <a:latin typeface="Söhne"/>
              </a:rPr>
              <a:t>ederse</a:t>
            </a:r>
            <a:r>
              <a:rPr lang="en-US" sz="1800" b="0" i="0">
                <a:effectLst/>
                <a:latin typeface="Söhne"/>
              </a:rPr>
              <a:t>, </a:t>
            </a:r>
            <a:r>
              <a:rPr lang="en-US" sz="1800" b="0" i="0" err="1">
                <a:effectLst/>
                <a:latin typeface="Söhne"/>
              </a:rPr>
              <a:t>farklı</a:t>
            </a:r>
            <a:r>
              <a:rPr lang="en-US" sz="1800" b="0" i="0">
                <a:effectLst/>
                <a:latin typeface="Söhne"/>
              </a:rPr>
              <a:t> </a:t>
            </a:r>
            <a:r>
              <a:rPr lang="en-US" sz="1800" b="0" i="0" err="1">
                <a:effectLst/>
                <a:latin typeface="Söhne"/>
              </a:rPr>
              <a:t>bir</a:t>
            </a:r>
            <a:r>
              <a:rPr lang="en-US" sz="1800" b="0" i="0">
                <a:effectLst/>
                <a:latin typeface="Söhne"/>
              </a:rPr>
              <a:t> </a:t>
            </a:r>
            <a:r>
              <a:rPr lang="en-US" sz="1800" b="0" i="0" err="1">
                <a:effectLst/>
                <a:latin typeface="Söhne"/>
              </a:rPr>
              <a:t>iş</a:t>
            </a:r>
            <a:r>
              <a:rPr lang="en-US" sz="1800" b="0" i="0">
                <a:effectLst/>
                <a:latin typeface="Söhne"/>
              </a:rPr>
              <a:t> </a:t>
            </a:r>
            <a:r>
              <a:rPr lang="en-US" sz="1800" b="0" i="0" err="1">
                <a:effectLst/>
                <a:latin typeface="Söhne"/>
              </a:rPr>
              <a:t>birimine</a:t>
            </a:r>
            <a:r>
              <a:rPr lang="en-US" sz="1800" b="0" i="0">
                <a:effectLst/>
                <a:latin typeface="Söhne"/>
              </a:rPr>
              <a:t> </a:t>
            </a:r>
            <a:r>
              <a:rPr lang="en-US" sz="1800" b="0" i="0" err="1">
                <a:effectLst/>
                <a:latin typeface="Söhne"/>
              </a:rPr>
              <a:t>geçerse</a:t>
            </a:r>
            <a:r>
              <a:rPr lang="en-US" sz="1800" b="0" i="0">
                <a:effectLst/>
                <a:latin typeface="Söhne"/>
              </a:rPr>
              <a:t> </a:t>
            </a:r>
            <a:r>
              <a:rPr lang="en-US" sz="1800" b="0" i="0" err="1">
                <a:effectLst/>
                <a:latin typeface="Söhne"/>
              </a:rPr>
              <a:t>veya</a:t>
            </a:r>
            <a:r>
              <a:rPr lang="en-US" sz="1800" b="0" i="0">
                <a:effectLst/>
                <a:latin typeface="Söhne"/>
              </a:rPr>
              <a:t> </a:t>
            </a:r>
            <a:r>
              <a:rPr lang="en-US" sz="1800" b="0" i="0" err="1">
                <a:effectLst/>
                <a:latin typeface="Söhne"/>
              </a:rPr>
              <a:t>ebeveyn</a:t>
            </a:r>
            <a:r>
              <a:rPr lang="en-US" sz="1800" b="0" i="0">
                <a:effectLst/>
                <a:latin typeface="Söhne"/>
              </a:rPr>
              <a:t> </a:t>
            </a:r>
            <a:r>
              <a:rPr lang="en-US" sz="1800" b="0" i="0" err="1">
                <a:effectLst/>
                <a:latin typeface="Söhne"/>
              </a:rPr>
              <a:t>iznine</a:t>
            </a:r>
            <a:r>
              <a:rPr lang="en-US" sz="1800" b="0" i="0">
                <a:effectLst/>
                <a:latin typeface="Söhne"/>
              </a:rPr>
              <a:t> </a:t>
            </a:r>
            <a:r>
              <a:rPr lang="en-US" sz="1800" b="0" i="0" err="1">
                <a:effectLst/>
                <a:latin typeface="Söhne"/>
              </a:rPr>
              <a:t>çıkarsa</a:t>
            </a:r>
            <a:r>
              <a:rPr lang="en-US" sz="1800" b="0" i="0">
                <a:effectLst/>
                <a:latin typeface="Söhne"/>
              </a:rPr>
              <a:t>, </a:t>
            </a:r>
            <a:r>
              <a:rPr lang="en-US" sz="1800" b="0" i="0" err="1">
                <a:effectLst/>
                <a:latin typeface="Söhne"/>
              </a:rPr>
              <a:t>sistem</a:t>
            </a:r>
            <a:r>
              <a:rPr lang="en-US" sz="1800" b="0" i="0">
                <a:effectLst/>
                <a:latin typeface="Söhne"/>
              </a:rPr>
              <a:t> </a:t>
            </a:r>
            <a:r>
              <a:rPr lang="en-US" sz="1800" b="0" i="0" err="1">
                <a:effectLst/>
                <a:latin typeface="Söhne"/>
              </a:rPr>
              <a:t>yöneticileri</a:t>
            </a:r>
            <a:r>
              <a:rPr lang="en-US" sz="1800" b="0" i="0">
                <a:effectLst/>
                <a:latin typeface="Söhne"/>
              </a:rPr>
              <a:t> </a:t>
            </a:r>
            <a:r>
              <a:rPr lang="en-US" sz="1800" b="0" i="0" err="1">
                <a:effectLst/>
                <a:latin typeface="Söhne"/>
              </a:rPr>
              <a:t>bu</a:t>
            </a:r>
            <a:r>
              <a:rPr lang="en-US" sz="1800" b="0" i="0">
                <a:effectLst/>
                <a:latin typeface="Söhne"/>
              </a:rPr>
              <a:t> </a:t>
            </a:r>
            <a:r>
              <a:rPr lang="en-US" sz="1800" b="0" i="0" err="1">
                <a:effectLst/>
                <a:latin typeface="Söhne"/>
              </a:rPr>
              <a:t>kişinin</a:t>
            </a:r>
            <a:r>
              <a:rPr lang="en-US" sz="1800" b="0" i="0">
                <a:effectLst/>
                <a:latin typeface="Söhne"/>
              </a:rPr>
              <a:t> </a:t>
            </a:r>
            <a:r>
              <a:rPr lang="en-US" sz="1800" b="0" i="0" err="1">
                <a:effectLst/>
                <a:latin typeface="Söhne"/>
              </a:rPr>
              <a:t>dönene</a:t>
            </a:r>
            <a:r>
              <a:rPr lang="en-US" sz="1800" b="0" i="0">
                <a:effectLst/>
                <a:latin typeface="Söhne"/>
              </a:rPr>
              <a:t> </a:t>
            </a:r>
            <a:r>
              <a:rPr lang="en-US" sz="1800" b="0" i="0" err="1">
                <a:effectLst/>
                <a:latin typeface="Söhne"/>
              </a:rPr>
              <a:t>kadar</a:t>
            </a:r>
            <a:r>
              <a:rPr lang="en-US" sz="1800" b="0" i="0">
                <a:effectLst/>
                <a:latin typeface="Söhne"/>
              </a:rPr>
              <a:t> </a:t>
            </a:r>
            <a:r>
              <a:rPr lang="en-US" sz="1800" b="0" i="0" err="1">
                <a:effectLst/>
                <a:latin typeface="Söhne"/>
              </a:rPr>
              <a:t>veya</a:t>
            </a:r>
            <a:r>
              <a:rPr lang="en-US" sz="1800" b="0" i="0">
                <a:effectLst/>
                <a:latin typeface="Söhne"/>
              </a:rPr>
              <a:t> </a:t>
            </a:r>
            <a:r>
              <a:rPr lang="en-US" sz="1800" b="0" i="0" err="1">
                <a:effectLst/>
                <a:latin typeface="Söhne"/>
              </a:rPr>
              <a:t>hesabı</a:t>
            </a:r>
            <a:r>
              <a:rPr lang="en-US" sz="1800" b="0" i="0">
                <a:effectLst/>
                <a:latin typeface="Söhne"/>
              </a:rPr>
              <a:t> </a:t>
            </a:r>
            <a:r>
              <a:rPr lang="en-US" sz="1800" b="0" i="0" err="1">
                <a:effectLst/>
                <a:latin typeface="Söhne"/>
              </a:rPr>
              <a:t>sistemden</a:t>
            </a:r>
            <a:r>
              <a:rPr lang="en-US" sz="1800" b="0" i="0">
                <a:effectLst/>
                <a:latin typeface="Söhne"/>
              </a:rPr>
              <a:t> </a:t>
            </a:r>
            <a:r>
              <a:rPr lang="en-US" sz="1800" b="0" i="0" err="1">
                <a:effectLst/>
                <a:latin typeface="Söhne"/>
              </a:rPr>
              <a:t>kaldırmadan</a:t>
            </a:r>
            <a:r>
              <a:rPr lang="en-US" sz="1800" b="0" i="0">
                <a:effectLst/>
                <a:latin typeface="Söhne"/>
              </a:rPr>
              <a:t> </a:t>
            </a:r>
            <a:r>
              <a:rPr lang="en-US" sz="1800" b="0" i="0" err="1">
                <a:effectLst/>
                <a:latin typeface="Söhne"/>
              </a:rPr>
              <a:t>önce</a:t>
            </a:r>
            <a:r>
              <a:rPr lang="en-US" sz="1800" b="0" i="0">
                <a:effectLst/>
                <a:latin typeface="Söhne"/>
              </a:rPr>
              <a:t> </a:t>
            </a:r>
            <a:r>
              <a:rPr lang="en-US" sz="1800" b="0" i="0" err="1">
                <a:effectLst/>
                <a:latin typeface="Söhne"/>
              </a:rPr>
              <a:t>güvenlik</a:t>
            </a:r>
            <a:r>
              <a:rPr lang="en-US" sz="1800" b="0" i="0">
                <a:effectLst/>
                <a:latin typeface="Söhne"/>
              </a:rPr>
              <a:t> </a:t>
            </a:r>
            <a:r>
              <a:rPr lang="en-US" sz="1800" b="0" i="0" err="1">
                <a:effectLst/>
                <a:latin typeface="Söhne"/>
              </a:rPr>
              <a:t>nedenleriyle</a:t>
            </a:r>
            <a:r>
              <a:rPr lang="en-US" sz="1800" b="0" i="0">
                <a:effectLst/>
                <a:latin typeface="Söhne"/>
              </a:rPr>
              <a:t> </a:t>
            </a:r>
            <a:r>
              <a:rPr lang="en-US" sz="1800" b="0" i="0" err="1">
                <a:effectLst/>
                <a:latin typeface="Söhne"/>
              </a:rPr>
              <a:t>kullanıcı</a:t>
            </a:r>
            <a:r>
              <a:rPr lang="en-US" sz="1800" b="0" i="0">
                <a:effectLst/>
                <a:latin typeface="Söhne"/>
              </a:rPr>
              <a:t> </a:t>
            </a:r>
            <a:r>
              <a:rPr lang="en-US" sz="1800" b="0" i="0" err="1">
                <a:effectLst/>
                <a:latin typeface="Söhne"/>
              </a:rPr>
              <a:t>hesabını</a:t>
            </a:r>
            <a:r>
              <a:rPr lang="en-US" sz="1800" b="0" i="0">
                <a:effectLst/>
                <a:latin typeface="Söhne"/>
              </a:rPr>
              <a:t> </a:t>
            </a:r>
            <a:r>
              <a:rPr lang="en-US" sz="1800" b="0" i="0" err="1">
                <a:effectLst/>
                <a:latin typeface="Söhne"/>
              </a:rPr>
              <a:t>devre</a:t>
            </a:r>
            <a:r>
              <a:rPr lang="en-US" sz="1800" b="0" i="0">
                <a:effectLst/>
                <a:latin typeface="Söhne"/>
              </a:rPr>
              <a:t> </a:t>
            </a:r>
            <a:r>
              <a:rPr lang="en-US" sz="1800" b="0" i="0" err="1">
                <a:effectLst/>
                <a:latin typeface="Söhne"/>
              </a:rPr>
              <a:t>dışı</a:t>
            </a:r>
            <a:r>
              <a:rPr lang="en-US" sz="1800" b="0" i="0">
                <a:effectLst/>
                <a:latin typeface="Söhne"/>
              </a:rPr>
              <a:t> </a:t>
            </a:r>
            <a:r>
              <a:rPr lang="en-US" sz="1800" b="0" i="0" err="1">
                <a:effectLst/>
                <a:latin typeface="Söhne"/>
              </a:rPr>
              <a:t>bırakmaya</a:t>
            </a:r>
            <a:r>
              <a:rPr lang="en-US" sz="1800" b="0" i="0">
                <a:effectLst/>
                <a:latin typeface="Söhne"/>
              </a:rPr>
              <a:t> </a:t>
            </a:r>
            <a:r>
              <a:rPr lang="en-US" sz="1800" b="0" i="0" err="1">
                <a:effectLst/>
                <a:latin typeface="Söhne"/>
              </a:rPr>
              <a:t>karar</a:t>
            </a:r>
            <a:r>
              <a:rPr lang="en-US" sz="1800" b="0" i="0">
                <a:effectLst/>
                <a:latin typeface="Söhne"/>
              </a:rPr>
              <a:t> </a:t>
            </a:r>
            <a:r>
              <a:rPr lang="en-US" sz="1800" b="0" i="0" err="1">
                <a:effectLst/>
                <a:latin typeface="Söhne"/>
              </a:rPr>
              <a:t>verebilirler</a:t>
            </a:r>
            <a:r>
              <a:rPr lang="tr-TR" sz="1800">
                <a:latin typeface="Söhne"/>
              </a:rPr>
              <a:t>.</a:t>
            </a:r>
          </a:p>
          <a:p>
            <a:r>
              <a:rPr lang="en-US" sz="1800" b="0" i="0">
                <a:effectLst/>
                <a:latin typeface="Söhne"/>
              </a:rPr>
              <a:t>Rob </a:t>
            </a:r>
            <a:r>
              <a:rPr lang="en-US" sz="1800" b="0" i="0" err="1">
                <a:effectLst/>
                <a:latin typeface="Söhne"/>
              </a:rPr>
              <a:t>Smith'in</a:t>
            </a:r>
            <a:r>
              <a:rPr lang="en-US" sz="1800" b="0" i="0">
                <a:effectLst/>
                <a:latin typeface="Söhne"/>
              </a:rPr>
              <a:t> </a:t>
            </a:r>
            <a:r>
              <a:rPr lang="en-US" sz="1800" b="0" i="0" err="1">
                <a:effectLst/>
                <a:latin typeface="Söhne"/>
              </a:rPr>
              <a:t>hesabı</a:t>
            </a:r>
            <a:r>
              <a:rPr lang="en-US" sz="1800" b="0" i="0">
                <a:effectLst/>
                <a:latin typeface="Söhne"/>
              </a:rPr>
              <a:t> </a:t>
            </a:r>
            <a:r>
              <a:rPr lang="en-US" sz="1800" b="0" i="0" err="1">
                <a:effectLst/>
                <a:latin typeface="Söhne"/>
              </a:rPr>
              <a:t>belirtilen</a:t>
            </a:r>
            <a:r>
              <a:rPr lang="en-US" sz="1800" b="0" i="0">
                <a:effectLst/>
                <a:latin typeface="Söhne"/>
              </a:rPr>
              <a:t> </a:t>
            </a:r>
            <a:r>
              <a:rPr lang="en-US" sz="1800" b="0" i="0" err="1">
                <a:effectLst/>
                <a:latin typeface="Söhne"/>
              </a:rPr>
              <a:t>tarihte</a:t>
            </a:r>
            <a:r>
              <a:rPr lang="en-US" sz="1800" b="0" i="0">
                <a:effectLst/>
                <a:latin typeface="Söhne"/>
              </a:rPr>
              <a:t> YYYY-MM-DD </a:t>
            </a:r>
            <a:r>
              <a:rPr lang="en-US" sz="1800" b="0" i="0" err="1">
                <a:effectLst/>
                <a:latin typeface="Söhne"/>
              </a:rPr>
              <a:t>biçiminde</a:t>
            </a:r>
            <a:r>
              <a:rPr lang="en-US" sz="1800" b="0" i="0">
                <a:effectLst/>
                <a:latin typeface="Söhne"/>
              </a:rPr>
              <a:t> </a:t>
            </a:r>
            <a:r>
              <a:rPr lang="en-US" sz="1800" b="0" i="0" err="1">
                <a:effectLst/>
                <a:latin typeface="Söhne"/>
              </a:rPr>
              <a:t>devre</a:t>
            </a:r>
            <a:r>
              <a:rPr lang="en-US" sz="1800" b="0" i="0">
                <a:effectLst/>
                <a:latin typeface="Söhne"/>
              </a:rPr>
              <a:t> </a:t>
            </a:r>
            <a:r>
              <a:rPr lang="en-US" sz="1800" b="0" i="0" err="1">
                <a:effectLst/>
                <a:latin typeface="Söhne"/>
              </a:rPr>
              <a:t>dışı</a:t>
            </a:r>
            <a:r>
              <a:rPr lang="en-US" sz="1800" b="0" i="0">
                <a:effectLst/>
                <a:latin typeface="Söhne"/>
              </a:rPr>
              <a:t> </a:t>
            </a:r>
            <a:r>
              <a:rPr lang="en-US" sz="1800" b="0" i="0" err="1">
                <a:effectLst/>
                <a:latin typeface="Söhne"/>
              </a:rPr>
              <a:t>bırakılacaktır</a:t>
            </a:r>
            <a:r>
              <a:rPr lang="en-US" sz="1800" b="0" i="0">
                <a:effectLst/>
                <a:latin typeface="Söhne"/>
              </a:rPr>
              <a:t>. -e </a:t>
            </a:r>
            <a:r>
              <a:rPr lang="en-US" sz="1800" b="0" i="0" err="1">
                <a:effectLst/>
                <a:latin typeface="Söhne"/>
              </a:rPr>
              <a:t>seçeneği</a:t>
            </a:r>
            <a:r>
              <a:rPr lang="en-US" sz="1800" b="0" i="0">
                <a:effectLst/>
                <a:latin typeface="Söhne"/>
              </a:rPr>
              <a:t> </a:t>
            </a:r>
            <a:r>
              <a:rPr lang="en-US" sz="1800" b="0" i="0" err="1">
                <a:effectLst/>
                <a:latin typeface="Söhne"/>
              </a:rPr>
              <a:t>hesabı</a:t>
            </a:r>
            <a:r>
              <a:rPr lang="en-US" sz="1800" b="0" i="0">
                <a:effectLst/>
                <a:latin typeface="Söhne"/>
              </a:rPr>
              <a:t> </a:t>
            </a:r>
            <a:r>
              <a:rPr lang="en-US" sz="1800" b="0" i="0" err="1">
                <a:effectLst/>
                <a:latin typeface="Söhne"/>
              </a:rPr>
              <a:t>sonlandırır</a:t>
            </a:r>
            <a:r>
              <a:rPr lang="en-US" sz="1800" b="0" i="0">
                <a:effectLst/>
                <a:latin typeface="Söhne"/>
              </a:rPr>
              <a:t> (</a:t>
            </a:r>
            <a:r>
              <a:rPr lang="en-US" sz="1800" b="0" i="0" err="1">
                <a:effectLst/>
                <a:latin typeface="Söhne"/>
              </a:rPr>
              <a:t>süresini</a:t>
            </a:r>
            <a:r>
              <a:rPr lang="en-US" sz="1800" b="0" i="0">
                <a:effectLst/>
                <a:latin typeface="Söhne"/>
              </a:rPr>
              <a:t> </a:t>
            </a:r>
            <a:r>
              <a:rPr lang="en-US" sz="1800" b="0" i="0" err="1">
                <a:effectLst/>
                <a:latin typeface="Söhne"/>
              </a:rPr>
              <a:t>belirler</a:t>
            </a:r>
            <a:r>
              <a:rPr lang="en-US" sz="1800" b="0" i="0">
                <a:effectLst/>
                <a:latin typeface="Söhne"/>
              </a:rPr>
              <a:t>).</a:t>
            </a:r>
            <a:endParaRPr lang="en-US" sz="1800"/>
          </a:p>
        </p:txBody>
      </p:sp>
    </p:spTree>
    <p:extLst>
      <p:ext uri="{BB962C8B-B14F-4D97-AF65-F5344CB8AC3E}">
        <p14:creationId xmlns:p14="http://schemas.microsoft.com/office/powerpoint/2010/main" val="12201042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911B9DBE-B471-2A45-29F3-F8F41FA7C268}"/>
              </a:ext>
            </a:extLst>
          </p:cNvPr>
          <p:cNvSpPr>
            <a:spLocks noGrp="1"/>
          </p:cNvSpPr>
          <p:nvPr>
            <p:ph type="title"/>
          </p:nvPr>
        </p:nvSpPr>
        <p:spPr>
          <a:xfrm>
            <a:off x="838201" y="3998018"/>
            <a:ext cx="3981854" cy="2216513"/>
          </a:xfrm>
        </p:spPr>
        <p:txBody>
          <a:bodyPr>
            <a:normAutofit/>
          </a:bodyPr>
          <a:lstStyle/>
          <a:p>
            <a:r>
              <a:rPr lang="tr-TR" b="0" i="0" err="1">
                <a:effectLst/>
                <a:latin typeface="Noto Serif" panose="02020600060500020200" pitchFamily="18" charset="0"/>
              </a:rPr>
              <a:t>userdel</a:t>
            </a:r>
            <a:endParaRPr lang="en-US" dirty="0"/>
          </a:p>
        </p:txBody>
      </p:sp>
      <p:sp>
        <p:nvSpPr>
          <p:cNvPr id="17"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Resim 4">
            <a:extLst>
              <a:ext uri="{FF2B5EF4-FFF2-40B4-BE49-F238E27FC236}">
                <a16:creationId xmlns:a16="http://schemas.microsoft.com/office/drawing/2014/main" id="{CA6813FB-F9C8-1BBC-3E3C-BA6413246ECC}"/>
              </a:ext>
            </a:extLst>
          </p:cNvPr>
          <p:cNvPicPr>
            <a:picLocks noChangeAspect="1"/>
          </p:cNvPicPr>
          <p:nvPr/>
        </p:nvPicPr>
        <p:blipFill>
          <a:blip r:embed="rId2"/>
          <a:stretch>
            <a:fillRect/>
          </a:stretch>
        </p:blipFill>
        <p:spPr>
          <a:xfrm>
            <a:off x="659914" y="1571680"/>
            <a:ext cx="10872172" cy="1223120"/>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2A7BA938-D99C-F3AD-3E9B-B1E0C457DE8E}"/>
              </a:ext>
            </a:extLst>
          </p:cNvPr>
          <p:cNvSpPr>
            <a:spLocks noGrp="1"/>
          </p:cNvSpPr>
          <p:nvPr>
            <p:ph idx="1"/>
          </p:nvPr>
        </p:nvSpPr>
        <p:spPr>
          <a:xfrm>
            <a:off x="4630994" y="3156155"/>
            <a:ext cx="6722807" cy="3058376"/>
          </a:xfrm>
        </p:spPr>
        <p:txBody>
          <a:bodyPr>
            <a:normAutofit/>
          </a:bodyPr>
          <a:lstStyle/>
          <a:p>
            <a:r>
              <a:rPr lang="en-US" sz="1600" b="0" i="0" dirty="0" err="1">
                <a:effectLst/>
                <a:latin typeface="Söhne"/>
              </a:rPr>
              <a:t>Sistemden</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kullanıcı</a:t>
            </a:r>
            <a:r>
              <a:rPr lang="en-US" sz="1600" b="0" i="0" dirty="0">
                <a:effectLst/>
                <a:latin typeface="Söhne"/>
              </a:rPr>
              <a:t> </a:t>
            </a:r>
            <a:r>
              <a:rPr lang="en-US" sz="1600" b="0" i="0" dirty="0" err="1">
                <a:effectLst/>
                <a:latin typeface="Söhne"/>
              </a:rPr>
              <a:t>hesabını</a:t>
            </a:r>
            <a:r>
              <a:rPr lang="en-US" sz="1600" b="0" i="0" dirty="0">
                <a:effectLst/>
                <a:latin typeface="Söhne"/>
              </a:rPr>
              <a:t> </a:t>
            </a:r>
            <a:r>
              <a:rPr lang="en-US" sz="1600" b="0" i="0" dirty="0" err="1">
                <a:effectLst/>
                <a:latin typeface="Söhne"/>
              </a:rPr>
              <a:t>kaldırmak</a:t>
            </a:r>
            <a:r>
              <a:rPr lang="en-US" sz="1600" b="0" i="0" dirty="0">
                <a:effectLst/>
                <a:latin typeface="Söhne"/>
              </a:rPr>
              <a:t> </a:t>
            </a:r>
            <a:r>
              <a:rPr lang="en-US" sz="1600" b="0" i="0" dirty="0" err="1">
                <a:effectLst/>
                <a:latin typeface="Söhne"/>
              </a:rPr>
              <a:t>için</a:t>
            </a:r>
            <a:r>
              <a:rPr lang="en-US" sz="1600" b="0" i="0" dirty="0">
                <a:effectLst/>
                <a:latin typeface="Söhne"/>
              </a:rPr>
              <a:t>, </a:t>
            </a:r>
            <a:r>
              <a:rPr lang="en-US" sz="1600" b="0" i="0" dirty="0" err="1">
                <a:effectLst/>
                <a:latin typeface="Söhne"/>
              </a:rPr>
              <a:t>kullanıcı</a:t>
            </a:r>
            <a:r>
              <a:rPr lang="en-US" sz="1600" b="0" i="0" dirty="0">
                <a:effectLst/>
                <a:latin typeface="Söhne"/>
              </a:rPr>
              <a:t> </a:t>
            </a:r>
            <a:r>
              <a:rPr lang="en-US" sz="1600" b="0" i="0" dirty="0" err="1">
                <a:effectLst/>
                <a:latin typeface="Söhne"/>
              </a:rPr>
              <a:t>adını</a:t>
            </a:r>
            <a:r>
              <a:rPr lang="en-US" sz="1600" b="0" i="0" dirty="0">
                <a:effectLst/>
                <a:latin typeface="Söhne"/>
              </a:rPr>
              <a:t> </a:t>
            </a:r>
            <a:r>
              <a:rPr lang="en-US" sz="1600" b="0" i="0" dirty="0" err="1">
                <a:effectLst/>
                <a:latin typeface="Söhne"/>
              </a:rPr>
              <a:t>belirterek</a:t>
            </a:r>
            <a:r>
              <a:rPr lang="en-US" sz="1600" b="0" i="0" dirty="0">
                <a:effectLst/>
                <a:latin typeface="Söhne"/>
              </a:rPr>
              <a:t> </a:t>
            </a:r>
            <a:r>
              <a:rPr lang="en-US" sz="1600" b="0" i="0" dirty="0" err="1">
                <a:effectLst/>
                <a:latin typeface="Söhne"/>
              </a:rPr>
              <a:t>userdel</a:t>
            </a:r>
            <a:r>
              <a:rPr lang="en-US" sz="1600" b="0" i="0" dirty="0">
                <a:effectLst/>
                <a:latin typeface="Söhne"/>
              </a:rPr>
              <a:t> </a:t>
            </a:r>
            <a:r>
              <a:rPr lang="en-US" sz="1600" b="0" i="0" dirty="0" err="1">
                <a:effectLst/>
                <a:latin typeface="Söhne"/>
              </a:rPr>
              <a:t>komutunu</a:t>
            </a:r>
            <a:r>
              <a:rPr lang="en-US" sz="1600" b="0" i="0" dirty="0">
                <a:effectLst/>
                <a:latin typeface="Söhne"/>
              </a:rPr>
              <a:t> </a:t>
            </a:r>
            <a:r>
              <a:rPr lang="en-US" sz="1600" b="0" i="0" dirty="0" err="1">
                <a:effectLst/>
                <a:latin typeface="Söhne"/>
              </a:rPr>
              <a:t>kullanın</a:t>
            </a:r>
            <a:r>
              <a:rPr lang="tr-TR" sz="1600" b="0" i="0" dirty="0">
                <a:effectLst/>
                <a:latin typeface="Söhne"/>
              </a:rPr>
              <a:t>.</a:t>
            </a:r>
          </a:p>
          <a:p>
            <a:r>
              <a:rPr lang="en-US" sz="1600" b="0" i="0" dirty="0">
                <a:effectLst/>
                <a:latin typeface="Söhne"/>
              </a:rPr>
              <a:t>Bu </a:t>
            </a:r>
            <a:r>
              <a:rPr lang="en-US" sz="1600" b="0" i="0" dirty="0" err="1">
                <a:effectLst/>
                <a:latin typeface="Söhne"/>
              </a:rPr>
              <a:t>komut</a:t>
            </a:r>
            <a:r>
              <a:rPr lang="en-US" sz="1600" b="0" i="0" dirty="0">
                <a:effectLst/>
                <a:latin typeface="Söhne"/>
              </a:rPr>
              <a:t>, </a:t>
            </a:r>
            <a:r>
              <a:rPr lang="en-US" sz="1600" b="0" i="0" dirty="0" err="1">
                <a:effectLst/>
                <a:latin typeface="Söhne"/>
              </a:rPr>
              <a:t>kullanıcının</a:t>
            </a:r>
            <a:r>
              <a:rPr lang="en-US" sz="1600" b="0" i="0" dirty="0">
                <a:effectLst/>
                <a:latin typeface="Söhne"/>
              </a:rPr>
              <a:t> /</a:t>
            </a:r>
            <a:r>
              <a:rPr lang="en-US" sz="1600" b="0" i="0" dirty="0" err="1">
                <a:effectLst/>
                <a:latin typeface="Söhne"/>
              </a:rPr>
              <a:t>etc</a:t>
            </a:r>
            <a:r>
              <a:rPr lang="en-US" sz="1600" b="0" i="0" dirty="0">
                <a:effectLst/>
                <a:latin typeface="Söhne"/>
              </a:rPr>
              <a:t>/passwd </a:t>
            </a:r>
            <a:r>
              <a:rPr lang="en-US" sz="1600" b="0" i="0" dirty="0" err="1">
                <a:effectLst/>
                <a:latin typeface="Söhne"/>
              </a:rPr>
              <a:t>ve</a:t>
            </a:r>
            <a:r>
              <a:rPr lang="en-US" sz="1600" b="0" i="0" dirty="0">
                <a:effectLst/>
                <a:latin typeface="Söhne"/>
              </a:rPr>
              <a:t> /</a:t>
            </a:r>
            <a:r>
              <a:rPr lang="en-US" sz="1600" b="0" i="0" dirty="0" err="1">
                <a:effectLst/>
                <a:latin typeface="Söhne"/>
              </a:rPr>
              <a:t>etc</a:t>
            </a:r>
            <a:r>
              <a:rPr lang="en-US" sz="1600" b="0" i="0" dirty="0">
                <a:effectLst/>
                <a:latin typeface="Söhne"/>
              </a:rPr>
              <a:t>/shadow </a:t>
            </a:r>
            <a:r>
              <a:rPr lang="en-US" sz="1600" b="0" i="0" dirty="0" err="1">
                <a:effectLst/>
                <a:latin typeface="Söhne"/>
              </a:rPr>
              <a:t>dosyalarındaki</a:t>
            </a:r>
            <a:r>
              <a:rPr lang="en-US" sz="1600" b="0" i="0" dirty="0">
                <a:effectLst/>
                <a:latin typeface="Söhne"/>
              </a:rPr>
              <a:t> </a:t>
            </a:r>
            <a:r>
              <a:rPr lang="en-US" sz="1600" b="0" i="0" dirty="0" err="1">
                <a:effectLst/>
                <a:latin typeface="Söhne"/>
              </a:rPr>
              <a:t>girdisini</a:t>
            </a:r>
            <a:r>
              <a:rPr lang="en-US" sz="1600" b="0" i="0" dirty="0">
                <a:effectLst/>
                <a:latin typeface="Söhne"/>
              </a:rPr>
              <a:t> </a:t>
            </a:r>
            <a:r>
              <a:rPr lang="en-US" sz="1600" b="0" i="0" dirty="0" err="1">
                <a:effectLst/>
                <a:latin typeface="Söhne"/>
              </a:rPr>
              <a:t>kaldırır</a:t>
            </a:r>
            <a:r>
              <a:rPr lang="en-US" sz="1600" b="0" i="0" dirty="0">
                <a:effectLst/>
                <a:latin typeface="Söhne"/>
              </a:rPr>
              <a:t>, </a:t>
            </a:r>
            <a:r>
              <a:rPr lang="en-US" sz="1600" b="0" i="0" dirty="0" err="1">
                <a:effectLst/>
                <a:latin typeface="Söhne"/>
              </a:rPr>
              <a:t>ancak</a:t>
            </a:r>
            <a:r>
              <a:rPr lang="en-US" sz="1600" b="0" i="0" dirty="0">
                <a:effectLst/>
                <a:latin typeface="Söhne"/>
              </a:rPr>
              <a:t> </a:t>
            </a:r>
            <a:r>
              <a:rPr lang="en-US" sz="1600" b="0" i="0" dirty="0" err="1">
                <a:effectLst/>
                <a:latin typeface="Söhne"/>
              </a:rPr>
              <a:t>kullanıcının</a:t>
            </a:r>
            <a:r>
              <a:rPr lang="en-US" sz="1600" b="0" i="0" dirty="0">
                <a:effectLst/>
                <a:latin typeface="Söhne"/>
              </a:rPr>
              <a:t> ana </a:t>
            </a:r>
            <a:r>
              <a:rPr lang="en-US" sz="1600" b="0" i="0" dirty="0" err="1">
                <a:effectLst/>
                <a:latin typeface="Söhne"/>
              </a:rPr>
              <a:t>dizinini</a:t>
            </a:r>
            <a:r>
              <a:rPr lang="en-US" sz="1600" b="0" i="0" dirty="0">
                <a:effectLst/>
                <a:latin typeface="Söhne"/>
              </a:rPr>
              <a:t> (/home/</a:t>
            </a:r>
            <a:r>
              <a:rPr lang="en-US" sz="1600" b="0" i="0" dirty="0" err="1">
                <a:effectLst/>
                <a:latin typeface="Söhne"/>
              </a:rPr>
              <a:t>jsmith</a:t>
            </a:r>
            <a:r>
              <a:rPr lang="en-US" sz="1600" b="0" i="0" dirty="0">
                <a:effectLst/>
                <a:latin typeface="Söhne"/>
              </a:rPr>
              <a:t>) </a:t>
            </a:r>
            <a:r>
              <a:rPr lang="en-US" sz="1600" b="0" i="0" dirty="0" err="1">
                <a:effectLst/>
                <a:latin typeface="Söhne"/>
              </a:rPr>
              <a:t>dokunmaz</a:t>
            </a:r>
            <a:r>
              <a:rPr lang="en-US" sz="1600" b="0" i="0" dirty="0">
                <a:effectLst/>
                <a:latin typeface="Söhne"/>
              </a:rPr>
              <a:t>. Bu </a:t>
            </a:r>
            <a:r>
              <a:rPr lang="en-US" sz="1600" b="0" i="0" dirty="0" err="1">
                <a:effectLst/>
                <a:latin typeface="Söhne"/>
              </a:rPr>
              <a:t>neden</a:t>
            </a:r>
            <a:r>
              <a:rPr lang="en-US" sz="1600" b="0" i="0" dirty="0">
                <a:effectLst/>
                <a:latin typeface="Söhne"/>
              </a:rPr>
              <a:t> iyi </a:t>
            </a:r>
            <a:r>
              <a:rPr lang="en-US" sz="1600" b="0" i="0" dirty="0" err="1">
                <a:effectLst/>
                <a:latin typeface="Söhne"/>
              </a:rPr>
              <a:t>bir</a:t>
            </a:r>
            <a:r>
              <a:rPr lang="en-US" sz="1600" b="0" i="0" dirty="0">
                <a:effectLst/>
                <a:latin typeface="Söhne"/>
              </a:rPr>
              <a:t> </a:t>
            </a:r>
            <a:r>
              <a:rPr lang="en-US" sz="1600" b="0" i="0" dirty="0" err="1">
                <a:effectLst/>
                <a:latin typeface="Söhne"/>
              </a:rPr>
              <a:t>seçenek</a:t>
            </a:r>
            <a:r>
              <a:rPr lang="en-US" sz="1600" b="0" i="0" dirty="0">
                <a:effectLst/>
                <a:latin typeface="Söhne"/>
              </a:rPr>
              <a:t> </a:t>
            </a:r>
            <a:r>
              <a:rPr lang="en-US" sz="1600" b="0" i="0" dirty="0" err="1">
                <a:effectLst/>
                <a:latin typeface="Söhne"/>
              </a:rPr>
              <a:t>olarak</a:t>
            </a:r>
            <a:r>
              <a:rPr lang="en-US" sz="1600" b="0" i="0" dirty="0">
                <a:effectLst/>
                <a:latin typeface="Söhne"/>
              </a:rPr>
              <a:t> </a:t>
            </a:r>
            <a:r>
              <a:rPr lang="en-US" sz="1600" b="0" i="0" dirty="0" err="1">
                <a:effectLst/>
                <a:latin typeface="Söhne"/>
              </a:rPr>
              <a:t>düşünülür</a:t>
            </a:r>
            <a:r>
              <a:rPr lang="en-US" sz="1600" b="0" i="0" dirty="0">
                <a:effectLst/>
                <a:latin typeface="Söhne"/>
              </a:rPr>
              <a:t>? </a:t>
            </a:r>
            <a:r>
              <a:rPr lang="en-US" sz="1600" b="0" i="0" dirty="0" err="1">
                <a:effectLst/>
                <a:latin typeface="Söhne"/>
              </a:rPr>
              <a:t>Sistem</a:t>
            </a:r>
            <a:r>
              <a:rPr lang="en-US" sz="1600" b="0" i="0" dirty="0">
                <a:effectLst/>
                <a:latin typeface="Söhne"/>
              </a:rPr>
              <a:t> </a:t>
            </a:r>
            <a:r>
              <a:rPr lang="en-US" sz="1600" b="0" i="0" dirty="0" err="1">
                <a:effectLst/>
                <a:latin typeface="Söhne"/>
              </a:rPr>
              <a:t>yöneticileri</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kullanıcının</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şirketten</a:t>
            </a:r>
            <a:r>
              <a:rPr lang="en-US" sz="1600" b="0" i="0" dirty="0">
                <a:effectLst/>
                <a:latin typeface="Söhne"/>
              </a:rPr>
              <a:t> </a:t>
            </a:r>
            <a:r>
              <a:rPr lang="en-US" sz="1600" b="0" i="0" dirty="0" err="1">
                <a:effectLst/>
                <a:latin typeface="Söhne"/>
              </a:rPr>
              <a:t>ayrıldığı</a:t>
            </a:r>
            <a:r>
              <a:rPr lang="en-US" sz="1600" b="0" i="0" dirty="0">
                <a:effectLst/>
                <a:latin typeface="Söhne"/>
              </a:rPr>
              <a:t> </a:t>
            </a:r>
            <a:r>
              <a:rPr lang="en-US" sz="1600" b="0" i="0" dirty="0" err="1">
                <a:effectLst/>
                <a:latin typeface="Söhne"/>
              </a:rPr>
              <a:t>veya</a:t>
            </a:r>
            <a:r>
              <a:rPr lang="en-US" sz="1600" b="0" i="0" dirty="0">
                <a:effectLst/>
                <a:latin typeface="Söhne"/>
              </a:rPr>
              <a:t> </a:t>
            </a:r>
            <a:r>
              <a:rPr lang="en-US" sz="1600" b="0" i="0" dirty="0" err="1">
                <a:effectLst/>
                <a:latin typeface="Söhne"/>
              </a:rPr>
              <a:t>şirket</a:t>
            </a:r>
            <a:r>
              <a:rPr lang="en-US" sz="1600" b="0" i="0" dirty="0">
                <a:effectLst/>
                <a:latin typeface="Söhne"/>
              </a:rPr>
              <a:t> </a:t>
            </a:r>
            <a:r>
              <a:rPr lang="en-US" sz="1600" b="0" i="0" dirty="0" err="1">
                <a:effectLst/>
                <a:latin typeface="Söhne"/>
              </a:rPr>
              <a:t>içinde</a:t>
            </a:r>
            <a:r>
              <a:rPr lang="en-US" sz="1600" b="0" i="0" dirty="0">
                <a:effectLst/>
                <a:latin typeface="Söhne"/>
              </a:rPr>
              <a:t> </a:t>
            </a:r>
            <a:r>
              <a:rPr lang="en-US" sz="1600" b="0" i="0" dirty="0" err="1">
                <a:effectLst/>
                <a:latin typeface="Söhne"/>
              </a:rPr>
              <a:t>iş</a:t>
            </a:r>
            <a:r>
              <a:rPr lang="en-US" sz="1600" b="0" i="0" dirty="0">
                <a:effectLst/>
                <a:latin typeface="Söhne"/>
              </a:rPr>
              <a:t> </a:t>
            </a:r>
            <a:r>
              <a:rPr lang="en-US" sz="1600" b="0" i="0" dirty="0" err="1">
                <a:effectLst/>
                <a:latin typeface="Söhne"/>
              </a:rPr>
              <a:t>değiştirdiği</a:t>
            </a:r>
            <a:r>
              <a:rPr lang="en-US" sz="1600" b="0" i="0" dirty="0">
                <a:effectLst/>
                <a:latin typeface="Söhne"/>
              </a:rPr>
              <a:t> </a:t>
            </a:r>
            <a:r>
              <a:rPr lang="en-US" sz="1600" b="0" i="0" dirty="0" err="1">
                <a:effectLst/>
                <a:latin typeface="Söhne"/>
              </a:rPr>
              <a:t>ancak</a:t>
            </a:r>
            <a:r>
              <a:rPr lang="en-US" sz="1600" b="0" i="0" dirty="0">
                <a:effectLst/>
                <a:latin typeface="Söhne"/>
              </a:rPr>
              <a:t> </a:t>
            </a:r>
            <a:r>
              <a:rPr lang="en-US" sz="1600" b="0" i="0" dirty="0" err="1">
                <a:effectLst/>
                <a:latin typeface="Söhne"/>
              </a:rPr>
              <a:t>artık</a:t>
            </a:r>
            <a:r>
              <a:rPr lang="en-US" sz="1600" b="0" i="0" dirty="0">
                <a:effectLst/>
                <a:latin typeface="Söhne"/>
              </a:rPr>
              <a:t> </a:t>
            </a:r>
            <a:r>
              <a:rPr lang="en-US" sz="1600" b="0" i="0" dirty="0" err="1">
                <a:effectLst/>
                <a:latin typeface="Söhne"/>
              </a:rPr>
              <a:t>sisteme</a:t>
            </a:r>
            <a:r>
              <a:rPr lang="en-US" sz="1600" b="0" i="0" dirty="0">
                <a:effectLst/>
                <a:latin typeface="Söhne"/>
              </a:rPr>
              <a:t> </a:t>
            </a:r>
            <a:r>
              <a:rPr lang="en-US" sz="1600" b="0" i="0" dirty="0" err="1">
                <a:effectLst/>
                <a:latin typeface="Söhne"/>
              </a:rPr>
              <a:t>erişime</a:t>
            </a:r>
            <a:r>
              <a:rPr lang="en-US" sz="1600" b="0" i="0" dirty="0">
                <a:effectLst/>
                <a:latin typeface="Söhne"/>
              </a:rPr>
              <a:t> </a:t>
            </a:r>
            <a:r>
              <a:rPr lang="en-US" sz="1600" b="0" i="0" dirty="0" err="1">
                <a:effectLst/>
                <a:latin typeface="Söhne"/>
              </a:rPr>
              <a:t>ihtiyaç</a:t>
            </a:r>
            <a:r>
              <a:rPr lang="en-US" sz="1600" b="0" i="0" dirty="0">
                <a:effectLst/>
                <a:latin typeface="Söhne"/>
              </a:rPr>
              <a:t> </a:t>
            </a:r>
            <a:r>
              <a:rPr lang="en-US" sz="1600" b="0" i="0" dirty="0" err="1">
                <a:effectLst/>
                <a:latin typeface="Söhne"/>
              </a:rPr>
              <a:t>duymadığı</a:t>
            </a:r>
            <a:r>
              <a:rPr lang="en-US" sz="1600" b="0" i="0" dirty="0">
                <a:effectLst/>
                <a:latin typeface="Söhne"/>
              </a:rPr>
              <a:t> </a:t>
            </a:r>
            <a:r>
              <a:rPr lang="en-US" sz="1600" b="0" i="0" dirty="0" err="1">
                <a:effectLst/>
                <a:latin typeface="Söhne"/>
              </a:rPr>
              <a:t>durumlarda</a:t>
            </a:r>
            <a:r>
              <a:rPr lang="en-US" sz="1600" b="0" i="0" dirty="0">
                <a:effectLst/>
                <a:latin typeface="Söhne"/>
              </a:rPr>
              <a:t> </a:t>
            </a:r>
            <a:r>
              <a:rPr lang="en-US" sz="1600" b="0" i="0" dirty="0" err="1">
                <a:effectLst/>
                <a:latin typeface="Söhne"/>
              </a:rPr>
              <a:t>kullanıcının</a:t>
            </a:r>
            <a:r>
              <a:rPr lang="en-US" sz="1600" b="0" i="0" dirty="0">
                <a:effectLst/>
                <a:latin typeface="Söhne"/>
              </a:rPr>
              <a:t> ana </a:t>
            </a:r>
            <a:r>
              <a:rPr lang="en-US" sz="1600" b="0" i="0" dirty="0" err="1">
                <a:effectLst/>
                <a:latin typeface="Söhne"/>
              </a:rPr>
              <a:t>dizinini</a:t>
            </a:r>
            <a:r>
              <a:rPr lang="en-US" sz="1600" b="0" i="0" dirty="0">
                <a:effectLst/>
                <a:latin typeface="Söhne"/>
              </a:rPr>
              <a:t> </a:t>
            </a:r>
            <a:r>
              <a:rPr lang="en-US" sz="1600" b="0" i="0" dirty="0" err="1">
                <a:effectLst/>
                <a:latin typeface="Söhne"/>
              </a:rPr>
              <a:t>dokunmadan</a:t>
            </a:r>
            <a:r>
              <a:rPr lang="en-US" sz="1600" b="0" i="0" dirty="0">
                <a:effectLst/>
                <a:latin typeface="Söhne"/>
              </a:rPr>
              <a:t> </a:t>
            </a:r>
            <a:r>
              <a:rPr lang="en-US" sz="1600" b="0" i="0" dirty="0" err="1">
                <a:effectLst/>
                <a:latin typeface="Söhne"/>
              </a:rPr>
              <a:t>bırakma</a:t>
            </a:r>
            <a:r>
              <a:rPr lang="en-US" sz="1600" b="0" i="0" dirty="0">
                <a:effectLst/>
                <a:latin typeface="Söhne"/>
              </a:rPr>
              <a:t> </a:t>
            </a:r>
            <a:r>
              <a:rPr lang="en-US" sz="1600" b="0" i="0" dirty="0" err="1">
                <a:effectLst/>
                <a:latin typeface="Söhne"/>
              </a:rPr>
              <a:t>eğilimindedir</a:t>
            </a:r>
            <a:r>
              <a:rPr lang="en-US" sz="1600" b="0" i="0" dirty="0">
                <a:effectLst/>
                <a:latin typeface="Söhne"/>
              </a:rPr>
              <a:t>. </a:t>
            </a:r>
            <a:r>
              <a:rPr lang="en-US" sz="1600" b="0" i="0" dirty="0" err="1">
                <a:effectLst/>
                <a:latin typeface="Söhne"/>
              </a:rPr>
              <a:t>Kullanıcının</a:t>
            </a:r>
            <a:r>
              <a:rPr lang="en-US" sz="1600" b="0" i="0" dirty="0">
                <a:effectLst/>
                <a:latin typeface="Söhne"/>
              </a:rPr>
              <a:t> ana </a:t>
            </a:r>
            <a:r>
              <a:rPr lang="en-US" sz="1600" b="0" i="0" dirty="0" err="1">
                <a:effectLst/>
                <a:latin typeface="Söhne"/>
              </a:rPr>
              <a:t>dizininin</a:t>
            </a:r>
            <a:r>
              <a:rPr lang="en-US" sz="1600" b="0" i="0" dirty="0">
                <a:effectLst/>
                <a:latin typeface="Söhne"/>
              </a:rPr>
              <a:t> </a:t>
            </a:r>
            <a:r>
              <a:rPr lang="en-US" sz="1600" b="0" i="0" dirty="0" err="1">
                <a:effectLst/>
                <a:latin typeface="Söhne"/>
              </a:rPr>
              <a:t>korunması</a:t>
            </a:r>
            <a:r>
              <a:rPr lang="en-US" sz="1600" b="0" i="0" dirty="0">
                <a:effectLst/>
                <a:latin typeface="Söhne"/>
              </a:rPr>
              <a:t>, </a:t>
            </a:r>
            <a:r>
              <a:rPr lang="en-US" sz="1600" b="0" i="0" dirty="0" err="1">
                <a:effectLst/>
                <a:latin typeface="Söhne"/>
              </a:rPr>
              <a:t>kullanıcının</a:t>
            </a:r>
            <a:r>
              <a:rPr lang="en-US" sz="1600" b="0" i="0" dirty="0">
                <a:effectLst/>
                <a:latin typeface="Söhne"/>
              </a:rPr>
              <a:t> </a:t>
            </a:r>
            <a:r>
              <a:rPr lang="en-US" sz="1600" b="0" i="0" dirty="0" err="1">
                <a:effectLst/>
                <a:latin typeface="Söhne"/>
              </a:rPr>
              <a:t>şirket</a:t>
            </a:r>
            <a:r>
              <a:rPr lang="en-US" sz="1600" b="0" i="0" dirty="0">
                <a:effectLst/>
                <a:latin typeface="Söhne"/>
              </a:rPr>
              <a:t> </a:t>
            </a:r>
            <a:r>
              <a:rPr lang="en-US" sz="1600" b="0" i="0" dirty="0" err="1">
                <a:effectLst/>
                <a:latin typeface="Söhne"/>
              </a:rPr>
              <a:t>için</a:t>
            </a:r>
            <a:r>
              <a:rPr lang="en-US" sz="1600" b="0" i="0" dirty="0">
                <a:effectLst/>
                <a:latin typeface="Söhne"/>
              </a:rPr>
              <a:t> </a:t>
            </a:r>
            <a:r>
              <a:rPr lang="en-US" sz="1600" b="0" i="0" dirty="0" err="1">
                <a:effectLst/>
                <a:latin typeface="Söhne"/>
              </a:rPr>
              <a:t>önemli</a:t>
            </a:r>
            <a:r>
              <a:rPr lang="en-US" sz="1600" b="0" i="0" dirty="0">
                <a:effectLst/>
                <a:latin typeface="Söhne"/>
              </a:rPr>
              <a:t> </a:t>
            </a:r>
            <a:r>
              <a:rPr lang="en-US" sz="1600" b="0" i="0" dirty="0" err="1">
                <a:effectLst/>
                <a:latin typeface="Söhne"/>
              </a:rPr>
              <a:t>olabilecek</a:t>
            </a:r>
            <a:r>
              <a:rPr lang="en-US" sz="1600" b="0" i="0" dirty="0">
                <a:effectLst/>
                <a:latin typeface="Söhne"/>
              </a:rPr>
              <a:t> </a:t>
            </a:r>
            <a:r>
              <a:rPr lang="en-US" sz="1600" b="0" i="0" dirty="0" err="1">
                <a:effectLst/>
                <a:latin typeface="Söhne"/>
              </a:rPr>
              <a:t>belgeleri</a:t>
            </a:r>
            <a:r>
              <a:rPr lang="en-US" sz="1600" b="0" i="0" dirty="0">
                <a:effectLst/>
                <a:latin typeface="Söhne"/>
              </a:rPr>
              <a:t> </a:t>
            </a:r>
            <a:r>
              <a:rPr lang="en-US" sz="1600" b="0" i="0" dirty="0" err="1">
                <a:effectLst/>
                <a:latin typeface="Söhne"/>
              </a:rPr>
              <a:t>bıraktığından</a:t>
            </a:r>
            <a:r>
              <a:rPr lang="en-US" sz="1600" b="0" i="0" dirty="0">
                <a:effectLst/>
                <a:latin typeface="Söhne"/>
              </a:rPr>
              <a:t>, </a:t>
            </a:r>
            <a:r>
              <a:rPr lang="en-US" sz="1600" b="0" i="0" dirty="0" err="1">
                <a:effectLst/>
                <a:latin typeface="Söhne"/>
              </a:rPr>
              <a:t>yalnızca</a:t>
            </a:r>
            <a:r>
              <a:rPr lang="en-US" sz="1600" b="0" i="0" dirty="0">
                <a:effectLst/>
                <a:latin typeface="Söhne"/>
              </a:rPr>
              <a:t> </a:t>
            </a:r>
            <a:r>
              <a:rPr lang="en-US" sz="1600" b="0" i="0" dirty="0" err="1">
                <a:effectLst/>
                <a:latin typeface="Söhne"/>
              </a:rPr>
              <a:t>kök</a:t>
            </a:r>
            <a:r>
              <a:rPr lang="en-US" sz="1600" b="0" i="0" dirty="0">
                <a:effectLst/>
                <a:latin typeface="Söhne"/>
              </a:rPr>
              <a:t> </a:t>
            </a:r>
            <a:r>
              <a:rPr lang="en-US" sz="1600" b="0" i="0" dirty="0" err="1">
                <a:effectLst/>
                <a:latin typeface="Söhne"/>
              </a:rPr>
              <a:t>kullanıcının</a:t>
            </a:r>
            <a:r>
              <a:rPr lang="en-US" sz="1600" b="0" i="0" dirty="0">
                <a:effectLst/>
                <a:latin typeface="Söhne"/>
              </a:rPr>
              <a:t> </a:t>
            </a:r>
            <a:r>
              <a:rPr lang="en-US" sz="1600" b="0" i="0" dirty="0" err="1">
                <a:effectLst/>
                <a:latin typeface="Söhne"/>
              </a:rPr>
              <a:t>bunlara</a:t>
            </a:r>
            <a:r>
              <a:rPr lang="en-US" sz="1600" b="0" i="0" dirty="0">
                <a:effectLst/>
                <a:latin typeface="Söhne"/>
              </a:rPr>
              <a:t> </a:t>
            </a:r>
            <a:r>
              <a:rPr lang="en-US" sz="1600" b="0" i="0" dirty="0" err="1">
                <a:effectLst/>
                <a:latin typeface="Söhne"/>
              </a:rPr>
              <a:t>erişebileceğini</a:t>
            </a:r>
            <a:r>
              <a:rPr lang="en-US" sz="1600" b="0" i="0" dirty="0">
                <a:effectLst/>
                <a:latin typeface="Söhne"/>
              </a:rPr>
              <a:t> </a:t>
            </a:r>
            <a:r>
              <a:rPr lang="en-US" sz="1600" b="0" i="0" dirty="0" err="1">
                <a:effectLst/>
                <a:latin typeface="Söhne"/>
              </a:rPr>
              <a:t>sağlar</a:t>
            </a:r>
            <a:r>
              <a:rPr lang="en-US" sz="1600" b="0" i="0" dirty="0">
                <a:effectLst/>
                <a:latin typeface="Söhne"/>
              </a:rPr>
              <a:t>.</a:t>
            </a:r>
            <a:endParaRPr lang="en-US" sz="1600" dirty="0"/>
          </a:p>
        </p:txBody>
      </p:sp>
    </p:spTree>
    <p:extLst>
      <p:ext uri="{BB962C8B-B14F-4D97-AF65-F5344CB8AC3E}">
        <p14:creationId xmlns:p14="http://schemas.microsoft.com/office/powerpoint/2010/main" val="1766441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6AD9D158-3C5A-2221-147F-6602499079F9}"/>
              </a:ext>
            </a:extLst>
          </p:cNvPr>
          <p:cNvSpPr>
            <a:spLocks noGrp="1"/>
          </p:cNvSpPr>
          <p:nvPr>
            <p:ph type="title"/>
          </p:nvPr>
        </p:nvSpPr>
        <p:spPr>
          <a:xfrm>
            <a:off x="838201" y="3998018"/>
            <a:ext cx="3981854" cy="2216513"/>
          </a:xfrm>
        </p:spPr>
        <p:txBody>
          <a:bodyPr>
            <a:normAutofit/>
          </a:bodyPr>
          <a:lstStyle/>
          <a:p>
            <a:r>
              <a:rPr lang="en-US" b="0" i="0" err="1">
                <a:effectLst/>
                <a:latin typeface="Söhne"/>
              </a:rPr>
              <a:t>chage</a:t>
            </a:r>
            <a:endParaRPr lang="en-US" dirty="0"/>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Resim 4" descr="metin, ekran görüntüsü, yazı tipi, cebir içeren bir resim&#10;&#10;Açıklama otomatik olarak oluşturuldu">
            <a:extLst>
              <a:ext uri="{FF2B5EF4-FFF2-40B4-BE49-F238E27FC236}">
                <a16:creationId xmlns:a16="http://schemas.microsoft.com/office/drawing/2014/main" id="{D2B9E947-0155-B211-C782-87D0C6826225}"/>
              </a:ext>
            </a:extLst>
          </p:cNvPr>
          <p:cNvPicPr>
            <a:picLocks noChangeAspect="1"/>
          </p:cNvPicPr>
          <p:nvPr/>
        </p:nvPicPr>
        <p:blipFill>
          <a:blip r:embed="rId2"/>
          <a:stretch>
            <a:fillRect/>
          </a:stretch>
        </p:blipFill>
        <p:spPr>
          <a:xfrm>
            <a:off x="2255128" y="704504"/>
            <a:ext cx="7681743"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37C91436-62FA-2D45-411A-BC7DFDA07586}"/>
              </a:ext>
            </a:extLst>
          </p:cNvPr>
          <p:cNvSpPr>
            <a:spLocks noGrp="1"/>
          </p:cNvSpPr>
          <p:nvPr>
            <p:ph idx="1"/>
          </p:nvPr>
        </p:nvSpPr>
        <p:spPr>
          <a:xfrm>
            <a:off x="4970835" y="3998019"/>
            <a:ext cx="6382966" cy="2216512"/>
          </a:xfrm>
        </p:spPr>
        <p:txBody>
          <a:bodyPr>
            <a:normAutofit/>
          </a:bodyPr>
          <a:lstStyle/>
          <a:p>
            <a:r>
              <a:rPr lang="en-US" b="0" i="0">
                <a:effectLst/>
                <a:latin typeface="Söhne"/>
              </a:rPr>
              <a:t>Bir </a:t>
            </a:r>
            <a:r>
              <a:rPr lang="en-US" b="0" i="0" err="1">
                <a:effectLst/>
                <a:latin typeface="Söhne"/>
              </a:rPr>
              <a:t>kullanıcının</a:t>
            </a:r>
            <a:r>
              <a:rPr lang="en-US" b="0" i="0">
                <a:effectLst/>
                <a:latin typeface="Söhne"/>
              </a:rPr>
              <a:t> </a:t>
            </a:r>
            <a:r>
              <a:rPr lang="en-US" b="0" i="0" err="1">
                <a:effectLst/>
                <a:latin typeface="Söhne"/>
              </a:rPr>
              <a:t>hesap</a:t>
            </a:r>
            <a:r>
              <a:rPr lang="en-US" b="0" i="0">
                <a:effectLst/>
                <a:latin typeface="Söhne"/>
              </a:rPr>
              <a:t> </a:t>
            </a:r>
            <a:r>
              <a:rPr lang="en-US" b="0" i="0" err="1">
                <a:effectLst/>
                <a:latin typeface="Söhne"/>
              </a:rPr>
              <a:t>ayarlarını</a:t>
            </a:r>
            <a:r>
              <a:rPr lang="en-US" b="0" i="0">
                <a:effectLst/>
                <a:latin typeface="Söhne"/>
              </a:rPr>
              <a:t> </a:t>
            </a:r>
            <a:r>
              <a:rPr lang="en-US" b="0" i="0" err="1">
                <a:effectLst/>
                <a:latin typeface="Söhne"/>
              </a:rPr>
              <a:t>kolayca</a:t>
            </a:r>
            <a:r>
              <a:rPr lang="en-US" b="0" i="0">
                <a:effectLst/>
                <a:latin typeface="Söhne"/>
              </a:rPr>
              <a:t> </a:t>
            </a:r>
            <a:r>
              <a:rPr lang="en-US" b="0" i="0" err="1">
                <a:effectLst/>
                <a:latin typeface="Söhne"/>
              </a:rPr>
              <a:t>denetlemek</a:t>
            </a:r>
            <a:r>
              <a:rPr lang="en-US" b="0" i="0">
                <a:effectLst/>
                <a:latin typeface="Söhne"/>
              </a:rPr>
              <a:t> </a:t>
            </a:r>
            <a:r>
              <a:rPr lang="en-US" b="0" i="0" err="1">
                <a:effectLst/>
                <a:latin typeface="Söhne"/>
              </a:rPr>
              <a:t>için</a:t>
            </a:r>
            <a:r>
              <a:rPr lang="en-US" b="0" i="0">
                <a:effectLst/>
                <a:latin typeface="Söhne"/>
              </a:rPr>
              <a:t> </a:t>
            </a:r>
            <a:r>
              <a:rPr lang="en-US" b="0" i="0" err="1">
                <a:effectLst/>
                <a:latin typeface="Söhne"/>
              </a:rPr>
              <a:t>chage</a:t>
            </a:r>
            <a:r>
              <a:rPr lang="en-US" b="0" i="0">
                <a:effectLst/>
                <a:latin typeface="Söhne"/>
              </a:rPr>
              <a:t> </a:t>
            </a:r>
            <a:r>
              <a:rPr lang="en-US" b="0" i="0" err="1">
                <a:effectLst/>
                <a:latin typeface="Söhne"/>
              </a:rPr>
              <a:t>komutunu</a:t>
            </a:r>
            <a:r>
              <a:rPr lang="en-US" b="0" i="0">
                <a:effectLst/>
                <a:latin typeface="Söhne"/>
              </a:rPr>
              <a:t> </a:t>
            </a:r>
            <a:r>
              <a:rPr lang="en-US" b="0" i="0" err="1">
                <a:effectLst/>
                <a:latin typeface="Söhne"/>
              </a:rPr>
              <a:t>kullanabilirsiniz</a:t>
            </a:r>
            <a:r>
              <a:rPr lang="en-US" b="0" i="0">
                <a:effectLst/>
                <a:latin typeface="Söhne"/>
              </a:rPr>
              <a:t>. -l </a:t>
            </a:r>
            <a:r>
              <a:rPr lang="en-US" b="0" i="0" err="1">
                <a:effectLst/>
                <a:latin typeface="Söhne"/>
              </a:rPr>
              <a:t>seçeneği</a:t>
            </a:r>
            <a:r>
              <a:rPr lang="en-US" b="0" i="0">
                <a:effectLst/>
                <a:latin typeface="Söhne"/>
              </a:rPr>
              <a:t> </a:t>
            </a:r>
            <a:r>
              <a:rPr lang="en-US" b="0" i="0" err="1">
                <a:effectLst/>
                <a:latin typeface="Söhne"/>
              </a:rPr>
              <a:t>belirtilen</a:t>
            </a:r>
            <a:r>
              <a:rPr lang="en-US" b="0" i="0">
                <a:effectLst/>
                <a:latin typeface="Söhne"/>
              </a:rPr>
              <a:t> </a:t>
            </a:r>
            <a:r>
              <a:rPr lang="en-US" b="0" i="0" err="1">
                <a:effectLst/>
                <a:latin typeface="Söhne"/>
              </a:rPr>
              <a:t>kullanıcı</a:t>
            </a:r>
            <a:r>
              <a:rPr lang="en-US" b="0" i="0">
                <a:effectLst/>
                <a:latin typeface="Söhne"/>
              </a:rPr>
              <a:t> </a:t>
            </a:r>
            <a:r>
              <a:rPr lang="en-US" b="0" i="0" err="1">
                <a:effectLst/>
                <a:latin typeface="Söhne"/>
              </a:rPr>
              <a:t>hesabının</a:t>
            </a:r>
            <a:r>
              <a:rPr lang="en-US" b="0" i="0">
                <a:effectLst/>
                <a:latin typeface="Söhne"/>
              </a:rPr>
              <a:t> </a:t>
            </a:r>
            <a:r>
              <a:rPr lang="en-US" b="0" i="0" err="1">
                <a:effectLst/>
                <a:latin typeface="Söhne"/>
              </a:rPr>
              <a:t>mevcut</a:t>
            </a:r>
            <a:r>
              <a:rPr lang="en-US" b="0" i="0">
                <a:effectLst/>
                <a:latin typeface="Söhne"/>
              </a:rPr>
              <a:t> </a:t>
            </a:r>
            <a:r>
              <a:rPr lang="en-US" b="0" i="0" err="1">
                <a:effectLst/>
                <a:latin typeface="Söhne"/>
              </a:rPr>
              <a:t>ayarlarını</a:t>
            </a:r>
            <a:r>
              <a:rPr lang="en-US" b="0" i="0">
                <a:effectLst/>
                <a:latin typeface="Söhne"/>
              </a:rPr>
              <a:t> </a:t>
            </a:r>
            <a:r>
              <a:rPr lang="en-US" b="0" i="0" err="1">
                <a:effectLst/>
                <a:latin typeface="Söhne"/>
              </a:rPr>
              <a:t>listeler</a:t>
            </a:r>
            <a:r>
              <a:rPr lang="en-US" b="0" i="0">
                <a:effectLst/>
                <a:latin typeface="Söhne"/>
              </a:rPr>
              <a:t>:</a:t>
            </a:r>
            <a:endParaRPr lang="en-US" dirty="0"/>
          </a:p>
        </p:txBody>
      </p:sp>
    </p:spTree>
    <p:extLst>
      <p:ext uri="{BB962C8B-B14F-4D97-AF65-F5344CB8AC3E}">
        <p14:creationId xmlns:p14="http://schemas.microsoft.com/office/powerpoint/2010/main" val="37289391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4A1ACA39-AD43-7BDD-BF7C-87E6C2168DA5}"/>
              </a:ext>
            </a:extLst>
          </p:cNvPr>
          <p:cNvSpPr>
            <a:spLocks noGrp="1"/>
          </p:cNvSpPr>
          <p:nvPr>
            <p:ph type="title"/>
          </p:nvPr>
        </p:nvSpPr>
        <p:spPr>
          <a:xfrm>
            <a:off x="838200" y="365125"/>
            <a:ext cx="5393361" cy="1325563"/>
          </a:xfrm>
        </p:spPr>
        <p:txBody>
          <a:bodyPr>
            <a:normAutofit/>
          </a:bodyPr>
          <a:lstStyle/>
          <a:p>
            <a:r>
              <a:rPr lang="en-US" dirty="0" err="1"/>
              <a:t>chage</a:t>
            </a:r>
            <a:r>
              <a:rPr lang="en-US" dirty="0"/>
              <a:t> </a:t>
            </a:r>
          </a:p>
        </p:txBody>
      </p:sp>
      <p:sp>
        <p:nvSpPr>
          <p:cNvPr id="20" name="Freeform: Shape 19">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62A6EF8C-C454-3DFB-89CF-DF16796B01B3}"/>
              </a:ext>
            </a:extLst>
          </p:cNvPr>
          <p:cNvSpPr>
            <a:spLocks noGrp="1"/>
          </p:cNvSpPr>
          <p:nvPr>
            <p:ph idx="1"/>
          </p:nvPr>
        </p:nvSpPr>
        <p:spPr>
          <a:xfrm>
            <a:off x="838200" y="1825625"/>
            <a:ext cx="5393361" cy="4351338"/>
          </a:xfrm>
        </p:spPr>
        <p:txBody>
          <a:bodyPr>
            <a:normAutofit/>
          </a:bodyPr>
          <a:lstStyle/>
          <a:p>
            <a:r>
              <a:rPr lang="en-US" sz="2000" b="0" i="0" err="1">
                <a:effectLst/>
                <a:latin typeface="Söhne"/>
              </a:rPr>
              <a:t>Görüldüğü</a:t>
            </a:r>
            <a:r>
              <a:rPr lang="en-US" sz="2000" b="0" i="0">
                <a:effectLst/>
                <a:latin typeface="Söhne"/>
              </a:rPr>
              <a:t> </a:t>
            </a:r>
            <a:r>
              <a:rPr lang="en-US" sz="2000" b="0" i="0" err="1">
                <a:effectLst/>
                <a:latin typeface="Söhne"/>
              </a:rPr>
              <a:t>gibi</a:t>
            </a:r>
            <a:r>
              <a:rPr lang="en-US" sz="2000" b="0" i="0">
                <a:effectLst/>
                <a:latin typeface="Söhne"/>
              </a:rPr>
              <a:t>, </a:t>
            </a:r>
            <a:r>
              <a:rPr lang="en-US" sz="2000" b="0" i="0" err="1">
                <a:effectLst/>
                <a:latin typeface="Söhne"/>
              </a:rPr>
              <a:t>bu</a:t>
            </a:r>
            <a:r>
              <a:rPr lang="en-US" sz="2000" b="0" i="0">
                <a:effectLst/>
                <a:latin typeface="Söhne"/>
              </a:rPr>
              <a:t> </a:t>
            </a:r>
            <a:r>
              <a:rPr lang="en-US" sz="2000" b="0" i="0" err="1">
                <a:effectLst/>
                <a:latin typeface="Söhne"/>
              </a:rPr>
              <a:t>hesabın</a:t>
            </a:r>
            <a:r>
              <a:rPr lang="en-US" sz="2000" b="0" i="0">
                <a:effectLst/>
                <a:latin typeface="Söhne"/>
              </a:rPr>
              <a:t> </a:t>
            </a:r>
            <a:r>
              <a:rPr lang="en-US" sz="2000" b="0" i="0" err="1">
                <a:effectLst/>
                <a:latin typeface="Söhne"/>
              </a:rPr>
              <a:t>parolası</a:t>
            </a:r>
            <a:r>
              <a:rPr lang="en-US" sz="2000" b="0" i="0">
                <a:effectLst/>
                <a:latin typeface="Söhne"/>
              </a:rPr>
              <a:t> </a:t>
            </a:r>
            <a:r>
              <a:rPr lang="en-US" sz="2000" b="0" i="0" err="1">
                <a:effectLst/>
                <a:latin typeface="Söhne"/>
              </a:rPr>
              <a:t>asla</a:t>
            </a:r>
            <a:r>
              <a:rPr lang="en-US" sz="2000" b="0" i="0">
                <a:effectLst/>
                <a:latin typeface="Söhne"/>
              </a:rPr>
              <a:t> </a:t>
            </a:r>
            <a:r>
              <a:rPr lang="en-US" sz="2000" b="0" i="0" err="1">
                <a:effectLst/>
                <a:latin typeface="Söhne"/>
              </a:rPr>
              <a:t>süresi</a:t>
            </a:r>
            <a:r>
              <a:rPr lang="en-US" sz="2000" b="0" i="0">
                <a:effectLst/>
                <a:latin typeface="Söhne"/>
              </a:rPr>
              <a:t> </a:t>
            </a:r>
            <a:r>
              <a:rPr lang="en-US" sz="2000" b="0" i="0" err="1">
                <a:effectLst/>
                <a:latin typeface="Söhne"/>
              </a:rPr>
              <a:t>dolmaz</a:t>
            </a:r>
            <a:r>
              <a:rPr lang="en-US" sz="2000" b="0" i="0">
                <a:effectLst/>
                <a:latin typeface="Söhne"/>
              </a:rPr>
              <a:t>, </a:t>
            </a:r>
            <a:r>
              <a:rPr lang="en-US" sz="2000" b="0" i="0" err="1">
                <a:effectLst/>
                <a:latin typeface="Söhne"/>
              </a:rPr>
              <a:t>bu</a:t>
            </a:r>
            <a:r>
              <a:rPr lang="en-US" sz="2000" b="0" i="0">
                <a:effectLst/>
                <a:latin typeface="Söhne"/>
              </a:rPr>
              <a:t> da </a:t>
            </a:r>
            <a:r>
              <a:rPr lang="en-US" sz="2000" b="0" i="0" err="1">
                <a:effectLst/>
                <a:latin typeface="Söhne"/>
              </a:rPr>
              <a:t>düzeltilmesi</a:t>
            </a:r>
            <a:r>
              <a:rPr lang="en-US" sz="2000" b="0" i="0">
                <a:effectLst/>
                <a:latin typeface="Söhne"/>
              </a:rPr>
              <a:t> </a:t>
            </a:r>
            <a:r>
              <a:rPr lang="en-US" sz="2000" b="0" i="0" err="1">
                <a:effectLst/>
                <a:latin typeface="Söhne"/>
              </a:rPr>
              <a:t>gereken</a:t>
            </a:r>
            <a:r>
              <a:rPr lang="en-US" sz="2000" b="0" i="0">
                <a:effectLst/>
                <a:latin typeface="Söhne"/>
              </a:rPr>
              <a:t> </a:t>
            </a:r>
            <a:r>
              <a:rPr lang="en-US" sz="2000" b="0" i="0" err="1">
                <a:effectLst/>
                <a:latin typeface="Söhne"/>
              </a:rPr>
              <a:t>bir</a:t>
            </a:r>
            <a:r>
              <a:rPr lang="en-US" sz="2000" b="0" i="0">
                <a:effectLst/>
                <a:latin typeface="Söhne"/>
              </a:rPr>
              <a:t> </a:t>
            </a:r>
            <a:r>
              <a:rPr lang="en-US" sz="2000" b="0" i="0" err="1">
                <a:effectLst/>
                <a:latin typeface="Söhne"/>
              </a:rPr>
              <a:t>güvenlik</a:t>
            </a:r>
            <a:r>
              <a:rPr lang="en-US" sz="2000" b="0" i="0">
                <a:effectLst/>
                <a:latin typeface="Söhne"/>
              </a:rPr>
              <a:t> </a:t>
            </a:r>
            <a:r>
              <a:rPr lang="en-US" sz="2000" b="0" i="0" err="1">
                <a:effectLst/>
                <a:latin typeface="Söhne"/>
              </a:rPr>
              <a:t>ihlali</a:t>
            </a:r>
            <a:r>
              <a:rPr lang="en-US" sz="2000" b="0" i="0">
                <a:effectLst/>
                <a:latin typeface="Söhne"/>
              </a:rPr>
              <a:t>. </a:t>
            </a:r>
            <a:r>
              <a:rPr lang="en-US" sz="2000" b="0" i="0" err="1">
                <a:effectLst/>
                <a:latin typeface="Söhne"/>
              </a:rPr>
              <a:t>Düzenli</a:t>
            </a:r>
            <a:r>
              <a:rPr lang="en-US" sz="2000" b="0" i="0">
                <a:effectLst/>
                <a:latin typeface="Söhne"/>
              </a:rPr>
              <a:t> </a:t>
            </a:r>
            <a:r>
              <a:rPr lang="en-US" sz="2000" b="0" i="0" err="1">
                <a:effectLst/>
                <a:latin typeface="Söhne"/>
              </a:rPr>
              <a:t>zorunlu</a:t>
            </a:r>
            <a:r>
              <a:rPr lang="en-US" sz="2000" b="0" i="0">
                <a:effectLst/>
                <a:latin typeface="Söhne"/>
              </a:rPr>
              <a:t> </a:t>
            </a:r>
            <a:r>
              <a:rPr lang="en-US" sz="2000" b="0" i="0" err="1">
                <a:effectLst/>
                <a:latin typeface="Söhne"/>
              </a:rPr>
              <a:t>bir</a:t>
            </a:r>
            <a:r>
              <a:rPr lang="en-US" sz="2000" b="0" i="0">
                <a:effectLst/>
                <a:latin typeface="Söhne"/>
              </a:rPr>
              <a:t> </a:t>
            </a:r>
            <a:r>
              <a:rPr lang="en-US" sz="2000" b="0" i="0" err="1">
                <a:effectLst/>
                <a:latin typeface="Söhne"/>
              </a:rPr>
              <a:t>değişikliğin</a:t>
            </a:r>
            <a:r>
              <a:rPr lang="en-US" sz="2000" b="0" i="0">
                <a:effectLst/>
                <a:latin typeface="Söhne"/>
              </a:rPr>
              <a:t> </a:t>
            </a:r>
            <a:r>
              <a:rPr lang="en-US" sz="2000" b="0" i="0" err="1">
                <a:effectLst/>
                <a:latin typeface="Söhne"/>
              </a:rPr>
              <a:t>yanı</a:t>
            </a:r>
            <a:r>
              <a:rPr lang="en-US" sz="2000" b="0" i="0">
                <a:effectLst/>
                <a:latin typeface="Söhne"/>
              </a:rPr>
              <a:t> </a:t>
            </a:r>
            <a:r>
              <a:rPr lang="en-US" sz="2000" b="0" i="0" err="1">
                <a:effectLst/>
                <a:latin typeface="Söhne"/>
              </a:rPr>
              <a:t>sıra</a:t>
            </a:r>
            <a:r>
              <a:rPr lang="en-US" sz="2000" b="0" i="0">
                <a:effectLst/>
                <a:latin typeface="Söhne"/>
              </a:rPr>
              <a:t>, </a:t>
            </a:r>
            <a:r>
              <a:rPr lang="en-US" sz="2000" b="0" i="0" err="1">
                <a:effectLst/>
                <a:latin typeface="Söhne"/>
              </a:rPr>
              <a:t>ayrıca</a:t>
            </a:r>
            <a:r>
              <a:rPr lang="en-US" sz="2000" b="0" i="0">
                <a:effectLst/>
                <a:latin typeface="Söhne"/>
              </a:rPr>
              <a:t> </a:t>
            </a:r>
            <a:r>
              <a:rPr lang="en-US" sz="2000" b="0" i="0" err="1">
                <a:effectLst/>
                <a:latin typeface="Söhne"/>
              </a:rPr>
              <a:t>bir</a:t>
            </a:r>
            <a:r>
              <a:rPr lang="en-US" sz="2000" b="0" i="0">
                <a:effectLst/>
                <a:latin typeface="Söhne"/>
              </a:rPr>
              <a:t> minimum </a:t>
            </a:r>
            <a:r>
              <a:rPr lang="en-US" sz="2000" b="0" i="0" err="1">
                <a:effectLst/>
                <a:latin typeface="Söhne"/>
              </a:rPr>
              <a:t>değişiklik</a:t>
            </a:r>
            <a:r>
              <a:rPr lang="en-US" sz="2000" b="0" i="0">
                <a:effectLst/>
                <a:latin typeface="Söhne"/>
              </a:rPr>
              <a:t> </a:t>
            </a:r>
            <a:r>
              <a:rPr lang="en-US" sz="2000" b="0" i="0" err="1">
                <a:effectLst/>
                <a:latin typeface="Söhne"/>
              </a:rPr>
              <a:t>süresi</a:t>
            </a:r>
            <a:r>
              <a:rPr lang="en-US" sz="2000" b="0" i="0">
                <a:effectLst/>
                <a:latin typeface="Söhne"/>
              </a:rPr>
              <a:t> de </a:t>
            </a:r>
            <a:r>
              <a:rPr lang="en-US" sz="2000" b="0" i="0" err="1">
                <a:effectLst/>
                <a:latin typeface="Söhne"/>
              </a:rPr>
              <a:t>belirlemelisiniz</a:t>
            </a:r>
            <a:r>
              <a:rPr lang="en-US" sz="2000" b="0" i="0">
                <a:effectLst/>
                <a:latin typeface="Söhne"/>
              </a:rPr>
              <a:t>. </a:t>
            </a:r>
            <a:r>
              <a:rPr lang="en-US" sz="2000" b="0" i="0" err="1">
                <a:effectLst/>
                <a:latin typeface="Söhne"/>
              </a:rPr>
              <a:t>Örneğin</a:t>
            </a:r>
            <a:r>
              <a:rPr lang="en-US" sz="2000" b="0" i="0">
                <a:effectLst/>
                <a:latin typeface="Söhne"/>
              </a:rPr>
              <a:t>, </a:t>
            </a:r>
            <a:r>
              <a:rPr lang="en-US" sz="2000" b="0" i="0" err="1">
                <a:effectLst/>
                <a:latin typeface="Söhne"/>
              </a:rPr>
              <a:t>aşağıdaki</a:t>
            </a:r>
            <a:r>
              <a:rPr lang="en-US" sz="2000" b="0" i="0">
                <a:effectLst/>
                <a:latin typeface="Söhne"/>
              </a:rPr>
              <a:t> </a:t>
            </a:r>
            <a:r>
              <a:rPr lang="en-US" sz="2000" b="0" i="0" err="1">
                <a:effectLst/>
                <a:latin typeface="Söhne"/>
              </a:rPr>
              <a:t>kod</a:t>
            </a:r>
            <a:r>
              <a:rPr lang="en-US" sz="2000" b="0" i="0">
                <a:effectLst/>
                <a:latin typeface="Söhne"/>
              </a:rPr>
              <a:t> </a:t>
            </a:r>
            <a:r>
              <a:rPr lang="en-US" sz="2000" b="0" i="0" err="1">
                <a:effectLst/>
                <a:latin typeface="Söhne"/>
              </a:rPr>
              <a:t>örneğinde</a:t>
            </a:r>
            <a:r>
              <a:rPr lang="en-US" sz="2000" b="0" i="0">
                <a:effectLst/>
                <a:latin typeface="Söhne"/>
              </a:rPr>
              <a:t> </a:t>
            </a:r>
            <a:r>
              <a:rPr lang="en-US" sz="2000" b="0" i="0" err="1">
                <a:effectLst/>
                <a:latin typeface="Söhne"/>
              </a:rPr>
              <a:t>olduğu</a:t>
            </a:r>
            <a:r>
              <a:rPr lang="en-US" sz="2000" b="0" i="0">
                <a:effectLst/>
                <a:latin typeface="Söhne"/>
              </a:rPr>
              <a:t> </a:t>
            </a:r>
            <a:r>
              <a:rPr lang="en-US" sz="2000" b="0" i="0" err="1">
                <a:effectLst/>
                <a:latin typeface="Söhne"/>
              </a:rPr>
              <a:t>gibi</a:t>
            </a:r>
            <a:r>
              <a:rPr lang="en-US" sz="2000" b="0" i="0">
                <a:effectLst/>
                <a:latin typeface="Söhne"/>
              </a:rPr>
              <a:t>, </a:t>
            </a:r>
            <a:r>
              <a:rPr lang="en-US" sz="2000" b="0" i="0" err="1">
                <a:effectLst/>
                <a:latin typeface="Söhne"/>
              </a:rPr>
              <a:t>rsmith</a:t>
            </a:r>
            <a:r>
              <a:rPr lang="en-US" sz="2000" b="0" i="0">
                <a:effectLst/>
                <a:latin typeface="Söhne"/>
              </a:rPr>
              <a:t> </a:t>
            </a:r>
            <a:r>
              <a:rPr lang="en-US" sz="2000" b="0" i="0" err="1">
                <a:effectLst/>
                <a:latin typeface="Söhne"/>
              </a:rPr>
              <a:t>hesabını</a:t>
            </a:r>
            <a:r>
              <a:rPr lang="en-US" sz="2000" b="0" i="0">
                <a:effectLst/>
                <a:latin typeface="Söhne"/>
              </a:rPr>
              <a:t> her 90 </a:t>
            </a:r>
            <a:r>
              <a:rPr lang="en-US" sz="2000" b="0" i="0" err="1">
                <a:effectLst/>
                <a:latin typeface="Söhne"/>
              </a:rPr>
              <a:t>günde</a:t>
            </a:r>
            <a:r>
              <a:rPr lang="en-US" sz="2000" b="0" i="0">
                <a:effectLst/>
                <a:latin typeface="Söhne"/>
              </a:rPr>
              <a:t> </a:t>
            </a:r>
            <a:r>
              <a:rPr lang="en-US" sz="2000" b="0" i="0" err="1">
                <a:effectLst/>
                <a:latin typeface="Söhne"/>
              </a:rPr>
              <a:t>bir</a:t>
            </a:r>
            <a:r>
              <a:rPr lang="en-US" sz="2000" b="0" i="0">
                <a:effectLst/>
                <a:latin typeface="Söhne"/>
              </a:rPr>
              <a:t> </a:t>
            </a:r>
            <a:r>
              <a:rPr lang="en-US" sz="2000" b="0" i="0" err="1">
                <a:effectLst/>
                <a:latin typeface="Söhne"/>
              </a:rPr>
              <a:t>parola</a:t>
            </a:r>
            <a:r>
              <a:rPr lang="en-US" sz="2000" b="0" i="0">
                <a:effectLst/>
                <a:latin typeface="Söhne"/>
              </a:rPr>
              <a:t> </a:t>
            </a:r>
            <a:r>
              <a:rPr lang="en-US" sz="2000" b="0" i="0" err="1">
                <a:effectLst/>
                <a:latin typeface="Söhne"/>
              </a:rPr>
              <a:t>değişikliği</a:t>
            </a:r>
            <a:r>
              <a:rPr lang="en-US" sz="2000" b="0" i="0">
                <a:effectLst/>
                <a:latin typeface="Söhne"/>
              </a:rPr>
              <a:t> </a:t>
            </a:r>
            <a:r>
              <a:rPr lang="en-US" sz="2000" b="0" i="0" err="1">
                <a:effectLst/>
                <a:latin typeface="Söhne"/>
              </a:rPr>
              <a:t>yapacak</a:t>
            </a:r>
            <a:r>
              <a:rPr lang="en-US" sz="2000" b="0" i="0">
                <a:effectLst/>
                <a:latin typeface="Söhne"/>
              </a:rPr>
              <a:t> </a:t>
            </a:r>
            <a:r>
              <a:rPr lang="en-US" sz="2000" b="0" i="0" err="1">
                <a:effectLst/>
                <a:latin typeface="Söhne"/>
              </a:rPr>
              <a:t>şekilde</a:t>
            </a:r>
            <a:r>
              <a:rPr lang="en-US" sz="2000" b="0" i="0">
                <a:effectLst/>
                <a:latin typeface="Söhne"/>
              </a:rPr>
              <a:t> </a:t>
            </a:r>
            <a:r>
              <a:rPr lang="en-US" sz="2000" b="0" i="0" err="1">
                <a:effectLst/>
                <a:latin typeface="Söhne"/>
              </a:rPr>
              <a:t>ayarladım</a:t>
            </a:r>
            <a:r>
              <a:rPr lang="en-US" sz="2000" b="0" i="0">
                <a:effectLst/>
                <a:latin typeface="Söhne"/>
              </a:rPr>
              <a:t> </a:t>
            </a:r>
            <a:r>
              <a:rPr lang="en-US" sz="2000" b="1" i="0">
                <a:effectLst/>
                <a:latin typeface="Söhne"/>
              </a:rPr>
              <a:t>(-M 90) </a:t>
            </a:r>
            <a:r>
              <a:rPr lang="en-US" sz="2000" b="0" i="0" err="1">
                <a:effectLst/>
                <a:latin typeface="Söhne"/>
              </a:rPr>
              <a:t>ve</a:t>
            </a:r>
            <a:r>
              <a:rPr lang="en-US" sz="2000" b="0" i="0">
                <a:effectLst/>
                <a:latin typeface="Söhne"/>
              </a:rPr>
              <a:t> </a:t>
            </a:r>
            <a:r>
              <a:rPr lang="en-US" sz="2000" b="0" i="0" err="1">
                <a:effectLst/>
                <a:latin typeface="Söhne"/>
              </a:rPr>
              <a:t>parola</a:t>
            </a:r>
            <a:r>
              <a:rPr lang="en-US" sz="2000" b="0" i="0">
                <a:effectLst/>
                <a:latin typeface="Söhne"/>
              </a:rPr>
              <a:t> </a:t>
            </a:r>
            <a:r>
              <a:rPr lang="en-US" sz="2000" b="0" i="0" err="1">
                <a:effectLst/>
                <a:latin typeface="Söhne"/>
              </a:rPr>
              <a:t>değişiklikleri</a:t>
            </a:r>
            <a:r>
              <a:rPr lang="en-US" sz="2000" b="0" i="0">
                <a:effectLst/>
                <a:latin typeface="Söhne"/>
              </a:rPr>
              <a:t> </a:t>
            </a:r>
            <a:r>
              <a:rPr lang="en-US" sz="2000" b="0" i="0" err="1">
                <a:effectLst/>
                <a:latin typeface="Söhne"/>
              </a:rPr>
              <a:t>arasındaki</a:t>
            </a:r>
            <a:r>
              <a:rPr lang="en-US" sz="2000" b="0" i="0">
                <a:effectLst/>
                <a:latin typeface="Söhne"/>
              </a:rPr>
              <a:t> minimum </a:t>
            </a:r>
            <a:r>
              <a:rPr lang="en-US" sz="2000" b="0" i="0" err="1">
                <a:effectLst/>
                <a:latin typeface="Söhne"/>
              </a:rPr>
              <a:t>gün</a:t>
            </a:r>
            <a:r>
              <a:rPr lang="en-US" sz="2000" b="0" i="0">
                <a:effectLst/>
                <a:latin typeface="Söhne"/>
              </a:rPr>
              <a:t> </a:t>
            </a:r>
            <a:r>
              <a:rPr lang="en-US" sz="2000" b="0" i="0" err="1">
                <a:effectLst/>
                <a:latin typeface="Söhne"/>
              </a:rPr>
              <a:t>sayısını</a:t>
            </a:r>
            <a:r>
              <a:rPr lang="en-US" sz="2000" b="0" i="0">
                <a:effectLst/>
                <a:latin typeface="Söhne"/>
              </a:rPr>
              <a:t> 1 </a:t>
            </a:r>
            <a:r>
              <a:rPr lang="en-US" sz="2000" b="0" i="0" err="1">
                <a:effectLst/>
                <a:latin typeface="Söhne"/>
              </a:rPr>
              <a:t>olarak</a:t>
            </a:r>
            <a:r>
              <a:rPr lang="en-US" sz="2000" b="0" i="0">
                <a:effectLst/>
                <a:latin typeface="Söhne"/>
              </a:rPr>
              <a:t> </a:t>
            </a:r>
            <a:r>
              <a:rPr lang="en-US" sz="2000" b="0" i="0" err="1">
                <a:effectLst/>
                <a:latin typeface="Söhne"/>
              </a:rPr>
              <a:t>belirledim</a:t>
            </a:r>
            <a:r>
              <a:rPr lang="en-US" sz="2000" b="0" i="0">
                <a:effectLst/>
                <a:latin typeface="Söhne"/>
              </a:rPr>
              <a:t> </a:t>
            </a:r>
            <a:r>
              <a:rPr lang="en-US" sz="2000" b="1" i="0">
                <a:effectLst/>
                <a:latin typeface="Söhne"/>
              </a:rPr>
              <a:t>(-m 1). </a:t>
            </a:r>
            <a:r>
              <a:rPr lang="en-US" sz="2000" b="0" i="0">
                <a:effectLst/>
                <a:latin typeface="Söhne"/>
              </a:rPr>
              <a:t>Minimum </a:t>
            </a:r>
            <a:r>
              <a:rPr lang="en-US" sz="2000" b="0" i="0" err="1">
                <a:effectLst/>
                <a:latin typeface="Söhne"/>
              </a:rPr>
              <a:t>gün</a:t>
            </a:r>
            <a:r>
              <a:rPr lang="en-US" sz="2000" b="0" i="0">
                <a:effectLst/>
                <a:latin typeface="Söhne"/>
              </a:rPr>
              <a:t> </a:t>
            </a:r>
            <a:r>
              <a:rPr lang="en-US" sz="2000" b="0" i="0" err="1">
                <a:effectLst/>
                <a:latin typeface="Söhne"/>
              </a:rPr>
              <a:t>sayısını</a:t>
            </a:r>
            <a:r>
              <a:rPr lang="en-US" sz="2000" b="0" i="0">
                <a:effectLst/>
                <a:latin typeface="Söhne"/>
              </a:rPr>
              <a:t> </a:t>
            </a:r>
            <a:r>
              <a:rPr lang="en-US" sz="2000" b="0" i="0" err="1">
                <a:effectLst/>
                <a:latin typeface="Söhne"/>
              </a:rPr>
              <a:t>belirlemek</a:t>
            </a:r>
            <a:r>
              <a:rPr lang="en-US" sz="2000" b="0" i="0">
                <a:effectLst/>
                <a:latin typeface="Söhne"/>
              </a:rPr>
              <a:t>, </a:t>
            </a:r>
            <a:r>
              <a:rPr lang="en-US" sz="2000" b="0" i="0" err="1">
                <a:effectLst/>
                <a:latin typeface="Söhne"/>
              </a:rPr>
              <a:t>kullanıcıların</a:t>
            </a:r>
            <a:r>
              <a:rPr lang="en-US" sz="2000" b="0" i="0">
                <a:effectLst/>
                <a:latin typeface="Söhne"/>
              </a:rPr>
              <a:t> </a:t>
            </a:r>
            <a:r>
              <a:rPr lang="en-US" sz="2000" b="0" i="0" err="1">
                <a:effectLst/>
                <a:latin typeface="Söhne"/>
              </a:rPr>
              <a:t>parolalarını</a:t>
            </a:r>
            <a:r>
              <a:rPr lang="en-US" sz="2000" b="0" i="0">
                <a:effectLst/>
                <a:latin typeface="Söhne"/>
              </a:rPr>
              <a:t> 10 </a:t>
            </a:r>
            <a:r>
              <a:rPr lang="en-US" sz="2000" b="0" i="0" err="1">
                <a:effectLst/>
                <a:latin typeface="Söhne"/>
              </a:rPr>
              <a:t>kez</a:t>
            </a:r>
            <a:r>
              <a:rPr lang="en-US" sz="2000" b="0" i="0">
                <a:effectLst/>
                <a:latin typeface="Söhne"/>
              </a:rPr>
              <a:t> (</a:t>
            </a:r>
            <a:r>
              <a:rPr lang="en-US" sz="2000" b="0" i="0" err="1">
                <a:effectLst/>
                <a:latin typeface="Söhne"/>
              </a:rPr>
              <a:t>veya</a:t>
            </a:r>
            <a:r>
              <a:rPr lang="en-US" sz="2000" b="0" i="0">
                <a:effectLst/>
                <a:latin typeface="Söhne"/>
              </a:rPr>
              <a:t> </a:t>
            </a:r>
            <a:r>
              <a:rPr lang="en-US" sz="2000" b="0" i="0" err="1">
                <a:effectLst/>
                <a:latin typeface="Söhne"/>
              </a:rPr>
              <a:t>sistem</a:t>
            </a:r>
            <a:r>
              <a:rPr lang="en-US" sz="2000" b="0" i="0">
                <a:effectLst/>
                <a:latin typeface="Söhne"/>
              </a:rPr>
              <a:t> </a:t>
            </a:r>
            <a:r>
              <a:rPr lang="en-US" sz="2000" b="0" i="0" err="1">
                <a:effectLst/>
                <a:latin typeface="Söhne"/>
              </a:rPr>
              <a:t>tarafından</a:t>
            </a:r>
            <a:r>
              <a:rPr lang="en-US" sz="2000" b="0" i="0">
                <a:effectLst/>
                <a:latin typeface="Söhne"/>
              </a:rPr>
              <a:t> </a:t>
            </a:r>
            <a:r>
              <a:rPr lang="en-US" sz="2000" b="0" i="0" err="1">
                <a:effectLst/>
                <a:latin typeface="Söhne"/>
              </a:rPr>
              <a:t>hatırlanan</a:t>
            </a:r>
            <a:r>
              <a:rPr lang="en-US" sz="2000" b="0" i="0">
                <a:effectLst/>
                <a:latin typeface="Söhne"/>
              </a:rPr>
              <a:t> </a:t>
            </a:r>
            <a:r>
              <a:rPr lang="en-US" sz="2000" b="0" i="0" err="1">
                <a:effectLst/>
                <a:latin typeface="Söhne"/>
              </a:rPr>
              <a:t>parolaların</a:t>
            </a:r>
            <a:r>
              <a:rPr lang="en-US" sz="2000" b="0" i="0">
                <a:effectLst/>
                <a:latin typeface="Söhne"/>
              </a:rPr>
              <a:t> </a:t>
            </a:r>
            <a:r>
              <a:rPr lang="en-US" sz="2000" b="0" i="0" err="1">
                <a:effectLst/>
                <a:latin typeface="Söhne"/>
              </a:rPr>
              <a:t>sayısı</a:t>
            </a:r>
            <a:r>
              <a:rPr lang="en-US" sz="2000" b="0" i="0">
                <a:effectLst/>
                <a:latin typeface="Söhne"/>
              </a:rPr>
              <a:t> ne </a:t>
            </a:r>
            <a:r>
              <a:rPr lang="en-US" sz="2000" b="0" i="0" err="1">
                <a:effectLst/>
                <a:latin typeface="Söhne"/>
              </a:rPr>
              <a:t>ise</a:t>
            </a:r>
            <a:r>
              <a:rPr lang="en-US" sz="2000" b="0" i="0">
                <a:effectLst/>
                <a:latin typeface="Söhne"/>
              </a:rPr>
              <a:t>) </a:t>
            </a:r>
            <a:r>
              <a:rPr lang="en-US" sz="2000" b="0" i="0" err="1">
                <a:effectLst/>
                <a:latin typeface="Söhne"/>
              </a:rPr>
              <a:t>değiştirerek</a:t>
            </a:r>
            <a:r>
              <a:rPr lang="en-US" sz="2000" b="0" i="0">
                <a:effectLst/>
                <a:latin typeface="Söhne"/>
              </a:rPr>
              <a:t> </a:t>
            </a:r>
            <a:r>
              <a:rPr lang="en-US" sz="2000" b="0" i="0" err="1">
                <a:effectLst/>
                <a:latin typeface="Söhne"/>
              </a:rPr>
              <a:t>aslında</a:t>
            </a:r>
            <a:r>
              <a:rPr lang="en-US" sz="2000" b="0" i="0">
                <a:effectLst/>
                <a:latin typeface="Söhne"/>
              </a:rPr>
              <a:t> </a:t>
            </a:r>
            <a:r>
              <a:rPr lang="en-US" sz="2000" b="0" i="0" err="1">
                <a:effectLst/>
                <a:latin typeface="Söhne"/>
              </a:rPr>
              <a:t>hiçbir</a:t>
            </a:r>
            <a:r>
              <a:rPr lang="en-US" sz="2000" b="0" i="0">
                <a:effectLst/>
                <a:latin typeface="Söhne"/>
              </a:rPr>
              <a:t> net </a:t>
            </a:r>
            <a:r>
              <a:rPr lang="en-US" sz="2000" b="0" i="0" err="1">
                <a:effectLst/>
                <a:latin typeface="Söhne"/>
              </a:rPr>
              <a:t>parola</a:t>
            </a:r>
            <a:r>
              <a:rPr lang="en-US" sz="2000" b="0" i="0">
                <a:effectLst/>
                <a:latin typeface="Söhne"/>
              </a:rPr>
              <a:t> </a:t>
            </a:r>
            <a:r>
              <a:rPr lang="en-US" sz="2000" b="0" i="0" err="1">
                <a:effectLst/>
                <a:latin typeface="Söhne"/>
              </a:rPr>
              <a:t>değişikliği</a:t>
            </a:r>
            <a:r>
              <a:rPr lang="en-US" sz="2000" b="0" i="0">
                <a:effectLst/>
                <a:latin typeface="Söhne"/>
              </a:rPr>
              <a:t> </a:t>
            </a:r>
            <a:r>
              <a:rPr lang="en-US" sz="2000" b="0" i="0" err="1">
                <a:effectLst/>
                <a:latin typeface="Söhne"/>
              </a:rPr>
              <a:t>olmadan</a:t>
            </a:r>
            <a:r>
              <a:rPr lang="en-US" sz="2000" b="0" i="0">
                <a:effectLst/>
                <a:latin typeface="Söhne"/>
              </a:rPr>
              <a:t> </a:t>
            </a:r>
            <a:r>
              <a:rPr lang="en-US" sz="2000" b="0" i="0" err="1">
                <a:effectLst/>
                <a:latin typeface="Söhne"/>
              </a:rPr>
              <a:t>parolalarını</a:t>
            </a:r>
            <a:r>
              <a:rPr lang="en-US" sz="2000" b="0" i="0">
                <a:effectLst/>
                <a:latin typeface="Söhne"/>
              </a:rPr>
              <a:t> </a:t>
            </a:r>
            <a:r>
              <a:rPr lang="en-US" sz="2000" b="0" i="0" err="1">
                <a:effectLst/>
                <a:latin typeface="Söhne"/>
              </a:rPr>
              <a:t>başlangıç</a:t>
            </a:r>
            <a:r>
              <a:rPr lang="en-US" sz="2000" b="0" i="0">
                <a:effectLst/>
                <a:latin typeface="Söhne"/>
              </a:rPr>
              <a:t> ​​</a:t>
            </a:r>
            <a:r>
              <a:rPr lang="en-US" sz="2000" b="0" i="0" err="1">
                <a:effectLst/>
                <a:latin typeface="Söhne"/>
              </a:rPr>
              <a:t>parolasına</a:t>
            </a:r>
            <a:r>
              <a:rPr lang="en-US" sz="2000" b="0" i="0">
                <a:effectLst/>
                <a:latin typeface="Söhne"/>
              </a:rPr>
              <a:t> </a:t>
            </a:r>
            <a:r>
              <a:rPr lang="en-US" sz="2000" b="0" i="0" err="1">
                <a:effectLst/>
                <a:latin typeface="Söhne"/>
              </a:rPr>
              <a:t>sıfırlamalarını</a:t>
            </a:r>
            <a:r>
              <a:rPr lang="en-US" sz="2000" b="0" i="0">
                <a:effectLst/>
                <a:latin typeface="Söhne"/>
              </a:rPr>
              <a:t> </a:t>
            </a:r>
            <a:r>
              <a:rPr lang="en-US" sz="2000" b="0" i="0" err="1">
                <a:effectLst/>
                <a:latin typeface="Söhne"/>
              </a:rPr>
              <a:t>engeller</a:t>
            </a:r>
            <a:r>
              <a:rPr lang="en-US" sz="2000" b="0" i="0">
                <a:effectLst/>
                <a:latin typeface="Söhne"/>
              </a:rPr>
              <a:t>.</a:t>
            </a:r>
            <a:endParaRPr lang="en-US" sz="2000"/>
          </a:p>
        </p:txBody>
      </p:sp>
      <p:sp>
        <p:nvSpPr>
          <p:cNvPr id="22" name="Oval 21">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a:extLst>
              <a:ext uri="{FF2B5EF4-FFF2-40B4-BE49-F238E27FC236}">
                <a16:creationId xmlns:a16="http://schemas.microsoft.com/office/drawing/2014/main" id="{E256E3AC-07F9-8526-96B4-AF2AEA336713}"/>
              </a:ext>
            </a:extLst>
          </p:cNvPr>
          <p:cNvPicPr>
            <a:picLocks noChangeAspect="1"/>
          </p:cNvPicPr>
          <p:nvPr/>
        </p:nvPicPr>
        <p:blipFill>
          <a:blip r:embed="rId2"/>
          <a:stretch>
            <a:fillRect/>
          </a:stretch>
        </p:blipFill>
        <p:spPr>
          <a:xfrm>
            <a:off x="7474425" y="2064774"/>
            <a:ext cx="4497851" cy="245068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4" name="Freeform: Shape 23">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6" name="Straight Connector 25">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8" name="Freeform: Shape 27">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763706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7C17E80-27B7-9DBA-FC8B-B64C18084AF6}"/>
              </a:ext>
            </a:extLst>
          </p:cNvPr>
          <p:cNvSpPr>
            <a:spLocks noGrp="1"/>
          </p:cNvSpPr>
          <p:nvPr>
            <p:ph type="title"/>
          </p:nvPr>
        </p:nvSpPr>
        <p:spPr>
          <a:xfrm>
            <a:off x="4553733" y="548464"/>
            <a:ext cx="6798541" cy="1675623"/>
          </a:xfrm>
        </p:spPr>
        <p:txBody>
          <a:bodyPr anchor="b">
            <a:normAutofit/>
          </a:bodyPr>
          <a:lstStyle/>
          <a:p>
            <a:r>
              <a:rPr lang="en-US" sz="4000" b="0" i="0" dirty="0" err="1">
                <a:effectLst/>
                <a:latin typeface="Noto Serif" panose="02020600060500020200" pitchFamily="18" charset="0"/>
              </a:rPr>
              <a:t>Kullanıcılar</a:t>
            </a:r>
            <a:r>
              <a:rPr lang="en-US" sz="4000" b="0" i="0" dirty="0">
                <a:effectLst/>
                <a:latin typeface="Noto Serif" panose="02020600060500020200" pitchFamily="18" charset="0"/>
              </a:rPr>
              <a:t> </a:t>
            </a:r>
            <a:r>
              <a:rPr lang="en-US" sz="4000" b="0" i="0" dirty="0" err="1">
                <a:effectLst/>
                <a:latin typeface="Noto Serif" panose="02020600060500020200" pitchFamily="18" charset="0"/>
              </a:rPr>
              <a:t>Yerine</a:t>
            </a:r>
            <a:r>
              <a:rPr lang="en-US" sz="4000" b="0" i="0" dirty="0">
                <a:effectLst/>
                <a:latin typeface="Noto Serif" panose="02020600060500020200" pitchFamily="18" charset="0"/>
              </a:rPr>
              <a:t> </a:t>
            </a:r>
            <a:r>
              <a:rPr lang="en-US" sz="4000" b="0" i="0" dirty="0" err="1">
                <a:effectLst/>
                <a:latin typeface="Noto Serif" panose="02020600060500020200" pitchFamily="18" charset="0"/>
              </a:rPr>
              <a:t>Grupları</a:t>
            </a:r>
            <a:r>
              <a:rPr lang="en-US" sz="4000" b="0" i="0" dirty="0">
                <a:effectLst/>
                <a:latin typeface="Noto Serif" panose="02020600060500020200" pitchFamily="18" charset="0"/>
              </a:rPr>
              <a:t> </a:t>
            </a:r>
            <a:r>
              <a:rPr lang="en-US" sz="4000" b="0" i="0" dirty="0" err="1">
                <a:effectLst/>
                <a:latin typeface="Noto Serif" panose="02020600060500020200" pitchFamily="18" charset="0"/>
              </a:rPr>
              <a:t>Yönetmek</a:t>
            </a:r>
            <a:endParaRPr lang="en-US" sz="4000" dirty="0"/>
          </a:p>
        </p:txBody>
      </p:sp>
      <p:pic>
        <p:nvPicPr>
          <p:cNvPr id="5" name="Picture 4" descr="Serbest paraşüt atlayışı yapmış, havada süzülen büyük grup">
            <a:extLst>
              <a:ext uri="{FF2B5EF4-FFF2-40B4-BE49-F238E27FC236}">
                <a16:creationId xmlns:a16="http://schemas.microsoft.com/office/drawing/2014/main" id="{C04861EF-2060-2976-F3FF-B70226350A91}"/>
              </a:ext>
            </a:extLst>
          </p:cNvPr>
          <p:cNvPicPr>
            <a:picLocks noChangeAspect="1"/>
          </p:cNvPicPr>
          <p:nvPr/>
        </p:nvPicPr>
        <p:blipFill rotWithShape="1">
          <a:blip r:embed="rId2"/>
          <a:srcRect l="30238" r="29070"/>
          <a:stretch/>
        </p:blipFill>
        <p:spPr>
          <a:xfrm>
            <a:off x="1" y="10"/>
            <a:ext cx="4196496" cy="6857990"/>
          </a:xfrm>
          <a:prstGeom prst="rect">
            <a:avLst/>
          </a:prstGeom>
          <a:effectLst/>
        </p:spPr>
      </p:pic>
      <p:sp>
        <p:nvSpPr>
          <p:cNvPr id="3" name="İçerik Yer Tutucusu 2">
            <a:extLst>
              <a:ext uri="{FF2B5EF4-FFF2-40B4-BE49-F238E27FC236}">
                <a16:creationId xmlns:a16="http://schemas.microsoft.com/office/drawing/2014/main" id="{2535663E-8369-1196-09F9-AB1B67317E72}"/>
              </a:ext>
            </a:extLst>
          </p:cNvPr>
          <p:cNvSpPr>
            <a:spLocks noGrp="1"/>
          </p:cNvSpPr>
          <p:nvPr>
            <p:ph idx="1"/>
          </p:nvPr>
        </p:nvSpPr>
        <p:spPr>
          <a:xfrm>
            <a:off x="4553734" y="2409830"/>
            <a:ext cx="6798539" cy="3705217"/>
          </a:xfrm>
        </p:spPr>
        <p:txBody>
          <a:bodyPr>
            <a:normAutofit/>
          </a:bodyPr>
          <a:lstStyle/>
          <a:p>
            <a:r>
              <a:rPr lang="en-US" sz="1600" b="0" i="0">
                <a:effectLst/>
                <a:latin typeface="Söhne"/>
              </a:rPr>
              <a:t>Kullanıcı grubu için izinleri yönetirken, her kullanıcıyı ayrı ayrı yönetmek yerine bir grup tanımlamak ve yönetmek daha uygun olur. Grup yönetimi size aşağıdakileri yapma imkanı sağlar:</a:t>
            </a:r>
          </a:p>
          <a:p>
            <a:pPr lvl="1"/>
            <a:r>
              <a:rPr lang="en-US" sz="1600" b="0" i="0">
                <a:effectLst/>
                <a:latin typeface="Söhne"/>
              </a:rPr>
              <a:t>Klasörler ve dosyalar gibi varlıklar üzerinde izinleri yönetmek</a:t>
            </a:r>
          </a:p>
          <a:p>
            <a:pPr lvl="1"/>
            <a:r>
              <a:rPr lang="en-US" sz="1600" b="0" i="0">
                <a:effectLst/>
                <a:latin typeface="Söhne"/>
              </a:rPr>
              <a:t>İzinleri işlevine göre yönetmek</a:t>
            </a:r>
          </a:p>
          <a:p>
            <a:pPr lvl="1"/>
            <a:r>
              <a:rPr lang="en-US" sz="1600" b="0" i="0">
                <a:effectLst/>
                <a:latin typeface="Söhne"/>
              </a:rPr>
              <a:t>Her bir kullanıcı için ayrı ayrı değil, büyük bir kullanıcı sayısı için izinleri değiştirmek</a:t>
            </a:r>
          </a:p>
          <a:p>
            <a:pPr lvl="1"/>
            <a:r>
              <a:rPr lang="en-US" sz="1600" b="0" i="0">
                <a:effectLst/>
                <a:latin typeface="Söhne"/>
              </a:rPr>
              <a:t>Kullanıcıları bir grubun paylaşılan klasörlerine ve dosyalarına kolayca eklemek ve kaldırmak</a:t>
            </a:r>
          </a:p>
          <a:p>
            <a:pPr lvl="1"/>
            <a:r>
              <a:rPr lang="en-US" sz="1600" b="0" i="0">
                <a:effectLst/>
                <a:latin typeface="Söhne"/>
              </a:rPr>
              <a:t>Hassas klasörler ve dosyalara erişimi sınırlamak</a:t>
            </a:r>
          </a:p>
          <a:p>
            <a:r>
              <a:rPr lang="en-US" sz="1600" b="0" i="0">
                <a:effectLst/>
                <a:latin typeface="Söhne"/>
              </a:rPr>
              <a:t>Bireysel kullanıcılar için izinleri yönetmek çok zordur çünkü bu izinler değiştiğinde, o kullanıcının hesabının bulunduğu her sistemde izinleri izlemek zorunda kalırsınız. Gruplar için izin yönetimi, sistem yöneticilerine daha genel bir düzeyde ayrıntılı kullanıcı erişimini yönetme olanağı sağlar.</a:t>
            </a:r>
          </a:p>
          <a:p>
            <a:endParaRPr lang="en-US" sz="1600"/>
          </a:p>
        </p:txBody>
      </p:sp>
    </p:spTree>
    <p:extLst>
      <p:ext uri="{BB962C8B-B14F-4D97-AF65-F5344CB8AC3E}">
        <p14:creationId xmlns:p14="http://schemas.microsoft.com/office/powerpoint/2010/main" val="1950148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E7C45CF-D0AD-D0D1-2B7F-DF3B07F75CFC}"/>
              </a:ext>
            </a:extLst>
          </p:cNvPr>
          <p:cNvSpPr>
            <a:spLocks noGrp="1"/>
          </p:cNvSpPr>
          <p:nvPr>
            <p:ph type="title"/>
          </p:nvPr>
        </p:nvSpPr>
        <p:spPr>
          <a:xfrm>
            <a:off x="5297762" y="329184"/>
            <a:ext cx="6251110" cy="1783080"/>
          </a:xfrm>
        </p:spPr>
        <p:txBody>
          <a:bodyPr anchor="b">
            <a:normAutofit/>
          </a:bodyPr>
          <a:lstStyle/>
          <a:p>
            <a:r>
              <a:rPr lang="en-US" sz="5400" b="0" i="0" dirty="0" err="1">
                <a:effectLst/>
                <a:latin typeface="Noto Serif" panose="02020600060500020200" pitchFamily="18" charset="0"/>
              </a:rPr>
              <a:t>Grupları</a:t>
            </a:r>
            <a:r>
              <a:rPr lang="en-US" sz="5400" b="0" i="0" dirty="0">
                <a:effectLst/>
                <a:latin typeface="Noto Serif" panose="02020600060500020200" pitchFamily="18" charset="0"/>
              </a:rPr>
              <a:t> </a:t>
            </a:r>
            <a:r>
              <a:rPr lang="en-US" sz="5400" b="0" i="0" dirty="0" err="1">
                <a:effectLst/>
                <a:latin typeface="Noto Serif" panose="02020600060500020200" pitchFamily="18" charset="0"/>
              </a:rPr>
              <a:t>Yönetmek</a:t>
            </a:r>
            <a:endParaRPr lang="en-US" sz="5400" dirty="0"/>
          </a:p>
        </p:txBody>
      </p:sp>
      <p:pic>
        <p:nvPicPr>
          <p:cNvPr id="5" name="Picture 4" descr="Sarı renkli arka plan üzerinde, çizilen ışınlar ve kablosuyla ampul">
            <a:extLst>
              <a:ext uri="{FF2B5EF4-FFF2-40B4-BE49-F238E27FC236}">
                <a16:creationId xmlns:a16="http://schemas.microsoft.com/office/drawing/2014/main" id="{D6EC0151-0804-A160-96F5-A5990E9825F6}"/>
              </a:ext>
            </a:extLst>
          </p:cNvPr>
          <p:cNvPicPr>
            <a:picLocks noChangeAspect="1"/>
          </p:cNvPicPr>
          <p:nvPr/>
        </p:nvPicPr>
        <p:blipFill rotWithShape="1">
          <a:blip r:embed="rId2"/>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8EA60BF2-C6F5-166C-0FFB-750AEF8A88CC}"/>
              </a:ext>
            </a:extLst>
          </p:cNvPr>
          <p:cNvSpPr>
            <a:spLocks noGrp="1"/>
          </p:cNvSpPr>
          <p:nvPr>
            <p:ph idx="1"/>
          </p:nvPr>
        </p:nvSpPr>
        <p:spPr>
          <a:xfrm>
            <a:off x="5297762" y="2706624"/>
            <a:ext cx="6251110" cy="3483864"/>
          </a:xfrm>
        </p:spPr>
        <p:txBody>
          <a:bodyPr>
            <a:normAutofit/>
          </a:bodyPr>
          <a:lstStyle/>
          <a:p>
            <a:r>
              <a:rPr lang="en-US" sz="1900" b="0" i="0">
                <a:effectLst/>
                <a:latin typeface="Söhne"/>
              </a:rPr>
              <a:t>Örneğin, insan kaynakları (IK) departmanında çalışan ve daha sonra finans departmanına geçen bir kullanıcının, bu kullanıcıyı IK grubundan kaldırıp finans grubuna eklemek kolaydır. Kullanıcı hemen diğer finans grubu üyelerinin erişimine sahip olur. Ve artık IK dosya ve klasörlerine erişimi yoktur.</a:t>
            </a:r>
          </a:p>
          <a:p>
            <a:r>
              <a:rPr lang="en-US" sz="1900" b="0" i="0">
                <a:effectLst/>
                <a:latin typeface="Söhne"/>
              </a:rPr>
              <a:t>Bu bölümde önce kullanıcıları eklemeyi öğrendiniz ve ardından bu kullanıcıları ek bir gruplara eklemeyi öğrendiniz. Ardından sistemlere dizinler ekleyerek, bir grup hesabı ekleyerek, bu belirli grubun sahipliğini dizine ayarlayarak ve ardından kullanıcıları gruba ekleyerek uygulama yapmalısınız. </a:t>
            </a:r>
          </a:p>
          <a:p>
            <a:endParaRPr lang="en-US" sz="1900"/>
          </a:p>
        </p:txBody>
      </p:sp>
    </p:spTree>
    <p:extLst>
      <p:ext uri="{BB962C8B-B14F-4D97-AF65-F5344CB8AC3E}">
        <p14:creationId xmlns:p14="http://schemas.microsoft.com/office/powerpoint/2010/main" val="30382981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97A9A-3ABF-A775-29B9-84EDAD540D04}"/>
              </a:ext>
            </a:extLst>
          </p:cNvPr>
          <p:cNvSpPr>
            <a:spLocks noGrp="1"/>
          </p:cNvSpPr>
          <p:nvPr>
            <p:ph type="title"/>
          </p:nvPr>
        </p:nvSpPr>
        <p:spPr/>
        <p:txBody>
          <a:bodyPr/>
          <a:lstStyle/>
          <a:p>
            <a:r>
              <a:rPr lang="en-US" dirty="0" err="1"/>
              <a:t>groupadd</a:t>
            </a:r>
            <a:endParaRPr lang="en-US" dirty="0"/>
          </a:p>
        </p:txBody>
      </p:sp>
      <p:graphicFrame>
        <p:nvGraphicFramePr>
          <p:cNvPr id="21" name="İçerik Yer Tutucusu 2">
            <a:extLst>
              <a:ext uri="{FF2B5EF4-FFF2-40B4-BE49-F238E27FC236}">
                <a16:creationId xmlns:a16="http://schemas.microsoft.com/office/drawing/2014/main" id="{86D9712B-12D2-9349-9711-084E53D39D51}"/>
              </a:ext>
            </a:extLst>
          </p:cNvPr>
          <p:cNvGraphicFramePr>
            <a:graphicFrameLocks noGrp="1"/>
          </p:cNvGraphicFramePr>
          <p:nvPr>
            <p:ph idx="1"/>
            <p:extLst>
              <p:ext uri="{D42A27DB-BD31-4B8C-83A1-F6EECF244321}">
                <p14:modId xmlns:p14="http://schemas.microsoft.com/office/powerpoint/2010/main" val="4326165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99374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4" descr="Çok sayıda beyaz şemsiye arasında tek bir mavi şemsiye">
            <a:extLst>
              <a:ext uri="{FF2B5EF4-FFF2-40B4-BE49-F238E27FC236}">
                <a16:creationId xmlns:a16="http://schemas.microsoft.com/office/drawing/2014/main" id="{AF5EABA6-CEB3-3219-8AAB-0572A10140FA}"/>
              </a:ext>
            </a:extLst>
          </p:cNvPr>
          <p:cNvPicPr>
            <a:picLocks noChangeAspect="1"/>
          </p:cNvPicPr>
          <p:nvPr/>
        </p:nvPicPr>
        <p:blipFill rotWithShape="1">
          <a:blip r:embed="rId2"/>
          <a:srcRect l="41819" r="17647"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1B17E744-8A5C-7D11-42BC-0F0F3AC8DE57}"/>
              </a:ext>
            </a:extLst>
          </p:cNvPr>
          <p:cNvSpPr>
            <a:spLocks noGrp="1"/>
          </p:cNvSpPr>
          <p:nvPr>
            <p:ph type="title"/>
          </p:nvPr>
        </p:nvSpPr>
        <p:spPr>
          <a:xfrm>
            <a:off x="5827048" y="407987"/>
            <a:ext cx="5721484" cy="1325563"/>
          </a:xfrm>
        </p:spPr>
        <p:txBody>
          <a:bodyPr>
            <a:normAutofit/>
          </a:bodyPr>
          <a:lstStyle/>
          <a:p>
            <a:r>
              <a:rPr lang="en-US" b="1" i="0" dirty="0" err="1">
                <a:effectLst/>
                <a:latin typeface="Söhne Mono"/>
              </a:rPr>
              <a:t>chgrp</a:t>
            </a:r>
            <a:endParaRPr lang="en-US" dirty="0"/>
          </a:p>
        </p:txBody>
      </p:sp>
      <p:sp>
        <p:nvSpPr>
          <p:cNvPr id="3" name="İçerik Yer Tutucusu 2">
            <a:extLst>
              <a:ext uri="{FF2B5EF4-FFF2-40B4-BE49-F238E27FC236}">
                <a16:creationId xmlns:a16="http://schemas.microsoft.com/office/drawing/2014/main" id="{04BFEF54-9D8C-FEEF-A016-09442B8CB248}"/>
              </a:ext>
            </a:extLst>
          </p:cNvPr>
          <p:cNvSpPr>
            <a:spLocks noGrp="1"/>
          </p:cNvSpPr>
          <p:nvPr>
            <p:ph idx="1"/>
          </p:nvPr>
        </p:nvSpPr>
        <p:spPr>
          <a:xfrm>
            <a:off x="5827048" y="1868487"/>
            <a:ext cx="5721484" cy="4351338"/>
          </a:xfrm>
        </p:spPr>
        <p:txBody>
          <a:bodyPr>
            <a:normAutofit/>
          </a:bodyPr>
          <a:lstStyle/>
          <a:p>
            <a:r>
              <a:rPr lang="en-US" sz="2400" b="0" i="0" dirty="0">
                <a:effectLst/>
                <a:latin typeface="Söhne"/>
              </a:rPr>
              <a:t>Linux </a:t>
            </a:r>
            <a:r>
              <a:rPr lang="en-US" sz="2400" b="0" i="0" dirty="0" err="1">
                <a:effectLst/>
                <a:latin typeface="Söhne"/>
              </a:rPr>
              <a:t>ve</a:t>
            </a:r>
            <a:r>
              <a:rPr lang="en-US" sz="2400" b="0" i="0" dirty="0">
                <a:effectLst/>
                <a:latin typeface="Söhne"/>
              </a:rPr>
              <a:t> </a:t>
            </a:r>
            <a:r>
              <a:rPr lang="en-US" sz="2400" b="0" i="0" dirty="0" err="1">
                <a:effectLst/>
                <a:latin typeface="Söhne"/>
              </a:rPr>
              <a:t>diğer</a:t>
            </a:r>
            <a:r>
              <a:rPr lang="en-US" sz="2400" b="0" i="0" dirty="0">
                <a:effectLst/>
                <a:latin typeface="Söhne"/>
              </a:rPr>
              <a:t> UNIX </a:t>
            </a:r>
            <a:r>
              <a:rPr lang="en-US" sz="2400" b="0" i="0" dirty="0" err="1">
                <a:effectLst/>
                <a:latin typeface="Söhne"/>
              </a:rPr>
              <a:t>benzeri</a:t>
            </a:r>
            <a:r>
              <a:rPr lang="en-US" sz="2400" b="0" i="0" dirty="0">
                <a:effectLst/>
                <a:latin typeface="Söhne"/>
              </a:rPr>
              <a:t> </a:t>
            </a:r>
            <a:r>
              <a:rPr lang="en-US" sz="2400" b="0" i="0" dirty="0" err="1">
                <a:effectLst/>
                <a:latin typeface="Söhne"/>
              </a:rPr>
              <a:t>işletim</a:t>
            </a:r>
            <a:r>
              <a:rPr lang="en-US" sz="2400" b="0" i="0" dirty="0">
                <a:effectLst/>
                <a:latin typeface="Söhne"/>
              </a:rPr>
              <a:t> </a:t>
            </a:r>
            <a:r>
              <a:rPr lang="en-US" sz="2400" b="0" i="0" dirty="0" err="1">
                <a:effectLst/>
                <a:latin typeface="Söhne"/>
              </a:rPr>
              <a:t>sistemlerinde</a:t>
            </a:r>
            <a:r>
              <a:rPr lang="en-US" sz="2400" b="0" i="0" dirty="0">
                <a:effectLst/>
                <a:latin typeface="Söhne"/>
              </a:rPr>
              <a:t> </a:t>
            </a:r>
            <a:r>
              <a:rPr lang="en-US" sz="2400" b="0" i="0" dirty="0" err="1">
                <a:effectLst/>
                <a:latin typeface="Söhne"/>
              </a:rPr>
              <a:t>kullanılan</a:t>
            </a:r>
            <a:r>
              <a:rPr lang="en-US" sz="2400" b="0" i="0" dirty="0">
                <a:effectLst/>
                <a:latin typeface="Söhne"/>
              </a:rPr>
              <a:t> </a:t>
            </a:r>
            <a:r>
              <a:rPr lang="en-US" sz="2400" b="0" i="0" dirty="0" err="1">
                <a:effectLst/>
                <a:latin typeface="Söhne"/>
              </a:rPr>
              <a:t>bir</a:t>
            </a:r>
            <a:r>
              <a:rPr lang="en-US" sz="2400" b="0" i="0" dirty="0">
                <a:effectLst/>
                <a:latin typeface="Söhne"/>
              </a:rPr>
              <a:t> </a:t>
            </a:r>
            <a:r>
              <a:rPr lang="en-US" sz="2400" b="0" i="0" dirty="0" err="1">
                <a:effectLst/>
                <a:latin typeface="Söhne"/>
              </a:rPr>
              <a:t>komuttur</a:t>
            </a:r>
            <a:r>
              <a:rPr lang="en-US" sz="2400" b="0" i="0" dirty="0">
                <a:effectLst/>
                <a:latin typeface="Söhne"/>
              </a:rPr>
              <a:t>. Bu </a:t>
            </a:r>
            <a:r>
              <a:rPr lang="en-US" sz="2400" b="0" i="0" dirty="0" err="1">
                <a:effectLst/>
                <a:latin typeface="Söhne"/>
              </a:rPr>
              <a:t>komut</a:t>
            </a:r>
            <a:r>
              <a:rPr lang="en-US" sz="2400" b="0" i="0" dirty="0">
                <a:effectLst/>
                <a:latin typeface="Söhne"/>
              </a:rPr>
              <a:t>, </a:t>
            </a:r>
            <a:r>
              <a:rPr lang="en-US" sz="2400" b="0" i="0" dirty="0" err="1">
                <a:effectLst/>
                <a:latin typeface="Söhne"/>
              </a:rPr>
              <a:t>dosya</a:t>
            </a:r>
            <a:r>
              <a:rPr lang="en-US" sz="2400" b="0" i="0" dirty="0">
                <a:effectLst/>
                <a:latin typeface="Söhne"/>
              </a:rPr>
              <a:t> </a:t>
            </a:r>
            <a:r>
              <a:rPr lang="en-US" sz="2400" b="0" i="0" dirty="0" err="1">
                <a:effectLst/>
                <a:latin typeface="Söhne"/>
              </a:rPr>
              <a:t>veya</a:t>
            </a:r>
            <a:r>
              <a:rPr lang="en-US" sz="2400" b="0" i="0" dirty="0">
                <a:effectLst/>
                <a:latin typeface="Söhne"/>
              </a:rPr>
              <a:t> </a:t>
            </a:r>
            <a:r>
              <a:rPr lang="en-US" sz="2400" b="0" i="0" dirty="0" err="1">
                <a:effectLst/>
                <a:latin typeface="Söhne"/>
              </a:rPr>
              <a:t>dizinin</a:t>
            </a:r>
            <a:r>
              <a:rPr lang="en-US" sz="2400" b="0" i="0" dirty="0">
                <a:effectLst/>
                <a:latin typeface="Söhne"/>
              </a:rPr>
              <a:t> </a:t>
            </a:r>
            <a:r>
              <a:rPr lang="en-US" sz="2400" b="0" i="0" dirty="0" err="1">
                <a:effectLst/>
                <a:latin typeface="Söhne"/>
              </a:rPr>
              <a:t>grubunu</a:t>
            </a:r>
            <a:r>
              <a:rPr lang="en-US" sz="2400" b="0" i="0" dirty="0">
                <a:effectLst/>
                <a:latin typeface="Söhne"/>
              </a:rPr>
              <a:t> (group) </a:t>
            </a:r>
            <a:r>
              <a:rPr lang="en-US" sz="2400" b="0" i="0" dirty="0" err="1">
                <a:effectLst/>
                <a:latin typeface="Söhne"/>
              </a:rPr>
              <a:t>değiştirmek</a:t>
            </a:r>
            <a:r>
              <a:rPr lang="en-US" sz="2400" b="0" i="0" dirty="0">
                <a:effectLst/>
                <a:latin typeface="Söhne"/>
              </a:rPr>
              <a:t> </a:t>
            </a:r>
            <a:r>
              <a:rPr lang="en-US" sz="2400" b="0" i="0" dirty="0" err="1">
                <a:effectLst/>
                <a:latin typeface="Söhne"/>
              </a:rPr>
              <a:t>için</a:t>
            </a:r>
            <a:r>
              <a:rPr lang="en-US" sz="2400" b="0" i="0" dirty="0">
                <a:effectLst/>
                <a:latin typeface="Söhne"/>
              </a:rPr>
              <a:t> </a:t>
            </a:r>
            <a:r>
              <a:rPr lang="en-US" sz="2400" b="0" i="0" dirty="0" err="1">
                <a:effectLst/>
                <a:latin typeface="Söhne"/>
              </a:rPr>
              <a:t>kullanılır</a:t>
            </a:r>
            <a:r>
              <a:rPr lang="en-US" sz="2400" b="0" i="0" dirty="0">
                <a:effectLst/>
                <a:latin typeface="Söhne"/>
              </a:rPr>
              <a:t>.</a:t>
            </a:r>
          </a:p>
          <a:p>
            <a:pPr marL="0" indent="0">
              <a:buNone/>
            </a:pPr>
            <a:r>
              <a:rPr lang="tr-TR" sz="2400" b="0" i="0" dirty="0">
                <a:effectLst/>
                <a:latin typeface="Söhne Mono"/>
              </a:rPr>
              <a:t>	</a:t>
            </a:r>
            <a:r>
              <a:rPr lang="en-US" sz="2400" b="1" i="0" dirty="0" err="1">
                <a:effectLst/>
                <a:latin typeface="Söhne Mono"/>
              </a:rPr>
              <a:t>chgrp</a:t>
            </a:r>
            <a:r>
              <a:rPr lang="en-US" sz="2400" b="1" i="0" dirty="0">
                <a:effectLst/>
                <a:latin typeface="Söhne Mono"/>
              </a:rPr>
              <a:t> [YENİ_GRUP] [DOSYA_YOLU]</a:t>
            </a:r>
            <a:endParaRPr lang="tr-TR" sz="2400" b="1" i="0" dirty="0">
              <a:effectLst/>
              <a:latin typeface="Söhne Mono"/>
            </a:endParaRPr>
          </a:p>
          <a:p>
            <a:r>
              <a:rPr lang="en-US" sz="2400" dirty="0">
                <a:latin typeface="Söhne"/>
              </a:rPr>
              <a:t>[YENİ_GRUP], </a:t>
            </a:r>
            <a:r>
              <a:rPr lang="en-US" sz="2400" dirty="0" err="1">
                <a:latin typeface="Söhne"/>
              </a:rPr>
              <a:t>dosyanın</a:t>
            </a:r>
            <a:r>
              <a:rPr lang="en-US" sz="2400" dirty="0">
                <a:latin typeface="Söhne"/>
              </a:rPr>
              <a:t> </a:t>
            </a:r>
            <a:r>
              <a:rPr lang="en-US" sz="2400" dirty="0" err="1">
                <a:latin typeface="Söhne"/>
              </a:rPr>
              <a:t>veya</a:t>
            </a:r>
            <a:r>
              <a:rPr lang="en-US" sz="2400" dirty="0">
                <a:latin typeface="Söhne"/>
              </a:rPr>
              <a:t> </a:t>
            </a:r>
            <a:r>
              <a:rPr lang="en-US" sz="2400" dirty="0" err="1">
                <a:latin typeface="Söhne"/>
              </a:rPr>
              <a:t>dizinin</a:t>
            </a:r>
            <a:r>
              <a:rPr lang="en-US" sz="2400" dirty="0">
                <a:latin typeface="Söhne"/>
              </a:rPr>
              <a:t> yeni </a:t>
            </a:r>
            <a:r>
              <a:rPr lang="en-US" sz="2400" dirty="0" err="1">
                <a:latin typeface="Söhne"/>
              </a:rPr>
              <a:t>atanacak</a:t>
            </a:r>
            <a:r>
              <a:rPr lang="en-US" sz="2400" dirty="0">
                <a:latin typeface="Söhne"/>
              </a:rPr>
              <a:t> </a:t>
            </a:r>
            <a:r>
              <a:rPr lang="en-US" sz="2400" dirty="0" err="1">
                <a:latin typeface="Söhne"/>
              </a:rPr>
              <a:t>olan</a:t>
            </a:r>
            <a:r>
              <a:rPr lang="en-US" sz="2400" dirty="0">
                <a:latin typeface="Söhne"/>
              </a:rPr>
              <a:t> </a:t>
            </a:r>
            <a:r>
              <a:rPr lang="en-US" sz="2400" dirty="0" err="1">
                <a:latin typeface="Söhne"/>
              </a:rPr>
              <a:t>grup</a:t>
            </a:r>
            <a:r>
              <a:rPr lang="en-US" sz="2400" dirty="0">
                <a:latin typeface="Söhne"/>
              </a:rPr>
              <a:t> </a:t>
            </a:r>
            <a:r>
              <a:rPr lang="en-US" sz="2400" dirty="0" err="1">
                <a:latin typeface="Söhne"/>
              </a:rPr>
              <a:t>adını</a:t>
            </a:r>
            <a:r>
              <a:rPr lang="en-US" sz="2400" dirty="0">
                <a:latin typeface="Söhne"/>
              </a:rPr>
              <a:t> </a:t>
            </a:r>
            <a:r>
              <a:rPr lang="en-US" sz="2400" dirty="0" err="1">
                <a:latin typeface="Söhne"/>
              </a:rPr>
              <a:t>belirtir</a:t>
            </a:r>
            <a:r>
              <a:rPr lang="en-US" sz="2400" dirty="0">
                <a:latin typeface="Söhne"/>
              </a:rPr>
              <a:t>. [DOSYA_YOLU] </a:t>
            </a:r>
            <a:r>
              <a:rPr lang="en-US" sz="2400" dirty="0" err="1">
                <a:latin typeface="Söhne"/>
              </a:rPr>
              <a:t>ise</a:t>
            </a:r>
            <a:r>
              <a:rPr lang="en-US" sz="2400" dirty="0">
                <a:latin typeface="Söhne"/>
              </a:rPr>
              <a:t> </a:t>
            </a:r>
            <a:r>
              <a:rPr lang="en-US" sz="2400" dirty="0" err="1">
                <a:latin typeface="Söhne"/>
              </a:rPr>
              <a:t>grup</a:t>
            </a:r>
            <a:r>
              <a:rPr lang="en-US" sz="2400" dirty="0">
                <a:latin typeface="Söhne"/>
              </a:rPr>
              <a:t> </a:t>
            </a:r>
            <a:r>
              <a:rPr lang="en-US" sz="2400" dirty="0" err="1">
                <a:latin typeface="Söhne"/>
              </a:rPr>
              <a:t>değişikliği</a:t>
            </a:r>
            <a:r>
              <a:rPr lang="en-US" sz="2400" dirty="0">
                <a:latin typeface="Söhne"/>
              </a:rPr>
              <a:t> </a:t>
            </a:r>
            <a:r>
              <a:rPr lang="en-US" sz="2400" dirty="0" err="1">
                <a:latin typeface="Söhne"/>
              </a:rPr>
              <a:t>yapılacak</a:t>
            </a:r>
            <a:r>
              <a:rPr lang="en-US" sz="2400" dirty="0">
                <a:latin typeface="Söhne"/>
              </a:rPr>
              <a:t> </a:t>
            </a:r>
            <a:r>
              <a:rPr lang="en-US" sz="2400" dirty="0" err="1">
                <a:latin typeface="Söhne"/>
              </a:rPr>
              <a:t>olan</a:t>
            </a:r>
            <a:r>
              <a:rPr lang="en-US" sz="2400" dirty="0">
                <a:latin typeface="Söhne"/>
              </a:rPr>
              <a:t> </a:t>
            </a:r>
            <a:r>
              <a:rPr lang="en-US" sz="2400" dirty="0" err="1">
                <a:latin typeface="Söhne"/>
              </a:rPr>
              <a:t>dosyanın</a:t>
            </a:r>
            <a:r>
              <a:rPr lang="en-US" sz="2400" dirty="0">
                <a:latin typeface="Söhne"/>
              </a:rPr>
              <a:t> </a:t>
            </a:r>
            <a:r>
              <a:rPr lang="en-US" sz="2400" dirty="0" err="1">
                <a:latin typeface="Söhne"/>
              </a:rPr>
              <a:t>veya</a:t>
            </a:r>
            <a:r>
              <a:rPr lang="en-US" sz="2400" dirty="0">
                <a:latin typeface="Söhne"/>
              </a:rPr>
              <a:t> </a:t>
            </a:r>
            <a:r>
              <a:rPr lang="en-US" sz="2400" dirty="0" err="1">
                <a:latin typeface="Söhne"/>
              </a:rPr>
              <a:t>dizinin</a:t>
            </a:r>
            <a:r>
              <a:rPr lang="en-US" sz="2400" dirty="0">
                <a:latin typeface="Söhne"/>
              </a:rPr>
              <a:t> </a:t>
            </a:r>
            <a:r>
              <a:rPr lang="en-US" sz="2400" dirty="0" err="1">
                <a:latin typeface="Söhne"/>
              </a:rPr>
              <a:t>yolunu</a:t>
            </a:r>
            <a:r>
              <a:rPr lang="en-US" sz="2400" dirty="0">
                <a:latin typeface="Söhne"/>
              </a:rPr>
              <a:t> </a:t>
            </a:r>
            <a:r>
              <a:rPr lang="en-US" sz="2400" dirty="0" err="1">
                <a:latin typeface="Söhne"/>
              </a:rPr>
              <a:t>belirtir</a:t>
            </a:r>
            <a:r>
              <a:rPr lang="en-US" sz="2400" dirty="0">
                <a:latin typeface="Söhne"/>
              </a:rPr>
              <a:t>.</a:t>
            </a:r>
            <a:endParaRPr lang="tr-TR" sz="2400" dirty="0">
              <a:latin typeface="Söhne"/>
            </a:endParaRPr>
          </a:p>
          <a:p>
            <a:pPr marL="0" indent="0">
              <a:buNone/>
            </a:pPr>
            <a:r>
              <a:rPr lang="tr-TR" sz="2400" dirty="0">
                <a:latin typeface="Söhne Mono"/>
              </a:rPr>
              <a:t>             </a:t>
            </a:r>
            <a:r>
              <a:rPr lang="en-US" sz="2400" b="1" dirty="0" err="1">
                <a:latin typeface="Söhne Mono"/>
              </a:rPr>
              <a:t>chgrp</a:t>
            </a:r>
            <a:r>
              <a:rPr lang="en-US" sz="2400" b="1" dirty="0">
                <a:latin typeface="Söhne Mono"/>
              </a:rPr>
              <a:t> </a:t>
            </a:r>
            <a:r>
              <a:rPr lang="en-US" sz="2400" b="1" dirty="0" err="1">
                <a:latin typeface="Söhne Mono"/>
              </a:rPr>
              <a:t>mygroup</a:t>
            </a:r>
            <a:r>
              <a:rPr lang="en-US" sz="2400" b="1" dirty="0">
                <a:latin typeface="Söhne Mono"/>
              </a:rPr>
              <a:t> myfile.txt</a:t>
            </a:r>
          </a:p>
        </p:txBody>
      </p:sp>
    </p:spTree>
    <p:extLst>
      <p:ext uri="{BB962C8B-B14F-4D97-AF65-F5344CB8AC3E}">
        <p14:creationId xmlns:p14="http://schemas.microsoft.com/office/powerpoint/2010/main" val="13821183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883F9E-1473-14DF-E075-3FCDC2E00731}"/>
              </a:ext>
            </a:extLst>
          </p:cNvPr>
          <p:cNvSpPr>
            <a:spLocks noGrp="1"/>
          </p:cNvSpPr>
          <p:nvPr>
            <p:ph type="title"/>
          </p:nvPr>
        </p:nvSpPr>
        <p:spPr/>
        <p:txBody>
          <a:bodyPr/>
          <a:lstStyle/>
          <a:p>
            <a:r>
              <a:rPr lang="tr-TR" b="1" i="0" dirty="0" err="1">
                <a:solidFill>
                  <a:srgbClr val="0D0D0D"/>
                </a:solidFill>
                <a:effectLst/>
                <a:latin typeface="Söhne Mono"/>
              </a:rPr>
              <a:t>chown</a:t>
            </a:r>
            <a:endParaRPr lang="tr-TR" dirty="0"/>
          </a:p>
        </p:txBody>
      </p:sp>
      <p:sp>
        <p:nvSpPr>
          <p:cNvPr id="3" name="İçerik Yer Tutucusu 2">
            <a:extLst>
              <a:ext uri="{FF2B5EF4-FFF2-40B4-BE49-F238E27FC236}">
                <a16:creationId xmlns:a16="http://schemas.microsoft.com/office/drawing/2014/main" id="{0722B0E0-ED63-75E0-9E48-20398FA28081}"/>
              </a:ext>
            </a:extLst>
          </p:cNvPr>
          <p:cNvSpPr>
            <a:spLocks noGrp="1"/>
          </p:cNvSpPr>
          <p:nvPr>
            <p:ph idx="1"/>
          </p:nvPr>
        </p:nvSpPr>
        <p:spPr/>
        <p:txBody>
          <a:bodyPr/>
          <a:lstStyle/>
          <a:p>
            <a:pPr algn="l"/>
            <a:r>
              <a:rPr lang="tr-TR" b="0" i="0" dirty="0">
                <a:solidFill>
                  <a:srgbClr val="0D0D0D"/>
                </a:solidFill>
                <a:effectLst/>
                <a:latin typeface="Söhne"/>
              </a:rPr>
              <a:t>"</a:t>
            </a:r>
            <a:r>
              <a:rPr lang="tr-TR" b="0" i="0" dirty="0" err="1">
                <a:solidFill>
                  <a:srgbClr val="0D0D0D"/>
                </a:solidFill>
                <a:effectLst/>
                <a:latin typeface="Söhne"/>
              </a:rPr>
              <a:t>change</a:t>
            </a:r>
            <a:r>
              <a:rPr lang="tr-TR" b="0" i="0" dirty="0">
                <a:solidFill>
                  <a:srgbClr val="0D0D0D"/>
                </a:solidFill>
                <a:effectLst/>
                <a:latin typeface="Söhne"/>
              </a:rPr>
              <a:t> </a:t>
            </a:r>
            <a:r>
              <a:rPr lang="tr-TR" b="0" i="0" dirty="0" err="1">
                <a:solidFill>
                  <a:srgbClr val="0D0D0D"/>
                </a:solidFill>
                <a:effectLst/>
                <a:latin typeface="Söhne"/>
              </a:rPr>
              <a:t>owner"ın</a:t>
            </a:r>
            <a:r>
              <a:rPr lang="tr-TR" b="0" i="0" dirty="0">
                <a:solidFill>
                  <a:srgbClr val="0D0D0D"/>
                </a:solidFill>
                <a:effectLst/>
                <a:latin typeface="Söhne"/>
              </a:rPr>
              <a:t> kısaltmasıdır ve Linux ve diğer Unix tabanlı işletim sistemlerinde dosya ve dizin sahiplerini değiştirmek için kullanılır. Bu komut, dosya veya dizinin sahibi ve/veya grup sahibini değiştirmenizi sağlar.</a:t>
            </a:r>
          </a:p>
          <a:p>
            <a:pPr algn="l"/>
            <a:r>
              <a:rPr lang="tr-TR" b="0" i="0" dirty="0">
                <a:solidFill>
                  <a:srgbClr val="0D0D0D"/>
                </a:solidFill>
                <a:effectLst/>
                <a:latin typeface="Söhne"/>
              </a:rPr>
              <a:t>Temel kullanımı şu şekildedir:</a:t>
            </a:r>
          </a:p>
        </p:txBody>
      </p:sp>
      <p:pic>
        <p:nvPicPr>
          <p:cNvPr id="4" name="Resim 3">
            <a:extLst>
              <a:ext uri="{FF2B5EF4-FFF2-40B4-BE49-F238E27FC236}">
                <a16:creationId xmlns:a16="http://schemas.microsoft.com/office/drawing/2014/main" id="{52B3306E-5113-1BFA-4E29-F67193C855A8}"/>
              </a:ext>
            </a:extLst>
          </p:cNvPr>
          <p:cNvPicPr>
            <a:picLocks noChangeAspect="1"/>
          </p:cNvPicPr>
          <p:nvPr/>
        </p:nvPicPr>
        <p:blipFill>
          <a:blip r:embed="rId2"/>
          <a:stretch>
            <a:fillRect/>
          </a:stretch>
        </p:blipFill>
        <p:spPr>
          <a:xfrm>
            <a:off x="916345" y="4589894"/>
            <a:ext cx="10359310" cy="1104323"/>
          </a:xfrm>
          <a:prstGeom prst="rect">
            <a:avLst/>
          </a:prstGeom>
        </p:spPr>
      </p:pic>
    </p:spTree>
    <p:extLst>
      <p:ext uri="{BB962C8B-B14F-4D97-AF65-F5344CB8AC3E}">
        <p14:creationId xmlns:p14="http://schemas.microsoft.com/office/powerpoint/2010/main" val="311045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D894DEC1-027F-D9D2-C2BD-B113CC3AC98D}"/>
            </a:ext>
          </a:extLst>
        </p:cNvPr>
        <p:cNvGrpSpPr/>
        <p:nvPr/>
      </p:nvGrpSpPr>
      <p:grpSpPr>
        <a:xfrm>
          <a:off x="0" y="0"/>
          <a:ext cx="0" cy="0"/>
          <a:chOff x="0" y="0"/>
          <a:chExt cx="0" cy="0"/>
        </a:xfrm>
      </p:grpSpPr>
      <p:graphicFrame>
        <p:nvGraphicFramePr>
          <p:cNvPr id="5" name="İçerik Yer Tutucusu 2">
            <a:extLst>
              <a:ext uri="{FF2B5EF4-FFF2-40B4-BE49-F238E27FC236}">
                <a16:creationId xmlns:a16="http://schemas.microsoft.com/office/drawing/2014/main" id="{C7CC42EE-2AD2-83C9-359E-2E6594387B14}"/>
              </a:ext>
            </a:extLst>
          </p:cNvPr>
          <p:cNvGraphicFramePr>
            <a:graphicFrameLocks noGrp="1"/>
          </p:cNvGraphicFramePr>
          <p:nvPr>
            <p:ph idx="1"/>
            <p:extLst>
              <p:ext uri="{D42A27DB-BD31-4B8C-83A1-F6EECF244321}">
                <p14:modId xmlns:p14="http://schemas.microsoft.com/office/powerpoint/2010/main" val="3072756109"/>
              </p:ext>
            </p:extLst>
          </p:nvPr>
        </p:nvGraphicFramePr>
        <p:xfrm>
          <a:off x="474406" y="390115"/>
          <a:ext cx="10636045" cy="55977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1694740"/>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8E71FFC-58E9-AF9A-8CE4-F546A3A7EF52}"/>
              </a:ext>
            </a:extLst>
          </p:cNvPr>
          <p:cNvSpPr>
            <a:spLocks noGrp="1"/>
          </p:cNvSpPr>
          <p:nvPr>
            <p:ph idx="1"/>
          </p:nvPr>
        </p:nvSpPr>
        <p:spPr>
          <a:xfrm>
            <a:off x="838200" y="167148"/>
            <a:ext cx="10515600" cy="6009815"/>
          </a:xfrm>
        </p:spPr>
        <p:txBody>
          <a:bodyPr>
            <a:normAutofit fontScale="55000" lnSpcReduction="20000"/>
          </a:bodyPr>
          <a:lstStyle/>
          <a:p>
            <a:r>
              <a:rPr lang="en-US" dirty="0"/>
              <a:t>$ </a:t>
            </a:r>
            <a:r>
              <a:rPr lang="en-US" dirty="0" err="1"/>
              <a:t>su</a:t>
            </a:r>
            <a:r>
              <a:rPr lang="en-US" dirty="0"/>
              <a:t> - root</a:t>
            </a:r>
          </a:p>
          <a:p>
            <a:r>
              <a:rPr lang="en-US" dirty="0"/>
              <a:t>Password:</a:t>
            </a:r>
          </a:p>
          <a:p>
            <a:endParaRPr lang="en-US" dirty="0"/>
          </a:p>
          <a:p>
            <a:r>
              <a:rPr lang="en-US" dirty="0"/>
              <a:t># </a:t>
            </a:r>
            <a:r>
              <a:rPr lang="en-US" dirty="0" err="1"/>
              <a:t>mkdir</a:t>
            </a:r>
            <a:r>
              <a:rPr lang="en-US" dirty="0"/>
              <a:t> /opt/finance</a:t>
            </a:r>
          </a:p>
          <a:p>
            <a:endParaRPr lang="en-US" dirty="0"/>
          </a:p>
          <a:p>
            <a:r>
              <a:rPr lang="en-US" dirty="0"/>
              <a:t># </a:t>
            </a:r>
            <a:r>
              <a:rPr lang="en-US" dirty="0" err="1"/>
              <a:t>chgrp</a:t>
            </a:r>
            <a:r>
              <a:rPr lang="en-US" dirty="0"/>
              <a:t> finance /opt/finance</a:t>
            </a:r>
          </a:p>
          <a:p>
            <a:endParaRPr lang="en-US" dirty="0"/>
          </a:p>
          <a:p>
            <a:r>
              <a:rPr lang="en-US" dirty="0"/>
              <a:t># ls -la /opt</a:t>
            </a:r>
          </a:p>
          <a:p>
            <a:r>
              <a:rPr lang="en-US" dirty="0"/>
              <a:t>total 0</a:t>
            </a:r>
          </a:p>
          <a:p>
            <a:r>
              <a:rPr lang="en-US" dirty="0" err="1"/>
              <a:t>drwxr</a:t>
            </a:r>
            <a:r>
              <a:rPr lang="en-US" dirty="0"/>
              <a:t>-</a:t>
            </a:r>
            <a:r>
              <a:rPr lang="en-US" dirty="0" err="1"/>
              <a:t>xr</a:t>
            </a:r>
            <a:r>
              <a:rPr lang="en-US" dirty="0"/>
              <a:t>-x.  3 root </a:t>
            </a:r>
            <a:r>
              <a:rPr lang="en-US" dirty="0" err="1"/>
              <a:t>root</a:t>
            </a:r>
            <a:r>
              <a:rPr lang="en-US" dirty="0"/>
              <a:t>     21 Aug 11 21:56 .</a:t>
            </a:r>
          </a:p>
          <a:p>
            <a:r>
              <a:rPr lang="en-US" dirty="0" err="1"/>
              <a:t>dr</a:t>
            </a:r>
            <a:r>
              <a:rPr lang="en-US" dirty="0"/>
              <a:t>-</a:t>
            </a:r>
            <a:r>
              <a:rPr lang="en-US" dirty="0" err="1"/>
              <a:t>xr</a:t>
            </a:r>
            <a:r>
              <a:rPr lang="en-US" dirty="0"/>
              <a:t>-</a:t>
            </a:r>
            <a:r>
              <a:rPr lang="en-US" dirty="0" err="1"/>
              <a:t>xr</a:t>
            </a:r>
            <a:r>
              <a:rPr lang="en-US" dirty="0"/>
              <a:t>-x. 18 root </a:t>
            </a:r>
            <a:r>
              <a:rPr lang="en-US" dirty="0" err="1"/>
              <a:t>root</a:t>
            </a:r>
            <a:r>
              <a:rPr lang="en-US" dirty="0"/>
              <a:t>    239 Aug 11 21:08 ..</a:t>
            </a:r>
          </a:p>
          <a:p>
            <a:r>
              <a:rPr lang="en-US" dirty="0" err="1"/>
              <a:t>drwxr</a:t>
            </a:r>
            <a:r>
              <a:rPr lang="en-US" dirty="0"/>
              <a:t>-</a:t>
            </a:r>
            <a:r>
              <a:rPr lang="en-US" dirty="0" err="1"/>
              <a:t>xr</a:t>
            </a:r>
            <a:r>
              <a:rPr lang="en-US" dirty="0"/>
              <a:t>-x.  2 root finance   6 Aug 11 21:56 finance</a:t>
            </a:r>
          </a:p>
          <a:p>
            <a:endParaRPr lang="en-US" dirty="0"/>
          </a:p>
          <a:p>
            <a:r>
              <a:rPr lang="en-US" dirty="0"/>
              <a:t># </a:t>
            </a:r>
            <a:r>
              <a:rPr lang="en-US" dirty="0" err="1"/>
              <a:t>chmod</a:t>
            </a:r>
            <a:r>
              <a:rPr lang="en-US" dirty="0"/>
              <a:t> 770 /opt/finance</a:t>
            </a:r>
          </a:p>
          <a:p>
            <a:endParaRPr lang="en-US" dirty="0"/>
          </a:p>
          <a:p>
            <a:r>
              <a:rPr lang="en-US" dirty="0"/>
              <a:t># ls -la /opt</a:t>
            </a:r>
          </a:p>
          <a:p>
            <a:r>
              <a:rPr lang="en-US" dirty="0"/>
              <a:t>total 0</a:t>
            </a:r>
          </a:p>
          <a:p>
            <a:r>
              <a:rPr lang="en-US" dirty="0" err="1"/>
              <a:t>drwxr</a:t>
            </a:r>
            <a:r>
              <a:rPr lang="en-US" dirty="0"/>
              <a:t>-</a:t>
            </a:r>
            <a:r>
              <a:rPr lang="en-US" dirty="0" err="1"/>
              <a:t>xr</a:t>
            </a:r>
            <a:r>
              <a:rPr lang="en-US" dirty="0"/>
              <a:t>-x.  3 root </a:t>
            </a:r>
            <a:r>
              <a:rPr lang="en-US" dirty="0" err="1"/>
              <a:t>root</a:t>
            </a:r>
            <a:r>
              <a:rPr lang="en-US" dirty="0"/>
              <a:t>     21 Aug 11 21:56 .</a:t>
            </a:r>
          </a:p>
          <a:p>
            <a:r>
              <a:rPr lang="en-US" dirty="0" err="1"/>
              <a:t>dr</a:t>
            </a:r>
            <a:r>
              <a:rPr lang="en-US" dirty="0"/>
              <a:t>-</a:t>
            </a:r>
            <a:r>
              <a:rPr lang="en-US" dirty="0" err="1"/>
              <a:t>xr</a:t>
            </a:r>
            <a:r>
              <a:rPr lang="en-US" dirty="0"/>
              <a:t>-</a:t>
            </a:r>
            <a:r>
              <a:rPr lang="en-US" dirty="0" err="1"/>
              <a:t>xr</a:t>
            </a:r>
            <a:r>
              <a:rPr lang="en-US" dirty="0"/>
              <a:t>-x. 18 root </a:t>
            </a:r>
            <a:r>
              <a:rPr lang="en-US" dirty="0" err="1"/>
              <a:t>root</a:t>
            </a:r>
            <a:r>
              <a:rPr lang="en-US" dirty="0"/>
              <a:t>    239 Aug 11 21:08 ..</a:t>
            </a:r>
          </a:p>
          <a:p>
            <a:r>
              <a:rPr lang="en-US" dirty="0" err="1"/>
              <a:t>drwxrwx</a:t>
            </a:r>
            <a:r>
              <a:rPr lang="en-US" dirty="0"/>
              <a:t>---.  2 root finance   6 Aug 11 21:56 finance</a:t>
            </a:r>
          </a:p>
          <a:p>
            <a:endParaRPr lang="en-US" dirty="0"/>
          </a:p>
        </p:txBody>
      </p:sp>
    </p:spTree>
    <p:extLst>
      <p:ext uri="{BB962C8B-B14F-4D97-AF65-F5344CB8AC3E}">
        <p14:creationId xmlns:p14="http://schemas.microsoft.com/office/powerpoint/2010/main" val="19779921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24328FB-2FB3-DFD3-C1B6-2DEE9340651F}"/>
              </a:ext>
            </a:extLst>
          </p:cNvPr>
          <p:cNvSpPr>
            <a:spLocks noGrp="1"/>
          </p:cNvSpPr>
          <p:nvPr>
            <p:ph idx="1"/>
          </p:nvPr>
        </p:nvSpPr>
        <p:spPr>
          <a:xfrm>
            <a:off x="580103" y="344129"/>
            <a:ext cx="10773697" cy="5832834"/>
          </a:xfrm>
        </p:spPr>
        <p:txBody>
          <a:bodyPr>
            <a:normAutofit fontScale="70000" lnSpcReduction="20000"/>
          </a:bodyPr>
          <a:lstStyle/>
          <a:p>
            <a:r>
              <a:rPr lang="en-US" dirty="0"/>
              <a:t>$ cd /opt/finance</a:t>
            </a:r>
          </a:p>
          <a:p>
            <a:endParaRPr lang="en-US" dirty="0"/>
          </a:p>
          <a:p>
            <a:r>
              <a:rPr lang="en-US" dirty="0"/>
              <a:t>$ touch budget.txt</a:t>
            </a:r>
          </a:p>
          <a:p>
            <a:endParaRPr lang="en-US" dirty="0"/>
          </a:p>
          <a:p>
            <a:r>
              <a:rPr lang="en-US" dirty="0"/>
              <a:t>$ ls -la</a:t>
            </a:r>
          </a:p>
          <a:p>
            <a:r>
              <a:rPr lang="en-US" dirty="0"/>
              <a:t>total 0</a:t>
            </a:r>
          </a:p>
          <a:p>
            <a:r>
              <a:rPr lang="en-US" dirty="0" err="1"/>
              <a:t>drwxrwx</a:t>
            </a:r>
            <a:r>
              <a:rPr lang="en-US" dirty="0"/>
              <a:t>---. 2 root  finance 24 Aug 11 21:58 .</a:t>
            </a:r>
          </a:p>
          <a:p>
            <a:r>
              <a:rPr lang="en-US" dirty="0" err="1"/>
              <a:t>drwxr</a:t>
            </a:r>
            <a:r>
              <a:rPr lang="en-US" dirty="0"/>
              <a:t>-</a:t>
            </a:r>
            <a:r>
              <a:rPr lang="en-US" dirty="0" err="1"/>
              <a:t>xr</a:t>
            </a:r>
            <a:r>
              <a:rPr lang="en-US" dirty="0"/>
              <a:t>-x. 3 root  </a:t>
            </a:r>
            <a:r>
              <a:rPr lang="en-US" dirty="0" err="1"/>
              <a:t>root</a:t>
            </a:r>
            <a:r>
              <a:rPr lang="en-US" dirty="0"/>
              <a:t>    21 Aug 11 21:56 ..</a:t>
            </a:r>
          </a:p>
          <a:p>
            <a:r>
              <a:rPr lang="en-US" dirty="0"/>
              <a:t>-</a:t>
            </a:r>
            <a:r>
              <a:rPr lang="en-US" dirty="0" err="1"/>
              <a:t>rw</a:t>
            </a:r>
            <a:r>
              <a:rPr lang="en-US" dirty="0"/>
              <a:t>-</a:t>
            </a:r>
            <a:r>
              <a:rPr lang="en-US" dirty="0" err="1"/>
              <a:t>rw</a:t>
            </a:r>
            <a:r>
              <a:rPr lang="en-US" dirty="0"/>
              <a:t>-r--. 1 </a:t>
            </a:r>
            <a:r>
              <a:rPr lang="en-US" dirty="0" err="1"/>
              <a:t>khess</a:t>
            </a:r>
            <a:r>
              <a:rPr lang="en-US" dirty="0"/>
              <a:t> </a:t>
            </a:r>
            <a:r>
              <a:rPr lang="en-US" dirty="0" err="1"/>
              <a:t>khess</a:t>
            </a:r>
            <a:r>
              <a:rPr lang="en-US" dirty="0"/>
              <a:t>    0 Aug 11 21:58 budget.txt</a:t>
            </a:r>
          </a:p>
          <a:p>
            <a:endParaRPr lang="en-US" dirty="0"/>
          </a:p>
          <a:p>
            <a:r>
              <a:rPr lang="en-US" dirty="0"/>
              <a:t>$ </a:t>
            </a:r>
            <a:r>
              <a:rPr lang="en-US" dirty="0" err="1"/>
              <a:t>chgrp</a:t>
            </a:r>
            <a:r>
              <a:rPr lang="en-US" dirty="0"/>
              <a:t> finance budget.txt</a:t>
            </a:r>
          </a:p>
          <a:p>
            <a:endParaRPr lang="en-US" dirty="0"/>
          </a:p>
          <a:p>
            <a:r>
              <a:rPr lang="en-US" dirty="0"/>
              <a:t>$ ls -la</a:t>
            </a:r>
          </a:p>
          <a:p>
            <a:r>
              <a:rPr lang="en-US" dirty="0"/>
              <a:t>total 0</a:t>
            </a:r>
          </a:p>
          <a:p>
            <a:r>
              <a:rPr lang="en-US" dirty="0" err="1"/>
              <a:t>drwxrwx</a:t>
            </a:r>
            <a:r>
              <a:rPr lang="en-US" dirty="0"/>
              <a:t>---. 2 root  finance 24 Aug 11 21:58 .</a:t>
            </a:r>
          </a:p>
          <a:p>
            <a:r>
              <a:rPr lang="en-US" dirty="0" err="1"/>
              <a:t>drwxr</a:t>
            </a:r>
            <a:r>
              <a:rPr lang="en-US" dirty="0"/>
              <a:t>-</a:t>
            </a:r>
            <a:r>
              <a:rPr lang="en-US" dirty="0" err="1"/>
              <a:t>xr</a:t>
            </a:r>
            <a:r>
              <a:rPr lang="en-US" dirty="0"/>
              <a:t>-x. 3 root  </a:t>
            </a:r>
            <a:r>
              <a:rPr lang="en-US" dirty="0" err="1"/>
              <a:t>root</a:t>
            </a:r>
            <a:r>
              <a:rPr lang="en-US" dirty="0"/>
              <a:t>    21 Aug 11 21:56 ..</a:t>
            </a:r>
          </a:p>
          <a:p>
            <a:r>
              <a:rPr lang="en-US" dirty="0"/>
              <a:t>-</a:t>
            </a:r>
            <a:r>
              <a:rPr lang="en-US" dirty="0" err="1"/>
              <a:t>rw</a:t>
            </a:r>
            <a:r>
              <a:rPr lang="en-US" dirty="0"/>
              <a:t>-</a:t>
            </a:r>
            <a:r>
              <a:rPr lang="en-US" dirty="0" err="1"/>
              <a:t>rw</a:t>
            </a:r>
            <a:r>
              <a:rPr lang="en-US" dirty="0"/>
              <a:t>-r--. 1 </a:t>
            </a:r>
            <a:r>
              <a:rPr lang="en-US" dirty="0" err="1"/>
              <a:t>khess</a:t>
            </a:r>
            <a:r>
              <a:rPr lang="en-US" dirty="0"/>
              <a:t> finance  0 Aug 11 21:58 budget.txt</a:t>
            </a:r>
          </a:p>
          <a:p>
            <a:endParaRPr lang="en-US" dirty="0"/>
          </a:p>
          <a:p>
            <a:endParaRPr lang="en-US" dirty="0"/>
          </a:p>
        </p:txBody>
      </p:sp>
    </p:spTree>
    <p:extLst>
      <p:ext uri="{BB962C8B-B14F-4D97-AF65-F5344CB8AC3E}">
        <p14:creationId xmlns:p14="http://schemas.microsoft.com/office/powerpoint/2010/main" val="2846101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724F046-73F2-8091-75C4-02FF20556D21}"/>
              </a:ext>
            </a:extLst>
          </p:cNvPr>
          <p:cNvSpPr>
            <a:spLocks noGrp="1"/>
          </p:cNvSpPr>
          <p:nvPr>
            <p:ph idx="1"/>
          </p:nvPr>
        </p:nvSpPr>
        <p:spPr>
          <a:xfrm>
            <a:off x="680884" y="380283"/>
            <a:ext cx="10515600" cy="4351338"/>
          </a:xfrm>
        </p:spPr>
        <p:txBody>
          <a:bodyPr/>
          <a:lstStyle/>
          <a:p>
            <a:r>
              <a:rPr lang="en-US" dirty="0"/>
              <a:t>$ </a:t>
            </a:r>
            <a:r>
              <a:rPr lang="en-US" dirty="0" err="1"/>
              <a:t>chmod</a:t>
            </a:r>
            <a:r>
              <a:rPr lang="en-US" dirty="0"/>
              <a:t> 660 budget.txt</a:t>
            </a:r>
          </a:p>
          <a:p>
            <a:endParaRPr lang="en-US" dirty="0"/>
          </a:p>
          <a:p>
            <a:r>
              <a:rPr lang="en-US" dirty="0"/>
              <a:t>$ ls -la</a:t>
            </a:r>
          </a:p>
          <a:p>
            <a:r>
              <a:rPr lang="en-US" dirty="0"/>
              <a:t>total 0</a:t>
            </a:r>
          </a:p>
          <a:p>
            <a:r>
              <a:rPr lang="en-US" dirty="0" err="1"/>
              <a:t>drwxrwx</a:t>
            </a:r>
            <a:r>
              <a:rPr lang="en-US" dirty="0"/>
              <a:t>---. 2 root  finance 24 Aug 11 21:58 .</a:t>
            </a:r>
          </a:p>
          <a:p>
            <a:r>
              <a:rPr lang="en-US" dirty="0" err="1"/>
              <a:t>drwxr</a:t>
            </a:r>
            <a:r>
              <a:rPr lang="en-US" dirty="0"/>
              <a:t>-</a:t>
            </a:r>
            <a:r>
              <a:rPr lang="en-US" dirty="0" err="1"/>
              <a:t>xr</a:t>
            </a:r>
            <a:r>
              <a:rPr lang="en-US" dirty="0"/>
              <a:t>-x. 3 root  </a:t>
            </a:r>
            <a:r>
              <a:rPr lang="en-US" dirty="0" err="1"/>
              <a:t>root</a:t>
            </a:r>
            <a:r>
              <a:rPr lang="en-US" dirty="0"/>
              <a:t>    21 Aug 11 21:56 ..</a:t>
            </a:r>
          </a:p>
          <a:p>
            <a:r>
              <a:rPr lang="en-US" dirty="0"/>
              <a:t>-</a:t>
            </a:r>
            <a:r>
              <a:rPr lang="en-US" dirty="0" err="1"/>
              <a:t>rw</a:t>
            </a:r>
            <a:r>
              <a:rPr lang="en-US" dirty="0"/>
              <a:t>-</a:t>
            </a:r>
            <a:r>
              <a:rPr lang="en-US" dirty="0" err="1"/>
              <a:t>rw</a:t>
            </a:r>
            <a:r>
              <a:rPr lang="en-US" dirty="0"/>
              <a:t>----. 1 </a:t>
            </a:r>
            <a:r>
              <a:rPr lang="en-US" dirty="0" err="1"/>
              <a:t>khess</a:t>
            </a:r>
            <a:r>
              <a:rPr lang="en-US" dirty="0"/>
              <a:t> finance  0 Aug 11 21:58 budget.txt</a:t>
            </a:r>
          </a:p>
          <a:p>
            <a:endParaRPr lang="en-US" dirty="0"/>
          </a:p>
        </p:txBody>
      </p:sp>
    </p:spTree>
    <p:extLst>
      <p:ext uri="{BB962C8B-B14F-4D97-AF65-F5344CB8AC3E}">
        <p14:creationId xmlns:p14="http://schemas.microsoft.com/office/powerpoint/2010/main" val="21734831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A7A49B5-90FA-C5D5-A3EE-8C7494A37460}"/>
              </a:ext>
            </a:extLst>
          </p:cNvPr>
          <p:cNvSpPr>
            <a:spLocks noGrp="1"/>
          </p:cNvSpPr>
          <p:nvPr>
            <p:ph type="title"/>
          </p:nvPr>
        </p:nvSpPr>
        <p:spPr>
          <a:xfrm>
            <a:off x="804672" y="802955"/>
            <a:ext cx="4977976" cy="1454051"/>
          </a:xfrm>
        </p:spPr>
        <p:txBody>
          <a:bodyPr>
            <a:normAutofit/>
          </a:bodyPr>
          <a:lstStyle/>
          <a:p>
            <a:r>
              <a:rPr lang="en-US" sz="3600" b="0" i="0">
                <a:solidFill>
                  <a:schemeClr val="tx2"/>
                </a:solidFill>
                <a:effectLst/>
                <a:latin typeface="Noto Serif" panose="02020600060500020200" pitchFamily="18" charset="0"/>
              </a:rPr>
              <a:t>Bir Ağa Bağlanma</a:t>
            </a:r>
            <a:endParaRPr lang="en-US" sz="3600">
              <a:solidFill>
                <a:schemeClr val="tx2"/>
              </a:solidFill>
            </a:endParaRPr>
          </a:p>
        </p:txBody>
      </p:sp>
      <p:sp>
        <p:nvSpPr>
          <p:cNvPr id="3" name="İçerik Yer Tutucusu 2">
            <a:extLst>
              <a:ext uri="{FF2B5EF4-FFF2-40B4-BE49-F238E27FC236}">
                <a16:creationId xmlns:a16="http://schemas.microsoft.com/office/drawing/2014/main" id="{AAFC2D57-7BDF-8FD1-A328-60C995F0540D}"/>
              </a:ext>
            </a:extLst>
          </p:cNvPr>
          <p:cNvSpPr>
            <a:spLocks noGrp="1"/>
          </p:cNvSpPr>
          <p:nvPr>
            <p:ph idx="1"/>
          </p:nvPr>
        </p:nvSpPr>
        <p:spPr>
          <a:xfrm>
            <a:off x="804672" y="2421682"/>
            <a:ext cx="4977578" cy="3639289"/>
          </a:xfrm>
        </p:spPr>
        <p:txBody>
          <a:bodyPr anchor="ctr">
            <a:normAutofit/>
          </a:bodyPr>
          <a:lstStyle/>
          <a:p>
            <a:r>
              <a:rPr lang="en-US" sz="1500" b="0" i="0" dirty="0">
                <a:solidFill>
                  <a:schemeClr val="tx2"/>
                </a:solidFill>
                <a:effectLst/>
                <a:latin typeface="Söhne"/>
              </a:rPr>
              <a:t>Linux, </a:t>
            </a:r>
            <a:r>
              <a:rPr lang="en-US" sz="1500" b="0" i="0">
                <a:solidFill>
                  <a:schemeClr val="tx2"/>
                </a:solidFill>
                <a:effectLst/>
                <a:latin typeface="Söhne"/>
              </a:rPr>
              <a:t>çoklu</a:t>
            </a:r>
            <a:r>
              <a:rPr lang="en-US" sz="1500" b="0" i="0" dirty="0">
                <a:solidFill>
                  <a:schemeClr val="tx2"/>
                </a:solidFill>
                <a:effectLst/>
                <a:latin typeface="Söhne"/>
              </a:rPr>
              <a:t> </a:t>
            </a:r>
            <a:r>
              <a:rPr lang="en-US" sz="1500" b="0" i="0" dirty="0" err="1">
                <a:solidFill>
                  <a:schemeClr val="tx2"/>
                </a:solidFill>
                <a:effectLst/>
                <a:latin typeface="Söhne"/>
              </a:rPr>
              <a:t>görev</a:t>
            </a:r>
            <a:r>
              <a:rPr lang="en-US" sz="1500" b="0" i="0" dirty="0">
                <a:solidFill>
                  <a:schemeClr val="tx2"/>
                </a:solidFill>
                <a:effectLst/>
                <a:latin typeface="Söhne"/>
              </a:rPr>
              <a:t> </a:t>
            </a:r>
            <a:r>
              <a:rPr lang="en-US" sz="1500" b="0" i="0" dirty="0" err="1">
                <a:solidFill>
                  <a:schemeClr val="tx2"/>
                </a:solidFill>
                <a:effectLst/>
                <a:latin typeface="Söhne"/>
              </a:rPr>
              <a:t>yapabilen</a:t>
            </a:r>
            <a:r>
              <a:rPr lang="en-US" sz="1500" b="0" i="0" dirty="0">
                <a:solidFill>
                  <a:schemeClr val="tx2"/>
                </a:solidFill>
                <a:effectLst/>
                <a:latin typeface="Söhne"/>
              </a:rPr>
              <a:t>, </a:t>
            </a:r>
            <a:r>
              <a:rPr lang="en-US" sz="1500" b="0" i="0" dirty="0" err="1">
                <a:solidFill>
                  <a:schemeClr val="tx2"/>
                </a:solidFill>
                <a:effectLst/>
                <a:latin typeface="Söhne"/>
              </a:rPr>
              <a:t>çoklu</a:t>
            </a:r>
            <a:r>
              <a:rPr lang="en-US" sz="1500" b="0" i="0" dirty="0">
                <a:solidFill>
                  <a:schemeClr val="tx2"/>
                </a:solidFill>
                <a:effectLst/>
                <a:latin typeface="Söhne"/>
              </a:rPr>
              <a:t> </a:t>
            </a:r>
            <a:r>
              <a:rPr lang="en-US" sz="1500" b="0" i="0" dirty="0" err="1">
                <a:solidFill>
                  <a:schemeClr val="tx2"/>
                </a:solidFill>
                <a:effectLst/>
                <a:latin typeface="Söhne"/>
              </a:rPr>
              <a:t>kullanıcılı</a:t>
            </a:r>
            <a:r>
              <a:rPr lang="en-US" sz="1500" b="0" i="0" dirty="0">
                <a:solidFill>
                  <a:schemeClr val="tx2"/>
                </a:solidFill>
                <a:effectLst/>
                <a:latin typeface="Söhne"/>
              </a:rPr>
              <a:t> </a:t>
            </a:r>
            <a:r>
              <a:rPr lang="en-US" sz="1500" b="0" i="0" dirty="0" err="1">
                <a:solidFill>
                  <a:schemeClr val="tx2"/>
                </a:solidFill>
                <a:effectLst/>
                <a:latin typeface="Söhne"/>
              </a:rPr>
              <a:t>bir</a:t>
            </a:r>
            <a:r>
              <a:rPr lang="en-US" sz="1500" b="0" i="0" dirty="0">
                <a:solidFill>
                  <a:schemeClr val="tx2"/>
                </a:solidFill>
                <a:effectLst/>
                <a:latin typeface="Söhne"/>
              </a:rPr>
              <a:t> </a:t>
            </a:r>
            <a:r>
              <a:rPr lang="en-US" sz="1500" b="0" i="0" dirty="0" err="1">
                <a:solidFill>
                  <a:schemeClr val="tx2"/>
                </a:solidFill>
                <a:effectLst/>
                <a:latin typeface="Söhne"/>
              </a:rPr>
              <a:t>işletim</a:t>
            </a:r>
            <a:r>
              <a:rPr lang="en-US" sz="1500" b="0" i="0" dirty="0">
                <a:solidFill>
                  <a:schemeClr val="tx2"/>
                </a:solidFill>
                <a:effectLst/>
                <a:latin typeface="Söhne"/>
              </a:rPr>
              <a:t> </a:t>
            </a:r>
            <a:r>
              <a:rPr lang="en-US" sz="1500" b="0" i="0" dirty="0" err="1">
                <a:solidFill>
                  <a:schemeClr val="tx2"/>
                </a:solidFill>
                <a:effectLst/>
                <a:latin typeface="Söhne"/>
              </a:rPr>
              <a:t>sistemidir</a:t>
            </a:r>
            <a:r>
              <a:rPr lang="en-US" sz="1500" b="0" i="0" dirty="0">
                <a:solidFill>
                  <a:schemeClr val="tx2"/>
                </a:solidFill>
                <a:effectLst/>
                <a:latin typeface="Söhne"/>
              </a:rPr>
              <a:t>. En </a:t>
            </a:r>
            <a:r>
              <a:rPr lang="en-US" sz="1500" b="0" i="0" dirty="0" err="1">
                <a:solidFill>
                  <a:schemeClr val="tx2"/>
                </a:solidFill>
                <a:effectLst/>
                <a:latin typeface="Söhne"/>
              </a:rPr>
              <a:t>önemli</a:t>
            </a:r>
            <a:r>
              <a:rPr lang="en-US" sz="1500" b="0" i="0" dirty="0">
                <a:solidFill>
                  <a:schemeClr val="tx2"/>
                </a:solidFill>
                <a:effectLst/>
                <a:latin typeface="Söhne"/>
              </a:rPr>
              <a:t> </a:t>
            </a:r>
            <a:r>
              <a:rPr lang="en-US" sz="1500" b="0" i="0" dirty="0" err="1">
                <a:solidFill>
                  <a:schemeClr val="tx2"/>
                </a:solidFill>
                <a:effectLst/>
                <a:latin typeface="Söhne"/>
              </a:rPr>
              <a:t>değerlerinden</a:t>
            </a:r>
            <a:r>
              <a:rPr lang="en-US" sz="1500" b="0" i="0" dirty="0">
                <a:solidFill>
                  <a:schemeClr val="tx2"/>
                </a:solidFill>
                <a:effectLst/>
                <a:latin typeface="Söhne"/>
              </a:rPr>
              <a:t> </a:t>
            </a:r>
            <a:r>
              <a:rPr lang="en-US" sz="1500" b="0" i="0" dirty="0" err="1">
                <a:solidFill>
                  <a:schemeClr val="tx2"/>
                </a:solidFill>
                <a:effectLst/>
                <a:latin typeface="Söhne"/>
              </a:rPr>
              <a:t>biri</a:t>
            </a:r>
            <a:r>
              <a:rPr lang="en-US" sz="1500" b="0" i="0" dirty="0">
                <a:solidFill>
                  <a:schemeClr val="tx2"/>
                </a:solidFill>
                <a:effectLst/>
                <a:latin typeface="Söhne"/>
              </a:rPr>
              <a:t>, </a:t>
            </a:r>
            <a:r>
              <a:rPr lang="en-US" sz="1500" b="0" i="0" dirty="0" err="1">
                <a:solidFill>
                  <a:schemeClr val="tx2"/>
                </a:solidFill>
                <a:effectLst/>
                <a:latin typeface="Söhne"/>
              </a:rPr>
              <a:t>farklı</a:t>
            </a:r>
            <a:r>
              <a:rPr lang="en-US" sz="1500" b="0" i="0" dirty="0">
                <a:solidFill>
                  <a:schemeClr val="tx2"/>
                </a:solidFill>
                <a:effectLst/>
                <a:latin typeface="Söhne"/>
              </a:rPr>
              <a:t> </a:t>
            </a:r>
            <a:r>
              <a:rPr lang="en-US" sz="1500" b="0" i="0" dirty="0" err="1">
                <a:solidFill>
                  <a:schemeClr val="tx2"/>
                </a:solidFill>
                <a:effectLst/>
                <a:latin typeface="Söhne"/>
              </a:rPr>
              <a:t>iş</a:t>
            </a:r>
            <a:r>
              <a:rPr lang="en-US" sz="1500" b="0" i="0" dirty="0">
                <a:solidFill>
                  <a:schemeClr val="tx2"/>
                </a:solidFill>
                <a:effectLst/>
                <a:latin typeface="Söhne"/>
              </a:rPr>
              <a:t> </a:t>
            </a:r>
            <a:r>
              <a:rPr lang="en-US" sz="1500" b="0" i="0" dirty="0" err="1">
                <a:solidFill>
                  <a:schemeClr val="tx2"/>
                </a:solidFill>
                <a:effectLst/>
                <a:latin typeface="Söhne"/>
              </a:rPr>
              <a:t>yüklerini</a:t>
            </a:r>
            <a:r>
              <a:rPr lang="en-US" sz="1500" b="0" i="0" dirty="0">
                <a:solidFill>
                  <a:schemeClr val="tx2"/>
                </a:solidFill>
                <a:effectLst/>
                <a:latin typeface="Söhne"/>
              </a:rPr>
              <a:t> </a:t>
            </a:r>
            <a:r>
              <a:rPr lang="en-US" sz="1500" b="0" i="0" dirty="0" err="1">
                <a:solidFill>
                  <a:schemeClr val="tx2"/>
                </a:solidFill>
                <a:effectLst/>
                <a:latin typeface="Söhne"/>
              </a:rPr>
              <a:t>aynı</a:t>
            </a:r>
            <a:r>
              <a:rPr lang="en-US" sz="1500" b="0" i="0" dirty="0">
                <a:solidFill>
                  <a:schemeClr val="tx2"/>
                </a:solidFill>
                <a:effectLst/>
                <a:latin typeface="Söhne"/>
              </a:rPr>
              <a:t> </a:t>
            </a:r>
            <a:r>
              <a:rPr lang="en-US" sz="1500" b="0" i="0" dirty="0" err="1">
                <a:solidFill>
                  <a:schemeClr val="tx2"/>
                </a:solidFill>
                <a:effectLst/>
                <a:latin typeface="Söhne"/>
              </a:rPr>
              <a:t>anda</a:t>
            </a:r>
            <a:r>
              <a:rPr lang="en-US" sz="1500" b="0" i="0" dirty="0">
                <a:solidFill>
                  <a:schemeClr val="tx2"/>
                </a:solidFill>
                <a:effectLst/>
                <a:latin typeface="Söhne"/>
              </a:rPr>
              <a:t> </a:t>
            </a:r>
            <a:r>
              <a:rPr lang="en-US" sz="1500" b="0" i="0" dirty="0" err="1">
                <a:solidFill>
                  <a:schemeClr val="tx2"/>
                </a:solidFill>
                <a:effectLst/>
                <a:latin typeface="Söhne"/>
              </a:rPr>
              <a:t>çalıştırmak</a:t>
            </a:r>
            <a:r>
              <a:rPr lang="en-US" sz="1500" b="0" i="0" dirty="0">
                <a:solidFill>
                  <a:schemeClr val="tx2"/>
                </a:solidFill>
                <a:effectLst/>
                <a:latin typeface="Söhne"/>
              </a:rPr>
              <a:t> </a:t>
            </a:r>
            <a:r>
              <a:rPr lang="en-US" sz="1500" b="0" i="0" dirty="0" err="1">
                <a:solidFill>
                  <a:schemeClr val="tx2"/>
                </a:solidFill>
                <a:effectLst/>
                <a:latin typeface="Söhne"/>
              </a:rPr>
              <a:t>için</a:t>
            </a:r>
            <a:r>
              <a:rPr lang="en-US" sz="1500" b="0" i="0" dirty="0">
                <a:solidFill>
                  <a:schemeClr val="tx2"/>
                </a:solidFill>
                <a:effectLst/>
                <a:latin typeface="Söhne"/>
              </a:rPr>
              <a:t> </a:t>
            </a:r>
            <a:r>
              <a:rPr lang="en-US" sz="1500" b="0" i="0" dirty="0" err="1">
                <a:solidFill>
                  <a:schemeClr val="tx2"/>
                </a:solidFill>
                <a:effectLst/>
                <a:latin typeface="Söhne"/>
              </a:rPr>
              <a:t>birden</a:t>
            </a:r>
            <a:r>
              <a:rPr lang="en-US" sz="1500" b="0" i="0" dirty="0">
                <a:solidFill>
                  <a:schemeClr val="tx2"/>
                </a:solidFill>
                <a:effectLst/>
                <a:latin typeface="Söhne"/>
              </a:rPr>
              <a:t> </a:t>
            </a:r>
            <a:r>
              <a:rPr lang="en-US" sz="1500" b="0" i="0" dirty="0" err="1">
                <a:solidFill>
                  <a:schemeClr val="tx2"/>
                </a:solidFill>
                <a:effectLst/>
                <a:latin typeface="Söhne"/>
              </a:rPr>
              <a:t>çok</a:t>
            </a:r>
            <a:r>
              <a:rPr lang="en-US" sz="1500" b="0" i="0" dirty="0">
                <a:solidFill>
                  <a:schemeClr val="tx2"/>
                </a:solidFill>
                <a:effectLst/>
                <a:latin typeface="Söhne"/>
              </a:rPr>
              <a:t> </a:t>
            </a:r>
            <a:r>
              <a:rPr lang="en-US" sz="1500" b="0" i="0" dirty="0" err="1">
                <a:solidFill>
                  <a:schemeClr val="tx2"/>
                </a:solidFill>
                <a:effectLst/>
                <a:latin typeface="Söhne"/>
              </a:rPr>
              <a:t>kullanıcının</a:t>
            </a:r>
            <a:r>
              <a:rPr lang="en-US" sz="1500" b="0" i="0" dirty="0">
                <a:solidFill>
                  <a:schemeClr val="tx2"/>
                </a:solidFill>
                <a:effectLst/>
                <a:latin typeface="Söhne"/>
              </a:rPr>
              <a:t> </a:t>
            </a:r>
            <a:r>
              <a:rPr lang="en-US" sz="1500" b="0" i="0" dirty="0" err="1">
                <a:solidFill>
                  <a:schemeClr val="tx2"/>
                </a:solidFill>
                <a:effectLst/>
                <a:latin typeface="Söhne"/>
              </a:rPr>
              <a:t>diğer</a:t>
            </a:r>
            <a:r>
              <a:rPr lang="en-US" sz="1500" b="0" i="0" dirty="0">
                <a:solidFill>
                  <a:schemeClr val="tx2"/>
                </a:solidFill>
                <a:effectLst/>
                <a:latin typeface="Söhne"/>
              </a:rPr>
              <a:t> </a:t>
            </a:r>
            <a:r>
              <a:rPr lang="en-US" sz="1500" b="0" i="0" dirty="0" err="1">
                <a:solidFill>
                  <a:schemeClr val="tx2"/>
                </a:solidFill>
                <a:effectLst/>
                <a:latin typeface="Söhne"/>
              </a:rPr>
              <a:t>bilgisayarlarla</a:t>
            </a:r>
            <a:r>
              <a:rPr lang="en-US" sz="1500" b="0" i="0" dirty="0">
                <a:solidFill>
                  <a:schemeClr val="tx2"/>
                </a:solidFill>
                <a:effectLst/>
                <a:latin typeface="Söhne"/>
              </a:rPr>
              <a:t> </a:t>
            </a:r>
            <a:r>
              <a:rPr lang="en-US" sz="1500" b="0" i="0" dirty="0" err="1">
                <a:solidFill>
                  <a:schemeClr val="tx2"/>
                </a:solidFill>
                <a:effectLst/>
                <a:latin typeface="Söhne"/>
              </a:rPr>
              <a:t>ağa</a:t>
            </a:r>
            <a:r>
              <a:rPr lang="en-US" sz="1500" b="0" i="0" dirty="0">
                <a:solidFill>
                  <a:schemeClr val="tx2"/>
                </a:solidFill>
                <a:effectLst/>
                <a:latin typeface="Söhne"/>
              </a:rPr>
              <a:t> </a:t>
            </a:r>
            <a:r>
              <a:rPr lang="en-US" sz="1500" b="0" i="0" dirty="0" err="1">
                <a:solidFill>
                  <a:schemeClr val="tx2"/>
                </a:solidFill>
                <a:effectLst/>
                <a:latin typeface="Söhne"/>
              </a:rPr>
              <a:t>bağlanmasıdır</a:t>
            </a:r>
            <a:r>
              <a:rPr lang="en-US" sz="1500" b="0" i="0" dirty="0">
                <a:solidFill>
                  <a:schemeClr val="tx2"/>
                </a:solidFill>
                <a:effectLst/>
                <a:latin typeface="Söhne"/>
              </a:rPr>
              <a:t>. Bir Linux </a:t>
            </a:r>
            <a:r>
              <a:rPr lang="en-US" sz="1500" b="0" i="0" dirty="0" err="1">
                <a:solidFill>
                  <a:schemeClr val="tx2"/>
                </a:solidFill>
                <a:effectLst/>
                <a:latin typeface="Söhne"/>
              </a:rPr>
              <a:t>sisteminin</a:t>
            </a:r>
            <a:r>
              <a:rPr lang="en-US" sz="1500" b="0" i="0" dirty="0">
                <a:solidFill>
                  <a:schemeClr val="tx2"/>
                </a:solidFill>
                <a:effectLst/>
                <a:latin typeface="Söhne"/>
              </a:rPr>
              <a:t> </a:t>
            </a:r>
            <a:r>
              <a:rPr lang="en-US" sz="1500" b="0" i="0" dirty="0" err="1">
                <a:solidFill>
                  <a:schemeClr val="tx2"/>
                </a:solidFill>
                <a:effectLst/>
                <a:latin typeface="Söhne"/>
              </a:rPr>
              <a:t>bir</a:t>
            </a:r>
            <a:r>
              <a:rPr lang="en-US" sz="1500" b="0" i="0" dirty="0">
                <a:solidFill>
                  <a:schemeClr val="tx2"/>
                </a:solidFill>
                <a:effectLst/>
                <a:latin typeface="Söhne"/>
              </a:rPr>
              <a:t> </a:t>
            </a:r>
            <a:r>
              <a:rPr lang="en-US" sz="1500" b="0" i="0" dirty="0" err="1">
                <a:solidFill>
                  <a:schemeClr val="tx2"/>
                </a:solidFill>
                <a:effectLst/>
                <a:latin typeface="Söhne"/>
              </a:rPr>
              <a:t>ağa</a:t>
            </a:r>
            <a:r>
              <a:rPr lang="en-US" sz="1500" b="0" i="0" dirty="0">
                <a:solidFill>
                  <a:schemeClr val="tx2"/>
                </a:solidFill>
                <a:effectLst/>
                <a:latin typeface="Söhne"/>
              </a:rPr>
              <a:t> </a:t>
            </a:r>
            <a:r>
              <a:rPr lang="en-US" sz="1500" b="0" i="0" dirty="0" err="1">
                <a:solidFill>
                  <a:schemeClr val="tx2"/>
                </a:solidFill>
                <a:effectLst/>
                <a:latin typeface="Söhne"/>
              </a:rPr>
              <a:t>bağlanması</a:t>
            </a:r>
            <a:r>
              <a:rPr lang="en-US" sz="1500" b="0" i="0" dirty="0">
                <a:solidFill>
                  <a:schemeClr val="tx2"/>
                </a:solidFill>
                <a:effectLst/>
                <a:latin typeface="Söhne"/>
              </a:rPr>
              <a:t>, </a:t>
            </a:r>
            <a:r>
              <a:rPr lang="en-US" sz="1500" b="0" i="0" dirty="0" err="1">
                <a:solidFill>
                  <a:schemeClr val="tx2"/>
                </a:solidFill>
                <a:effectLst/>
                <a:latin typeface="Söhne"/>
              </a:rPr>
              <a:t>onun</a:t>
            </a:r>
            <a:r>
              <a:rPr lang="en-US" sz="1500" b="0" i="0" dirty="0">
                <a:solidFill>
                  <a:schemeClr val="tx2"/>
                </a:solidFill>
                <a:effectLst/>
                <a:latin typeface="Söhne"/>
              </a:rPr>
              <a:t> </a:t>
            </a:r>
            <a:r>
              <a:rPr lang="en-US" sz="1500" b="0" i="0" dirty="0" err="1">
                <a:solidFill>
                  <a:schemeClr val="tx2"/>
                </a:solidFill>
                <a:effectLst/>
                <a:latin typeface="Söhne"/>
              </a:rPr>
              <a:t>yerel</a:t>
            </a:r>
            <a:r>
              <a:rPr lang="en-US" sz="1500" b="0" i="0" dirty="0">
                <a:solidFill>
                  <a:schemeClr val="tx2"/>
                </a:solidFill>
                <a:effectLst/>
                <a:latin typeface="Söhne"/>
              </a:rPr>
              <a:t> </a:t>
            </a:r>
            <a:r>
              <a:rPr lang="en-US" sz="1500" b="0" i="0" dirty="0" err="1">
                <a:solidFill>
                  <a:schemeClr val="tx2"/>
                </a:solidFill>
                <a:effectLst/>
                <a:latin typeface="Söhne"/>
              </a:rPr>
              <a:t>bir</a:t>
            </a:r>
            <a:r>
              <a:rPr lang="en-US" sz="1500" b="0" i="0" dirty="0">
                <a:solidFill>
                  <a:schemeClr val="tx2"/>
                </a:solidFill>
                <a:effectLst/>
                <a:latin typeface="Söhne"/>
              </a:rPr>
              <a:t> </a:t>
            </a:r>
            <a:r>
              <a:rPr lang="en-US" sz="1500" b="0" i="0" dirty="0" err="1">
                <a:solidFill>
                  <a:schemeClr val="tx2"/>
                </a:solidFill>
                <a:effectLst/>
                <a:latin typeface="Söhne"/>
              </a:rPr>
              <a:t>ağın</a:t>
            </a:r>
            <a:r>
              <a:rPr lang="en-US" sz="1500" b="0" i="0" dirty="0">
                <a:solidFill>
                  <a:schemeClr val="tx2"/>
                </a:solidFill>
                <a:effectLst/>
                <a:latin typeface="Söhne"/>
              </a:rPr>
              <a:t>, </a:t>
            </a:r>
            <a:r>
              <a:rPr lang="en-US" sz="1500" b="0" i="0" dirty="0" err="1">
                <a:solidFill>
                  <a:schemeClr val="tx2"/>
                </a:solidFill>
                <a:effectLst/>
                <a:latin typeface="Söhne"/>
              </a:rPr>
              <a:t>bir</a:t>
            </a:r>
            <a:r>
              <a:rPr lang="en-US" sz="1500" b="0" i="0" dirty="0">
                <a:solidFill>
                  <a:schemeClr val="tx2"/>
                </a:solidFill>
                <a:effectLst/>
                <a:latin typeface="Söhne"/>
              </a:rPr>
              <a:t> </a:t>
            </a:r>
            <a:r>
              <a:rPr lang="en-US" sz="1500" b="0" i="0" dirty="0" err="1">
                <a:solidFill>
                  <a:schemeClr val="tx2"/>
                </a:solidFill>
                <a:effectLst/>
                <a:latin typeface="Söhne"/>
              </a:rPr>
              <a:t>ızgara</a:t>
            </a:r>
            <a:r>
              <a:rPr lang="en-US" sz="1500" b="0" i="0" dirty="0">
                <a:solidFill>
                  <a:schemeClr val="tx2"/>
                </a:solidFill>
                <a:effectLst/>
                <a:latin typeface="Söhne"/>
              </a:rPr>
              <a:t>, </a:t>
            </a:r>
            <a:r>
              <a:rPr lang="en-US" sz="1500" b="0" i="0" dirty="0" err="1">
                <a:solidFill>
                  <a:schemeClr val="tx2"/>
                </a:solidFill>
                <a:effectLst/>
                <a:latin typeface="Söhne"/>
              </a:rPr>
              <a:t>bir</a:t>
            </a:r>
            <a:r>
              <a:rPr lang="en-US" sz="1500" b="0" i="0" dirty="0">
                <a:solidFill>
                  <a:schemeClr val="tx2"/>
                </a:solidFill>
                <a:effectLst/>
                <a:latin typeface="Söhne"/>
              </a:rPr>
              <a:t> </a:t>
            </a:r>
            <a:r>
              <a:rPr lang="en-US" sz="1500" b="0" i="0" dirty="0" err="1">
                <a:solidFill>
                  <a:schemeClr val="tx2"/>
                </a:solidFill>
                <a:effectLst/>
                <a:latin typeface="Söhne"/>
              </a:rPr>
              <a:t>bulut</a:t>
            </a:r>
            <a:r>
              <a:rPr lang="en-US" sz="1500" b="0" i="0" dirty="0">
                <a:solidFill>
                  <a:schemeClr val="tx2"/>
                </a:solidFill>
                <a:effectLst/>
                <a:latin typeface="Söhne"/>
              </a:rPr>
              <a:t> </a:t>
            </a:r>
            <a:r>
              <a:rPr lang="en-US" sz="1500" b="0" i="0" dirty="0" err="1">
                <a:solidFill>
                  <a:schemeClr val="tx2"/>
                </a:solidFill>
                <a:effectLst/>
                <a:latin typeface="Söhne"/>
              </a:rPr>
              <a:t>veya</a:t>
            </a:r>
            <a:r>
              <a:rPr lang="en-US" sz="1500" b="0" i="0" dirty="0">
                <a:solidFill>
                  <a:schemeClr val="tx2"/>
                </a:solidFill>
                <a:effectLst/>
                <a:latin typeface="Söhne"/>
              </a:rPr>
              <a:t> </a:t>
            </a:r>
            <a:r>
              <a:rPr lang="en-US" sz="1500" b="0" i="0" dirty="0" err="1">
                <a:solidFill>
                  <a:schemeClr val="tx2"/>
                </a:solidFill>
                <a:effectLst/>
                <a:latin typeface="Söhne"/>
              </a:rPr>
              <a:t>küresel</a:t>
            </a:r>
            <a:r>
              <a:rPr lang="en-US" sz="1500" b="0" i="0" dirty="0">
                <a:solidFill>
                  <a:schemeClr val="tx2"/>
                </a:solidFill>
                <a:effectLst/>
                <a:latin typeface="Söhne"/>
              </a:rPr>
              <a:t> </a:t>
            </a:r>
            <a:r>
              <a:rPr lang="en-US" sz="1500" b="0" i="0" dirty="0" err="1">
                <a:solidFill>
                  <a:schemeClr val="tx2"/>
                </a:solidFill>
                <a:effectLst/>
                <a:latin typeface="Söhne"/>
              </a:rPr>
              <a:t>internetin</a:t>
            </a:r>
            <a:r>
              <a:rPr lang="en-US" sz="1500" b="0" i="0" dirty="0">
                <a:solidFill>
                  <a:schemeClr val="tx2"/>
                </a:solidFill>
                <a:effectLst/>
                <a:latin typeface="Söhne"/>
              </a:rPr>
              <a:t> </a:t>
            </a:r>
            <a:r>
              <a:rPr lang="en-US" sz="1500" b="0" i="0" dirty="0" err="1">
                <a:solidFill>
                  <a:schemeClr val="tx2"/>
                </a:solidFill>
                <a:effectLst/>
                <a:latin typeface="Söhne"/>
              </a:rPr>
              <a:t>bir</a:t>
            </a:r>
            <a:r>
              <a:rPr lang="en-US" sz="1500" b="0" i="0" dirty="0">
                <a:solidFill>
                  <a:schemeClr val="tx2"/>
                </a:solidFill>
                <a:effectLst/>
                <a:latin typeface="Söhne"/>
              </a:rPr>
              <a:t> </a:t>
            </a:r>
            <a:r>
              <a:rPr lang="en-US" sz="1500" b="0" i="0" dirty="0" err="1">
                <a:solidFill>
                  <a:schemeClr val="tx2"/>
                </a:solidFill>
                <a:effectLst/>
                <a:latin typeface="Söhne"/>
              </a:rPr>
              <a:t>parçası</a:t>
            </a:r>
            <a:r>
              <a:rPr lang="en-US" sz="1500" b="0" i="0" dirty="0">
                <a:solidFill>
                  <a:schemeClr val="tx2"/>
                </a:solidFill>
                <a:effectLst/>
                <a:latin typeface="Söhne"/>
              </a:rPr>
              <a:t> </a:t>
            </a:r>
            <a:r>
              <a:rPr lang="en-US" sz="1500" b="0" i="0" dirty="0" err="1">
                <a:solidFill>
                  <a:schemeClr val="tx2"/>
                </a:solidFill>
                <a:effectLst/>
                <a:latin typeface="Söhne"/>
              </a:rPr>
              <a:t>haline</a:t>
            </a:r>
            <a:r>
              <a:rPr lang="en-US" sz="1500" b="0" i="0" dirty="0">
                <a:solidFill>
                  <a:schemeClr val="tx2"/>
                </a:solidFill>
                <a:effectLst/>
                <a:latin typeface="Söhne"/>
              </a:rPr>
              <a:t> </a:t>
            </a:r>
            <a:r>
              <a:rPr lang="en-US" sz="1500" b="0" i="0" dirty="0" err="1">
                <a:solidFill>
                  <a:schemeClr val="tx2"/>
                </a:solidFill>
                <a:effectLst/>
                <a:latin typeface="Söhne"/>
              </a:rPr>
              <a:t>gelmesini</a:t>
            </a:r>
            <a:r>
              <a:rPr lang="en-US" sz="1500" b="0" i="0" dirty="0">
                <a:solidFill>
                  <a:schemeClr val="tx2"/>
                </a:solidFill>
                <a:effectLst/>
                <a:latin typeface="Söhne"/>
              </a:rPr>
              <a:t> </a:t>
            </a:r>
            <a:r>
              <a:rPr lang="en-US" sz="1500" b="0" i="0" dirty="0" err="1">
                <a:solidFill>
                  <a:schemeClr val="tx2"/>
                </a:solidFill>
                <a:effectLst/>
                <a:latin typeface="Söhne"/>
              </a:rPr>
              <a:t>sağlar</a:t>
            </a:r>
            <a:r>
              <a:rPr lang="en-US" sz="1500" b="0" i="0" dirty="0">
                <a:solidFill>
                  <a:schemeClr val="tx2"/>
                </a:solidFill>
                <a:effectLst/>
                <a:latin typeface="Söhne"/>
              </a:rPr>
              <a:t>.</a:t>
            </a:r>
          </a:p>
          <a:p>
            <a:r>
              <a:rPr lang="en-US" sz="1500" b="0" i="0" dirty="0">
                <a:solidFill>
                  <a:schemeClr val="tx2"/>
                </a:solidFill>
                <a:effectLst/>
                <a:latin typeface="Söhne"/>
              </a:rPr>
              <a:t>Bu </a:t>
            </a:r>
            <a:r>
              <a:rPr lang="en-US" sz="1500" b="0" i="0" dirty="0" err="1">
                <a:solidFill>
                  <a:schemeClr val="tx2"/>
                </a:solidFill>
                <a:effectLst/>
                <a:latin typeface="Söhne"/>
              </a:rPr>
              <a:t>bölümde</a:t>
            </a:r>
            <a:r>
              <a:rPr lang="en-US" sz="1500" b="0" i="0" dirty="0">
                <a:solidFill>
                  <a:schemeClr val="tx2"/>
                </a:solidFill>
                <a:effectLst/>
                <a:latin typeface="Söhne"/>
              </a:rPr>
              <a:t>, </a:t>
            </a:r>
            <a:r>
              <a:rPr lang="en-US" sz="1500" b="0" i="0" dirty="0" err="1">
                <a:solidFill>
                  <a:schemeClr val="tx2"/>
                </a:solidFill>
                <a:effectLst/>
                <a:latin typeface="Söhne"/>
              </a:rPr>
              <a:t>ağınız</a:t>
            </a:r>
            <a:r>
              <a:rPr lang="en-US" sz="1500" b="0" i="0" dirty="0">
                <a:solidFill>
                  <a:schemeClr val="tx2"/>
                </a:solidFill>
                <a:effectLst/>
                <a:latin typeface="Söhne"/>
              </a:rPr>
              <a:t> </a:t>
            </a:r>
            <a:r>
              <a:rPr lang="en-US" sz="1500" b="0" i="0" dirty="0" err="1">
                <a:solidFill>
                  <a:schemeClr val="tx2"/>
                </a:solidFill>
                <a:effectLst/>
                <a:latin typeface="Söhne"/>
              </a:rPr>
              <a:t>için</a:t>
            </a:r>
            <a:r>
              <a:rPr lang="en-US" sz="1500" b="0" i="0" dirty="0">
                <a:solidFill>
                  <a:schemeClr val="tx2"/>
                </a:solidFill>
                <a:effectLst/>
                <a:latin typeface="Söhne"/>
              </a:rPr>
              <a:t> </a:t>
            </a:r>
            <a:r>
              <a:rPr lang="en-US" sz="1500" b="0" i="0" dirty="0" err="1">
                <a:solidFill>
                  <a:schemeClr val="tx2"/>
                </a:solidFill>
                <a:effectLst/>
                <a:latin typeface="Söhne"/>
              </a:rPr>
              <a:t>bir</a:t>
            </a:r>
            <a:r>
              <a:rPr lang="en-US" sz="1500" b="0" i="0" dirty="0">
                <a:solidFill>
                  <a:schemeClr val="tx2"/>
                </a:solidFill>
                <a:effectLst/>
                <a:latin typeface="Söhne"/>
              </a:rPr>
              <a:t> IP </a:t>
            </a:r>
            <a:r>
              <a:rPr lang="en-US" sz="1500" b="0" i="0" dirty="0" err="1">
                <a:solidFill>
                  <a:schemeClr val="tx2"/>
                </a:solidFill>
                <a:effectLst/>
                <a:latin typeface="Söhne"/>
              </a:rPr>
              <a:t>adresleme</a:t>
            </a:r>
            <a:r>
              <a:rPr lang="en-US" sz="1500" b="0" i="0" dirty="0">
                <a:solidFill>
                  <a:schemeClr val="tx2"/>
                </a:solidFill>
                <a:effectLst/>
                <a:latin typeface="Söhne"/>
              </a:rPr>
              <a:t> </a:t>
            </a:r>
            <a:r>
              <a:rPr lang="en-US" sz="1500" b="0" i="0" dirty="0" err="1">
                <a:solidFill>
                  <a:schemeClr val="tx2"/>
                </a:solidFill>
                <a:effectLst/>
                <a:latin typeface="Söhne"/>
              </a:rPr>
              <a:t>şeması</a:t>
            </a:r>
            <a:r>
              <a:rPr lang="en-US" sz="1500" b="0" i="0" dirty="0">
                <a:solidFill>
                  <a:schemeClr val="tx2"/>
                </a:solidFill>
                <a:effectLst/>
                <a:latin typeface="Söhne"/>
              </a:rPr>
              <a:t> </a:t>
            </a:r>
            <a:r>
              <a:rPr lang="en-US" sz="1500" b="0" i="0" dirty="0" err="1">
                <a:solidFill>
                  <a:schemeClr val="tx2"/>
                </a:solidFill>
                <a:effectLst/>
                <a:latin typeface="Söhne"/>
              </a:rPr>
              <a:t>seçmeyi</a:t>
            </a:r>
            <a:r>
              <a:rPr lang="en-US" sz="1500" b="0" i="0" dirty="0">
                <a:solidFill>
                  <a:schemeClr val="tx2"/>
                </a:solidFill>
                <a:effectLst/>
                <a:latin typeface="Söhne"/>
              </a:rPr>
              <a:t> </a:t>
            </a:r>
            <a:r>
              <a:rPr lang="en-US" sz="1500" b="0" i="0" dirty="0" err="1">
                <a:solidFill>
                  <a:schemeClr val="tx2"/>
                </a:solidFill>
                <a:effectLst/>
                <a:latin typeface="Söhne"/>
              </a:rPr>
              <a:t>ve</a:t>
            </a:r>
            <a:r>
              <a:rPr lang="en-US" sz="1500" b="0" i="0" dirty="0">
                <a:solidFill>
                  <a:schemeClr val="tx2"/>
                </a:solidFill>
                <a:effectLst/>
                <a:latin typeface="Söhne"/>
              </a:rPr>
              <a:t> </a:t>
            </a:r>
            <a:r>
              <a:rPr lang="en-US" sz="1500" b="0" i="0" dirty="0" err="1">
                <a:solidFill>
                  <a:schemeClr val="tx2"/>
                </a:solidFill>
                <a:effectLst/>
                <a:latin typeface="Söhne"/>
              </a:rPr>
              <a:t>sabit</a:t>
            </a:r>
            <a:r>
              <a:rPr lang="en-US" sz="1500" b="0" i="0" dirty="0">
                <a:solidFill>
                  <a:schemeClr val="tx2"/>
                </a:solidFill>
                <a:effectLst/>
                <a:latin typeface="Söhne"/>
              </a:rPr>
              <a:t> </a:t>
            </a:r>
            <a:r>
              <a:rPr lang="en-US" sz="1500" b="0" i="0" dirty="0" err="1">
                <a:solidFill>
                  <a:schemeClr val="tx2"/>
                </a:solidFill>
                <a:effectLst/>
                <a:latin typeface="Söhne"/>
              </a:rPr>
              <a:t>ve</a:t>
            </a:r>
            <a:r>
              <a:rPr lang="en-US" sz="1500" b="0" i="0" dirty="0">
                <a:solidFill>
                  <a:schemeClr val="tx2"/>
                </a:solidFill>
                <a:effectLst/>
                <a:latin typeface="Söhne"/>
              </a:rPr>
              <a:t> </a:t>
            </a:r>
            <a:r>
              <a:rPr lang="en-US" sz="1500" b="0" i="0" dirty="0" err="1">
                <a:solidFill>
                  <a:schemeClr val="tx2"/>
                </a:solidFill>
                <a:effectLst/>
                <a:latin typeface="Söhne"/>
              </a:rPr>
              <a:t>dinamik</a:t>
            </a:r>
            <a:r>
              <a:rPr lang="en-US" sz="1500" b="0" i="0" dirty="0">
                <a:solidFill>
                  <a:schemeClr val="tx2"/>
                </a:solidFill>
                <a:effectLst/>
                <a:latin typeface="Söhne"/>
              </a:rPr>
              <a:t> </a:t>
            </a:r>
            <a:r>
              <a:rPr lang="en-US" sz="1500" b="0" i="0" dirty="0" err="1">
                <a:solidFill>
                  <a:schemeClr val="tx2"/>
                </a:solidFill>
                <a:effectLst/>
                <a:latin typeface="Söhne"/>
              </a:rPr>
              <a:t>seçeneklerin</a:t>
            </a:r>
            <a:r>
              <a:rPr lang="en-US" sz="1500" b="0" i="0" dirty="0">
                <a:solidFill>
                  <a:schemeClr val="tx2"/>
                </a:solidFill>
                <a:effectLst/>
                <a:latin typeface="Söhne"/>
              </a:rPr>
              <a:t> </a:t>
            </a:r>
            <a:r>
              <a:rPr lang="en-US" sz="1500" b="0" i="0" dirty="0" err="1">
                <a:solidFill>
                  <a:schemeClr val="tx2"/>
                </a:solidFill>
                <a:effectLst/>
                <a:latin typeface="Söhne"/>
              </a:rPr>
              <a:t>bazı</a:t>
            </a:r>
            <a:r>
              <a:rPr lang="en-US" sz="1500" b="0" i="0" dirty="0">
                <a:solidFill>
                  <a:schemeClr val="tx2"/>
                </a:solidFill>
                <a:effectLst/>
                <a:latin typeface="Söhne"/>
              </a:rPr>
              <a:t> </a:t>
            </a:r>
            <a:r>
              <a:rPr lang="en-US" sz="1500" b="0" i="0" dirty="0" err="1">
                <a:solidFill>
                  <a:schemeClr val="tx2"/>
                </a:solidFill>
                <a:effectLst/>
                <a:latin typeface="Söhne"/>
              </a:rPr>
              <a:t>avantajlarını</a:t>
            </a:r>
            <a:r>
              <a:rPr lang="en-US" sz="1500" b="0" i="0" dirty="0">
                <a:solidFill>
                  <a:schemeClr val="tx2"/>
                </a:solidFill>
                <a:effectLst/>
                <a:latin typeface="Söhne"/>
              </a:rPr>
              <a:t> </a:t>
            </a:r>
            <a:r>
              <a:rPr lang="en-US" sz="1500" b="0" i="0" dirty="0" err="1">
                <a:solidFill>
                  <a:schemeClr val="tx2"/>
                </a:solidFill>
                <a:effectLst/>
                <a:latin typeface="Söhne"/>
              </a:rPr>
              <a:t>ve</a:t>
            </a:r>
            <a:r>
              <a:rPr lang="en-US" sz="1500" b="0" i="0" dirty="0">
                <a:solidFill>
                  <a:schemeClr val="tx2"/>
                </a:solidFill>
                <a:effectLst/>
                <a:latin typeface="Söhne"/>
              </a:rPr>
              <a:t> </a:t>
            </a:r>
            <a:r>
              <a:rPr lang="en-US" sz="1500" b="0" i="0" dirty="0" err="1">
                <a:solidFill>
                  <a:schemeClr val="tx2"/>
                </a:solidFill>
                <a:effectLst/>
                <a:latin typeface="Söhne"/>
              </a:rPr>
              <a:t>dezavantajlarını</a:t>
            </a:r>
            <a:r>
              <a:rPr lang="en-US" sz="1500" b="0" i="0" dirty="0">
                <a:solidFill>
                  <a:schemeClr val="tx2"/>
                </a:solidFill>
                <a:effectLst/>
                <a:latin typeface="Söhne"/>
              </a:rPr>
              <a:t> </a:t>
            </a:r>
            <a:r>
              <a:rPr lang="en-US" sz="1500" b="0" i="0" dirty="0" err="1">
                <a:solidFill>
                  <a:schemeClr val="tx2"/>
                </a:solidFill>
                <a:effectLst/>
                <a:latin typeface="Söhne"/>
              </a:rPr>
              <a:t>öğreneceksiniz</a:t>
            </a:r>
            <a:r>
              <a:rPr lang="en-US" sz="1500" b="0" i="0" dirty="0">
                <a:solidFill>
                  <a:schemeClr val="tx2"/>
                </a:solidFill>
                <a:effectLst/>
                <a:latin typeface="Söhne"/>
              </a:rPr>
              <a:t>. </a:t>
            </a:r>
            <a:r>
              <a:rPr lang="en-US" sz="1500" b="0" i="0" dirty="0" err="1">
                <a:solidFill>
                  <a:schemeClr val="tx2"/>
                </a:solidFill>
                <a:effectLst/>
                <a:latin typeface="Söhne"/>
              </a:rPr>
              <a:t>Ayrıca</a:t>
            </a:r>
            <a:r>
              <a:rPr lang="en-US" sz="1500" b="0" i="0" dirty="0">
                <a:solidFill>
                  <a:schemeClr val="tx2"/>
                </a:solidFill>
                <a:effectLst/>
                <a:latin typeface="Söhne"/>
              </a:rPr>
              <a:t>, </a:t>
            </a:r>
            <a:r>
              <a:rPr lang="en-US" sz="1500" b="0" i="0" dirty="0" err="1">
                <a:solidFill>
                  <a:schemeClr val="tx2"/>
                </a:solidFill>
                <a:effectLst/>
                <a:latin typeface="Söhne"/>
              </a:rPr>
              <a:t>sistemleri</a:t>
            </a:r>
            <a:r>
              <a:rPr lang="en-US" sz="1500" b="0" i="0" dirty="0">
                <a:solidFill>
                  <a:schemeClr val="tx2"/>
                </a:solidFill>
                <a:effectLst/>
                <a:latin typeface="Söhne"/>
              </a:rPr>
              <a:t> </a:t>
            </a:r>
            <a:r>
              <a:rPr lang="en-US" sz="1500" b="0" i="0" dirty="0" err="1">
                <a:solidFill>
                  <a:schemeClr val="tx2"/>
                </a:solidFill>
                <a:effectLst/>
                <a:latin typeface="Söhne"/>
              </a:rPr>
              <a:t>bir</a:t>
            </a:r>
            <a:r>
              <a:rPr lang="en-US" sz="1500" b="0" i="0" dirty="0">
                <a:solidFill>
                  <a:schemeClr val="tx2"/>
                </a:solidFill>
                <a:effectLst/>
                <a:latin typeface="Söhne"/>
              </a:rPr>
              <a:t> </a:t>
            </a:r>
            <a:r>
              <a:rPr lang="en-US" sz="1500" b="0" i="0" dirty="0" err="1">
                <a:solidFill>
                  <a:schemeClr val="tx2"/>
                </a:solidFill>
                <a:effectLst/>
                <a:latin typeface="Söhne"/>
              </a:rPr>
              <a:t>ağa</a:t>
            </a:r>
            <a:r>
              <a:rPr lang="en-US" sz="1500" b="0" i="0" dirty="0">
                <a:solidFill>
                  <a:schemeClr val="tx2"/>
                </a:solidFill>
                <a:effectLst/>
                <a:latin typeface="Söhne"/>
              </a:rPr>
              <a:t> </a:t>
            </a:r>
            <a:r>
              <a:rPr lang="en-US" sz="1500" b="0" i="0" dirty="0" err="1">
                <a:solidFill>
                  <a:schemeClr val="tx2"/>
                </a:solidFill>
                <a:effectLst/>
                <a:latin typeface="Söhne"/>
              </a:rPr>
              <a:t>bağlamanın</a:t>
            </a:r>
            <a:r>
              <a:rPr lang="en-US" sz="1500" b="0" i="0" dirty="0">
                <a:solidFill>
                  <a:schemeClr val="tx2"/>
                </a:solidFill>
                <a:effectLst/>
                <a:latin typeface="Söhne"/>
              </a:rPr>
              <a:t> </a:t>
            </a:r>
            <a:r>
              <a:rPr lang="en-US" sz="1500" b="0" i="0" dirty="0" err="1">
                <a:solidFill>
                  <a:schemeClr val="tx2"/>
                </a:solidFill>
                <a:effectLst/>
                <a:latin typeface="Söhne"/>
              </a:rPr>
              <a:t>güvenlikle</a:t>
            </a:r>
            <a:r>
              <a:rPr lang="en-US" sz="1500" b="0" i="0" dirty="0">
                <a:solidFill>
                  <a:schemeClr val="tx2"/>
                </a:solidFill>
                <a:effectLst/>
                <a:latin typeface="Söhne"/>
              </a:rPr>
              <a:t> </a:t>
            </a:r>
            <a:r>
              <a:rPr lang="en-US" sz="1500" b="0" i="0" dirty="0" err="1">
                <a:solidFill>
                  <a:schemeClr val="tx2"/>
                </a:solidFill>
                <a:effectLst/>
                <a:latin typeface="Söhne"/>
              </a:rPr>
              <a:t>ilgili</a:t>
            </a:r>
            <a:r>
              <a:rPr lang="en-US" sz="1500" b="0" i="0" dirty="0">
                <a:solidFill>
                  <a:schemeClr val="tx2"/>
                </a:solidFill>
                <a:effectLst/>
                <a:latin typeface="Söhne"/>
              </a:rPr>
              <a:t> </a:t>
            </a:r>
            <a:r>
              <a:rPr lang="en-US" sz="1500" b="0" i="0" dirty="0" err="1">
                <a:solidFill>
                  <a:schemeClr val="tx2"/>
                </a:solidFill>
                <a:effectLst/>
                <a:latin typeface="Söhne"/>
              </a:rPr>
              <a:t>sonuçlarını</a:t>
            </a:r>
            <a:r>
              <a:rPr lang="en-US" sz="1500" b="0" i="0" dirty="0">
                <a:solidFill>
                  <a:schemeClr val="tx2"/>
                </a:solidFill>
                <a:effectLst/>
                <a:latin typeface="Söhne"/>
              </a:rPr>
              <a:t> </a:t>
            </a:r>
            <a:r>
              <a:rPr lang="en-US" sz="1500" b="0" i="0" dirty="0" err="1">
                <a:solidFill>
                  <a:schemeClr val="tx2"/>
                </a:solidFill>
                <a:effectLst/>
                <a:latin typeface="Söhne"/>
              </a:rPr>
              <a:t>öğreneceksiniz</a:t>
            </a:r>
            <a:r>
              <a:rPr lang="en-US" sz="1500" b="0" i="0" dirty="0">
                <a:solidFill>
                  <a:schemeClr val="tx2"/>
                </a:solidFill>
                <a:effectLst/>
                <a:latin typeface="Söhne"/>
              </a:rPr>
              <a:t>. </a:t>
            </a:r>
            <a:r>
              <a:rPr lang="en-US" sz="1500" b="0" i="0" dirty="0" err="1">
                <a:solidFill>
                  <a:schemeClr val="tx2"/>
                </a:solidFill>
                <a:effectLst/>
                <a:latin typeface="Söhne"/>
              </a:rPr>
              <a:t>Güvenli</a:t>
            </a:r>
            <a:r>
              <a:rPr lang="en-US" sz="1500" b="0" i="0" dirty="0">
                <a:solidFill>
                  <a:schemeClr val="tx2"/>
                </a:solidFill>
                <a:effectLst/>
                <a:latin typeface="Söhne"/>
              </a:rPr>
              <a:t> </a:t>
            </a:r>
            <a:r>
              <a:rPr lang="en-US" sz="1500" b="0" i="0" dirty="0" err="1">
                <a:solidFill>
                  <a:schemeClr val="tx2"/>
                </a:solidFill>
                <a:effectLst/>
                <a:latin typeface="Söhne"/>
              </a:rPr>
              <a:t>protokoller</a:t>
            </a:r>
            <a:r>
              <a:rPr lang="en-US" sz="1500" b="0" i="0" dirty="0">
                <a:solidFill>
                  <a:schemeClr val="tx2"/>
                </a:solidFill>
                <a:effectLst/>
                <a:latin typeface="Söhne"/>
              </a:rPr>
              <a:t> </a:t>
            </a:r>
            <a:r>
              <a:rPr lang="en-US" sz="1500" b="0" i="0" dirty="0" err="1">
                <a:solidFill>
                  <a:schemeClr val="tx2"/>
                </a:solidFill>
                <a:effectLst/>
                <a:latin typeface="Söhne"/>
              </a:rPr>
              <a:t>kullanmak</a:t>
            </a:r>
            <a:r>
              <a:rPr lang="en-US" sz="1500" b="0" i="0" dirty="0">
                <a:solidFill>
                  <a:schemeClr val="tx2"/>
                </a:solidFill>
                <a:effectLst/>
                <a:latin typeface="Söhne"/>
              </a:rPr>
              <a:t>, </a:t>
            </a:r>
            <a:r>
              <a:rPr lang="en-US" sz="1500" b="0" i="0" dirty="0" err="1">
                <a:solidFill>
                  <a:schemeClr val="tx2"/>
                </a:solidFill>
                <a:effectLst/>
                <a:latin typeface="Söhne"/>
              </a:rPr>
              <a:t>gereksiz</a:t>
            </a:r>
            <a:r>
              <a:rPr lang="en-US" sz="1500" b="0" i="0" dirty="0">
                <a:solidFill>
                  <a:schemeClr val="tx2"/>
                </a:solidFill>
                <a:effectLst/>
                <a:latin typeface="Söhne"/>
              </a:rPr>
              <a:t> </a:t>
            </a:r>
            <a:r>
              <a:rPr lang="en-US" sz="1500" b="0" i="0" dirty="0" err="1">
                <a:solidFill>
                  <a:schemeClr val="tx2"/>
                </a:solidFill>
                <a:effectLst/>
                <a:latin typeface="Söhne"/>
              </a:rPr>
              <a:t>hizmetleri</a:t>
            </a:r>
            <a:r>
              <a:rPr lang="en-US" sz="1500" b="0" i="0" dirty="0">
                <a:solidFill>
                  <a:schemeClr val="tx2"/>
                </a:solidFill>
                <a:effectLst/>
                <a:latin typeface="Söhne"/>
              </a:rPr>
              <a:t> </a:t>
            </a:r>
            <a:r>
              <a:rPr lang="en-US" sz="1500" b="0" i="0" dirty="0" err="1">
                <a:solidFill>
                  <a:schemeClr val="tx2"/>
                </a:solidFill>
                <a:effectLst/>
                <a:latin typeface="Söhne"/>
              </a:rPr>
              <a:t>ve</a:t>
            </a:r>
            <a:r>
              <a:rPr lang="en-US" sz="1500" b="0" i="0" dirty="0">
                <a:solidFill>
                  <a:schemeClr val="tx2"/>
                </a:solidFill>
                <a:effectLst/>
                <a:latin typeface="Söhne"/>
              </a:rPr>
              <a:t> </a:t>
            </a:r>
            <a:r>
              <a:rPr lang="en-US" sz="1500" b="0" i="0" dirty="0" err="1">
                <a:solidFill>
                  <a:schemeClr val="tx2"/>
                </a:solidFill>
                <a:effectLst/>
                <a:latin typeface="Söhne"/>
              </a:rPr>
              <a:t>servislerini</a:t>
            </a:r>
            <a:r>
              <a:rPr lang="en-US" sz="1500" b="0" i="0" dirty="0">
                <a:solidFill>
                  <a:schemeClr val="tx2"/>
                </a:solidFill>
                <a:effectLst/>
                <a:latin typeface="Söhne"/>
              </a:rPr>
              <a:t> </a:t>
            </a:r>
            <a:r>
              <a:rPr lang="en-US" sz="1500" b="0" i="0" dirty="0" err="1">
                <a:solidFill>
                  <a:schemeClr val="tx2"/>
                </a:solidFill>
                <a:effectLst/>
                <a:latin typeface="Söhne"/>
              </a:rPr>
              <a:t>kapatmak</a:t>
            </a:r>
            <a:r>
              <a:rPr lang="en-US" sz="1500" b="0" i="0" dirty="0">
                <a:solidFill>
                  <a:schemeClr val="tx2"/>
                </a:solidFill>
                <a:effectLst/>
                <a:latin typeface="Söhne"/>
              </a:rPr>
              <a:t> </a:t>
            </a:r>
            <a:r>
              <a:rPr lang="en-US" sz="1500" b="0" i="0" dirty="0" err="1">
                <a:solidFill>
                  <a:schemeClr val="tx2"/>
                </a:solidFill>
                <a:effectLst/>
                <a:latin typeface="Söhne"/>
              </a:rPr>
              <a:t>ve</a:t>
            </a:r>
            <a:r>
              <a:rPr lang="en-US" sz="1500" b="0" i="0" dirty="0">
                <a:solidFill>
                  <a:schemeClr val="tx2"/>
                </a:solidFill>
                <a:effectLst/>
                <a:latin typeface="Söhne"/>
              </a:rPr>
              <a:t> </a:t>
            </a:r>
            <a:r>
              <a:rPr lang="en-US" sz="1500" b="0" i="0" dirty="0" err="1">
                <a:solidFill>
                  <a:schemeClr val="tx2"/>
                </a:solidFill>
                <a:effectLst/>
                <a:latin typeface="Söhne"/>
              </a:rPr>
              <a:t>sistemleri</a:t>
            </a:r>
            <a:r>
              <a:rPr lang="en-US" sz="1500" b="0" i="0" dirty="0">
                <a:solidFill>
                  <a:schemeClr val="tx2"/>
                </a:solidFill>
                <a:effectLst/>
                <a:latin typeface="Söhne"/>
              </a:rPr>
              <a:t> </a:t>
            </a:r>
            <a:r>
              <a:rPr lang="en-US" sz="1500" b="0" i="0" dirty="0" err="1">
                <a:solidFill>
                  <a:schemeClr val="tx2"/>
                </a:solidFill>
                <a:effectLst/>
                <a:latin typeface="Söhne"/>
              </a:rPr>
              <a:t>yamalamak</a:t>
            </a:r>
            <a:r>
              <a:rPr lang="en-US" sz="1500" b="0" i="0" dirty="0">
                <a:solidFill>
                  <a:schemeClr val="tx2"/>
                </a:solidFill>
                <a:effectLst/>
                <a:latin typeface="Söhne"/>
              </a:rPr>
              <a:t> </a:t>
            </a:r>
            <a:r>
              <a:rPr lang="en-US" sz="1500" b="0" i="0" dirty="0" err="1">
                <a:solidFill>
                  <a:schemeClr val="tx2"/>
                </a:solidFill>
                <a:effectLst/>
                <a:latin typeface="Söhne"/>
              </a:rPr>
              <a:t>ve</a:t>
            </a:r>
            <a:r>
              <a:rPr lang="en-US" sz="1500" b="0" i="0" dirty="0">
                <a:solidFill>
                  <a:schemeClr val="tx2"/>
                </a:solidFill>
                <a:effectLst/>
                <a:latin typeface="Söhne"/>
              </a:rPr>
              <a:t> </a:t>
            </a:r>
            <a:r>
              <a:rPr lang="en-US" sz="1500" b="0" i="0" dirty="0" err="1">
                <a:solidFill>
                  <a:schemeClr val="tx2"/>
                </a:solidFill>
                <a:effectLst/>
                <a:latin typeface="Söhne"/>
              </a:rPr>
              <a:t>güncellemek</a:t>
            </a:r>
            <a:r>
              <a:rPr lang="en-US" sz="1500" b="0" i="0" dirty="0">
                <a:solidFill>
                  <a:schemeClr val="tx2"/>
                </a:solidFill>
                <a:effectLst/>
                <a:latin typeface="Söhne"/>
              </a:rPr>
              <a:t> </a:t>
            </a:r>
            <a:r>
              <a:rPr lang="en-US" sz="1500" b="0" i="0" dirty="0" err="1">
                <a:solidFill>
                  <a:schemeClr val="tx2"/>
                </a:solidFill>
                <a:effectLst/>
                <a:latin typeface="Söhne"/>
              </a:rPr>
              <a:t>gibi</a:t>
            </a:r>
            <a:r>
              <a:rPr lang="en-US" sz="1500" b="0" i="0" dirty="0">
                <a:solidFill>
                  <a:schemeClr val="tx2"/>
                </a:solidFill>
                <a:effectLst/>
                <a:latin typeface="Söhne"/>
              </a:rPr>
              <a:t> iyi </a:t>
            </a:r>
            <a:r>
              <a:rPr lang="en-US" sz="1500" b="0" i="0" dirty="0" err="1">
                <a:solidFill>
                  <a:schemeClr val="tx2"/>
                </a:solidFill>
                <a:effectLst/>
                <a:latin typeface="Söhne"/>
              </a:rPr>
              <a:t>güvenlik</a:t>
            </a:r>
            <a:r>
              <a:rPr lang="en-US" sz="1500" b="0" i="0" dirty="0">
                <a:solidFill>
                  <a:schemeClr val="tx2"/>
                </a:solidFill>
                <a:effectLst/>
                <a:latin typeface="Söhne"/>
              </a:rPr>
              <a:t> </a:t>
            </a:r>
            <a:r>
              <a:rPr lang="en-US" sz="1500" b="0" i="0" dirty="0" err="1">
                <a:solidFill>
                  <a:schemeClr val="tx2"/>
                </a:solidFill>
                <a:effectLst/>
                <a:latin typeface="Söhne"/>
              </a:rPr>
              <a:t>uygulamalarını</a:t>
            </a:r>
            <a:r>
              <a:rPr lang="en-US" sz="1500" b="0" i="0" dirty="0">
                <a:solidFill>
                  <a:schemeClr val="tx2"/>
                </a:solidFill>
                <a:effectLst/>
                <a:latin typeface="Söhne"/>
              </a:rPr>
              <a:t> </a:t>
            </a:r>
            <a:r>
              <a:rPr lang="en-US" sz="1500" b="0" i="0" dirty="0" err="1">
                <a:solidFill>
                  <a:schemeClr val="tx2"/>
                </a:solidFill>
                <a:effectLst/>
                <a:latin typeface="Söhne"/>
              </a:rPr>
              <a:t>uygulayarak</a:t>
            </a:r>
            <a:r>
              <a:rPr lang="en-US" sz="1500" b="0" i="0" dirty="0">
                <a:solidFill>
                  <a:schemeClr val="tx2"/>
                </a:solidFill>
                <a:effectLst/>
                <a:latin typeface="Söhne"/>
              </a:rPr>
              <a:t> </a:t>
            </a:r>
            <a:r>
              <a:rPr lang="en-US" sz="1500" b="0" i="0" dirty="0" err="1">
                <a:solidFill>
                  <a:schemeClr val="tx2"/>
                </a:solidFill>
                <a:effectLst/>
                <a:latin typeface="Söhne"/>
              </a:rPr>
              <a:t>mümkün</a:t>
            </a:r>
            <a:r>
              <a:rPr lang="en-US" sz="1500" b="0" i="0" dirty="0">
                <a:solidFill>
                  <a:schemeClr val="tx2"/>
                </a:solidFill>
                <a:effectLst/>
                <a:latin typeface="Söhne"/>
              </a:rPr>
              <a:t> </a:t>
            </a:r>
            <a:r>
              <a:rPr lang="en-US" sz="1500" b="0" i="0" dirty="0" err="1">
                <a:solidFill>
                  <a:schemeClr val="tx2"/>
                </a:solidFill>
                <a:effectLst/>
                <a:latin typeface="Söhne"/>
              </a:rPr>
              <a:t>olduğunca</a:t>
            </a:r>
            <a:r>
              <a:rPr lang="en-US" sz="1500" b="0" i="0" dirty="0">
                <a:solidFill>
                  <a:schemeClr val="tx2"/>
                </a:solidFill>
                <a:effectLst/>
                <a:latin typeface="Söhne"/>
              </a:rPr>
              <a:t> </a:t>
            </a:r>
            <a:r>
              <a:rPr lang="en-US" sz="1500" b="0" i="0" dirty="0" err="1">
                <a:solidFill>
                  <a:schemeClr val="tx2"/>
                </a:solidFill>
                <a:effectLst/>
                <a:latin typeface="Söhne"/>
              </a:rPr>
              <a:t>güvenlik</a:t>
            </a:r>
            <a:r>
              <a:rPr lang="en-US" sz="1500" b="0" i="0" dirty="0">
                <a:solidFill>
                  <a:schemeClr val="tx2"/>
                </a:solidFill>
                <a:effectLst/>
                <a:latin typeface="Söhne"/>
              </a:rPr>
              <a:t> </a:t>
            </a:r>
            <a:r>
              <a:rPr lang="en-US" sz="1500" b="0" i="0" dirty="0" err="1">
                <a:solidFill>
                  <a:schemeClr val="tx2"/>
                </a:solidFill>
                <a:effectLst/>
                <a:latin typeface="Söhne"/>
              </a:rPr>
              <a:t>ihlallerini</a:t>
            </a:r>
            <a:r>
              <a:rPr lang="en-US" sz="1500" b="0" i="0" dirty="0">
                <a:solidFill>
                  <a:schemeClr val="tx2"/>
                </a:solidFill>
                <a:effectLst/>
                <a:latin typeface="Söhne"/>
              </a:rPr>
              <a:t> </a:t>
            </a:r>
            <a:r>
              <a:rPr lang="en-US" sz="1500" b="0" i="0" dirty="0" err="1">
                <a:solidFill>
                  <a:schemeClr val="tx2"/>
                </a:solidFill>
                <a:effectLst/>
                <a:latin typeface="Söhne"/>
              </a:rPr>
              <a:t>önlemeyi</a:t>
            </a:r>
            <a:r>
              <a:rPr lang="en-US" sz="1500" b="0" i="0" dirty="0">
                <a:solidFill>
                  <a:schemeClr val="tx2"/>
                </a:solidFill>
                <a:effectLst/>
                <a:latin typeface="Söhne"/>
              </a:rPr>
              <a:t> </a:t>
            </a:r>
            <a:r>
              <a:rPr lang="en-US" sz="1500" b="0" i="0" dirty="0" err="1">
                <a:solidFill>
                  <a:schemeClr val="tx2"/>
                </a:solidFill>
                <a:effectLst/>
                <a:latin typeface="Söhne"/>
              </a:rPr>
              <a:t>öğreneceksiniz</a:t>
            </a:r>
            <a:r>
              <a:rPr lang="en-US" sz="1500" b="0" i="0" dirty="0">
                <a:solidFill>
                  <a:schemeClr val="tx2"/>
                </a:solidFill>
                <a:effectLst/>
                <a:latin typeface="Söhne"/>
              </a:rPr>
              <a:t>.</a:t>
            </a:r>
          </a:p>
          <a:p>
            <a:endParaRPr lang="en-US" sz="15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Dünya">
            <a:extLst>
              <a:ext uri="{FF2B5EF4-FFF2-40B4-BE49-F238E27FC236}">
                <a16:creationId xmlns:a16="http://schemas.microsoft.com/office/drawing/2014/main" id="{D9B3872C-2DB0-4F7D-A415-8DB35B4EBF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6301405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İçerik Yer Tutucusu 2">
            <a:extLst>
              <a:ext uri="{FF2B5EF4-FFF2-40B4-BE49-F238E27FC236}">
                <a16:creationId xmlns:a16="http://schemas.microsoft.com/office/drawing/2014/main" id="{3FCAB81C-862C-BEBC-E1FC-9614844FC0D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48807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F9DB50F-8885-73E8-4C22-EE1B6A75F78B}"/>
              </a:ext>
            </a:extLst>
          </p:cNvPr>
          <p:cNvSpPr>
            <a:spLocks noGrp="1"/>
          </p:cNvSpPr>
          <p:nvPr>
            <p:ph type="title"/>
          </p:nvPr>
        </p:nvSpPr>
        <p:spPr>
          <a:xfrm>
            <a:off x="640080" y="325369"/>
            <a:ext cx="4368602" cy="1956841"/>
          </a:xfrm>
        </p:spPr>
        <p:txBody>
          <a:bodyPr anchor="b">
            <a:normAutofit/>
          </a:bodyPr>
          <a:lstStyle/>
          <a:p>
            <a:r>
              <a:rPr lang="tr-TR" sz="5400" dirty="0">
                <a:effectLst/>
                <a:latin typeface="Menlo" panose="020B0609030804020204" pitchFamily="49" charset="0"/>
              </a:rPr>
              <a:t>FİREWLALL</a:t>
            </a:r>
            <a:endParaRPr lang="tr-TR" sz="5400" dirty="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çerik Yer Tutucusu 2">
            <a:extLst>
              <a:ext uri="{FF2B5EF4-FFF2-40B4-BE49-F238E27FC236}">
                <a16:creationId xmlns:a16="http://schemas.microsoft.com/office/drawing/2014/main" id="{D0B5FA20-E0AF-40E7-709D-5D7D7294E3AF}"/>
              </a:ext>
            </a:extLst>
          </p:cNvPr>
          <p:cNvSpPr>
            <a:spLocks noGrp="1"/>
          </p:cNvSpPr>
          <p:nvPr>
            <p:ph idx="1"/>
          </p:nvPr>
        </p:nvSpPr>
        <p:spPr>
          <a:xfrm>
            <a:off x="640080" y="2872899"/>
            <a:ext cx="4243589" cy="3320668"/>
          </a:xfrm>
        </p:spPr>
        <p:txBody>
          <a:bodyPr>
            <a:normAutofit/>
          </a:bodyPr>
          <a:lstStyle/>
          <a:p>
            <a:pPr marL="0" marR="0">
              <a:spcBef>
                <a:spcPts val="0"/>
              </a:spcBef>
              <a:spcAft>
                <a:spcPts val="0"/>
              </a:spcAft>
            </a:pPr>
            <a:r>
              <a:rPr lang="tr-TR" sz="2200">
                <a:effectLst/>
                <a:latin typeface="Menlo" panose="020B0609030804020204" pitchFamily="49" charset="0"/>
              </a:rPr>
              <a:t>ufw status</a:t>
            </a:r>
          </a:p>
          <a:p>
            <a:pPr marL="0" marR="0" indent="0">
              <a:spcBef>
                <a:spcPts val="0"/>
              </a:spcBef>
              <a:spcAft>
                <a:spcPts val="0"/>
              </a:spcAft>
              <a:buNone/>
            </a:pPr>
            <a:endParaRPr lang="tr-TR" sz="2200">
              <a:effectLst/>
              <a:latin typeface="Menlo" panose="020B0609030804020204" pitchFamily="49" charset="0"/>
            </a:endParaRPr>
          </a:p>
          <a:p>
            <a:pPr marL="0" marR="0">
              <a:spcBef>
                <a:spcPts val="0"/>
              </a:spcBef>
              <a:spcAft>
                <a:spcPts val="0"/>
              </a:spcAft>
            </a:pPr>
            <a:r>
              <a:rPr lang="tr-TR" sz="2200">
                <a:effectLst/>
                <a:latin typeface="Menlo" panose="020B0609030804020204" pitchFamily="49" charset="0"/>
              </a:rPr>
              <a:t>ufw enabled</a:t>
            </a:r>
          </a:p>
          <a:p>
            <a:pPr marL="0" marR="0" indent="0">
              <a:spcBef>
                <a:spcPts val="0"/>
              </a:spcBef>
              <a:spcAft>
                <a:spcPts val="0"/>
              </a:spcAft>
              <a:buNone/>
            </a:pPr>
            <a:endParaRPr lang="tr-TR" sz="2200">
              <a:effectLst/>
              <a:latin typeface="Menlo" panose="020B0609030804020204" pitchFamily="49" charset="0"/>
            </a:endParaRPr>
          </a:p>
          <a:p>
            <a:pPr marL="0" marR="0">
              <a:spcBef>
                <a:spcPts val="0"/>
              </a:spcBef>
              <a:spcAft>
                <a:spcPts val="0"/>
              </a:spcAft>
            </a:pPr>
            <a:r>
              <a:rPr lang="tr-TR" sz="2200">
                <a:effectLst/>
                <a:latin typeface="Menlo" panose="020B0609030804020204" pitchFamily="49" charset="0"/>
              </a:rPr>
              <a:t>ufw deny ssh</a:t>
            </a:r>
          </a:p>
          <a:p>
            <a:pPr marL="0" marR="0" indent="0">
              <a:spcBef>
                <a:spcPts val="0"/>
              </a:spcBef>
              <a:spcAft>
                <a:spcPts val="0"/>
              </a:spcAft>
              <a:buNone/>
            </a:pPr>
            <a:endParaRPr lang="tr-TR" sz="2200">
              <a:effectLst/>
              <a:latin typeface="Menlo" panose="020B0609030804020204" pitchFamily="49" charset="0"/>
            </a:endParaRPr>
          </a:p>
          <a:p>
            <a:pPr marL="0" marR="0">
              <a:spcBef>
                <a:spcPts val="0"/>
              </a:spcBef>
              <a:spcAft>
                <a:spcPts val="0"/>
              </a:spcAft>
            </a:pPr>
            <a:r>
              <a:rPr lang="tr-TR" sz="2200">
                <a:effectLst/>
                <a:latin typeface="Menlo" panose="020B0609030804020204" pitchFamily="49" charset="0"/>
              </a:rPr>
              <a:t>ufw deny 21/tcp</a:t>
            </a:r>
          </a:p>
          <a:p>
            <a:pPr marL="0" marR="0" indent="0">
              <a:spcBef>
                <a:spcPts val="0"/>
              </a:spcBef>
              <a:spcAft>
                <a:spcPts val="0"/>
              </a:spcAft>
              <a:buNone/>
            </a:pPr>
            <a:endParaRPr lang="tr-TR" sz="2200">
              <a:effectLst/>
              <a:latin typeface="Menlo" panose="020B0609030804020204" pitchFamily="49" charset="0"/>
            </a:endParaRPr>
          </a:p>
          <a:p>
            <a:pPr marL="0" marR="0">
              <a:spcBef>
                <a:spcPts val="0"/>
              </a:spcBef>
              <a:spcAft>
                <a:spcPts val="0"/>
              </a:spcAft>
            </a:pPr>
            <a:r>
              <a:rPr lang="tr-TR" sz="2200">
                <a:effectLst/>
                <a:latin typeface="Menlo" panose="020B0609030804020204" pitchFamily="49" charset="0"/>
              </a:rPr>
              <a:t>ufw status</a:t>
            </a:r>
          </a:p>
          <a:p>
            <a:pPr marL="0" indent="0">
              <a:buNone/>
            </a:pPr>
            <a:endParaRPr lang="tr-TR" sz="2200"/>
          </a:p>
        </p:txBody>
      </p:sp>
      <p:pic>
        <p:nvPicPr>
          <p:cNvPr id="8" name="Picture 4" descr="Antique cash register keys">
            <a:extLst>
              <a:ext uri="{FF2B5EF4-FFF2-40B4-BE49-F238E27FC236}">
                <a16:creationId xmlns:a16="http://schemas.microsoft.com/office/drawing/2014/main" id="{A9B39530-A62F-0BC9-B989-5759774FC5CA}"/>
              </a:ext>
            </a:extLst>
          </p:cNvPr>
          <p:cNvPicPr>
            <a:picLocks noChangeAspect="1"/>
          </p:cNvPicPr>
          <p:nvPr/>
        </p:nvPicPr>
        <p:blipFill rotWithShape="1">
          <a:blip r:embed="rId2"/>
          <a:srcRect l="14968" r="1833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336472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F0F93F-CF31-AD0E-21C1-F807055D9128}"/>
              </a:ext>
            </a:extLst>
          </p:cNvPr>
          <p:cNvSpPr>
            <a:spLocks noGrp="1"/>
          </p:cNvSpPr>
          <p:nvPr>
            <p:ph type="title"/>
          </p:nvPr>
        </p:nvSpPr>
        <p:spPr/>
        <p:txBody>
          <a:bodyPr>
            <a:normAutofit/>
          </a:bodyPr>
          <a:lstStyle/>
          <a:p>
            <a:pPr fontAlgn="base"/>
            <a:r>
              <a:rPr lang="tr-TR" b="0" i="0" dirty="0" err="1">
                <a:solidFill>
                  <a:srgbClr val="3D3B49"/>
                </a:solidFill>
                <a:effectLst/>
                <a:latin typeface="Noto Serif" panose="02020600060500020200" pitchFamily="18" charset="0"/>
              </a:rPr>
              <a:t>Monitoring</a:t>
            </a:r>
            <a:endParaRPr lang="tr-TR" dirty="0"/>
          </a:p>
        </p:txBody>
      </p:sp>
      <p:sp>
        <p:nvSpPr>
          <p:cNvPr id="3" name="İçerik Yer Tutucusu 2">
            <a:extLst>
              <a:ext uri="{FF2B5EF4-FFF2-40B4-BE49-F238E27FC236}">
                <a16:creationId xmlns:a16="http://schemas.microsoft.com/office/drawing/2014/main" id="{0EF1E46B-5EBC-6E58-B9F9-00A870A2E684}"/>
              </a:ext>
            </a:extLst>
          </p:cNvPr>
          <p:cNvSpPr>
            <a:spLocks noGrp="1"/>
          </p:cNvSpPr>
          <p:nvPr>
            <p:ph idx="1"/>
          </p:nvPr>
        </p:nvSpPr>
        <p:spPr/>
        <p:txBody>
          <a:bodyPr/>
          <a:lstStyle/>
          <a:p>
            <a:r>
              <a:rPr lang="tr-TR" b="0" i="0" dirty="0">
                <a:solidFill>
                  <a:srgbClr val="0D0D0D"/>
                </a:solidFill>
                <a:effectLst/>
                <a:latin typeface="Söhne"/>
              </a:rPr>
              <a:t>İzleme seçenek değil, zorunluluktur. Her sistem yöneticisi, sistemlerinin performansını, sağlığını ve güvenliğini dikkatle izlemelidir. Sistemlerinizi manuel olarak izlemek ve aynı zamanda diğer idari görevlerinizi yerine getirmek imkansızdır, bu nedenle her sistem durumu hakkında sizi güncelleyen otomatik yazılımlara, belirli sistem yapılandırmalarına ve bir raporlama sistemine güvenmek zorundasınız.</a:t>
            </a:r>
            <a:endParaRPr lang="tr-TR" dirty="0"/>
          </a:p>
        </p:txBody>
      </p:sp>
    </p:spTree>
    <p:extLst>
      <p:ext uri="{BB962C8B-B14F-4D97-AF65-F5344CB8AC3E}">
        <p14:creationId xmlns:p14="http://schemas.microsoft.com/office/powerpoint/2010/main" val="14127747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E2FD1C9-7324-47F9-C10D-B4D7504EE5CF}"/>
              </a:ext>
            </a:extLst>
          </p:cNvPr>
          <p:cNvSpPr>
            <a:spLocks noGrp="1"/>
          </p:cNvSpPr>
          <p:nvPr>
            <p:ph type="title"/>
          </p:nvPr>
        </p:nvSpPr>
        <p:spPr>
          <a:xfrm>
            <a:off x="630936" y="502920"/>
            <a:ext cx="3419856" cy="1463040"/>
          </a:xfrm>
        </p:spPr>
        <p:txBody>
          <a:bodyPr anchor="ctr">
            <a:normAutofit/>
          </a:bodyPr>
          <a:lstStyle/>
          <a:p>
            <a:r>
              <a:rPr lang="tr-TR" sz="4800"/>
              <a:t>top</a:t>
            </a: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8A1CE488-4533-C5EA-4242-89310E0DD090}"/>
              </a:ext>
            </a:extLst>
          </p:cNvPr>
          <p:cNvSpPr>
            <a:spLocks noGrp="1"/>
          </p:cNvSpPr>
          <p:nvPr>
            <p:ph idx="1"/>
          </p:nvPr>
        </p:nvSpPr>
        <p:spPr>
          <a:xfrm>
            <a:off x="4654295" y="502920"/>
            <a:ext cx="6894576" cy="1463040"/>
          </a:xfrm>
        </p:spPr>
        <p:txBody>
          <a:bodyPr anchor="ctr">
            <a:normAutofit/>
          </a:bodyPr>
          <a:lstStyle/>
          <a:p>
            <a:r>
              <a:rPr lang="tr-TR" sz="1500" b="0" i="0">
                <a:effectLst/>
                <a:latin typeface="Söhne"/>
              </a:rPr>
              <a:t>Linux sisteminde çalışan işlemleri izlemek için kullanılan etkileşimli bir sistem izleme aracıdır. top komutu, sistem kaynaklarını kullanma durumunu, işlemci (CPU) kullanımını, bellek kullanımını, çalışan işlemleri ve bunların sistem üzerindeki etkilerini gösterir. Bu, sistem yöneticilerinin sistem performansını izlemek ve gerekirse müdahale etmek için kullanabilecekleri bir araçtır.</a:t>
            </a:r>
          </a:p>
          <a:p>
            <a:r>
              <a:rPr lang="tr-TR" sz="1500" b="0" i="0">
                <a:effectLst/>
                <a:latin typeface="Söhne"/>
              </a:rPr>
              <a:t>top komutunu çalıştırdığınızda, genellikle aşağıdaki gibi bir çıktı alırsınız:</a:t>
            </a:r>
          </a:p>
        </p:txBody>
      </p:sp>
      <p:pic>
        <p:nvPicPr>
          <p:cNvPr id="4" name="Resim 3">
            <a:extLst>
              <a:ext uri="{FF2B5EF4-FFF2-40B4-BE49-F238E27FC236}">
                <a16:creationId xmlns:a16="http://schemas.microsoft.com/office/drawing/2014/main" id="{26A518CA-714C-CE23-CD33-520DA0A8484B}"/>
              </a:ext>
            </a:extLst>
          </p:cNvPr>
          <p:cNvPicPr>
            <a:picLocks noChangeAspect="1"/>
          </p:cNvPicPr>
          <p:nvPr/>
        </p:nvPicPr>
        <p:blipFill>
          <a:blip r:embed="rId2"/>
          <a:stretch>
            <a:fillRect/>
          </a:stretch>
        </p:blipFill>
        <p:spPr>
          <a:xfrm>
            <a:off x="1201815" y="2290936"/>
            <a:ext cx="9776178" cy="3959352"/>
          </a:xfrm>
          <a:prstGeom prst="rect">
            <a:avLst/>
          </a:prstGeom>
        </p:spPr>
      </p:pic>
    </p:spTree>
    <p:extLst>
      <p:ext uri="{BB962C8B-B14F-4D97-AF65-F5344CB8AC3E}">
        <p14:creationId xmlns:p14="http://schemas.microsoft.com/office/powerpoint/2010/main" val="11370530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000708A-796C-2BD4-AC96-7FB7C1967033}"/>
              </a:ext>
            </a:extLst>
          </p:cNvPr>
          <p:cNvSpPr>
            <a:spLocks noGrp="1"/>
          </p:cNvSpPr>
          <p:nvPr>
            <p:ph type="title"/>
          </p:nvPr>
        </p:nvSpPr>
        <p:spPr>
          <a:xfrm>
            <a:off x="841248" y="256032"/>
            <a:ext cx="10506456" cy="1014984"/>
          </a:xfrm>
        </p:spPr>
        <p:txBody>
          <a:bodyPr anchor="b">
            <a:normAutofit/>
          </a:bodyPr>
          <a:lstStyle/>
          <a:p>
            <a:r>
              <a:rPr lang="tr-TR" b="0" i="0">
                <a:effectLst/>
                <a:latin typeface="Söhne"/>
              </a:rPr>
              <a:t>Bu çıktı, çeşitli bölümlerden oluşur:</a:t>
            </a:r>
            <a:endParaRPr lang="tr-TR"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İçerik Yer Tutucusu 2">
            <a:extLst>
              <a:ext uri="{FF2B5EF4-FFF2-40B4-BE49-F238E27FC236}">
                <a16:creationId xmlns:a16="http://schemas.microsoft.com/office/drawing/2014/main" id="{2E492EA3-2A4D-6F4E-3FF4-3A4556DABCE0}"/>
              </a:ext>
            </a:extLst>
          </p:cNvPr>
          <p:cNvGraphicFramePr>
            <a:graphicFrameLocks noGrp="1"/>
          </p:cNvGraphicFramePr>
          <p:nvPr>
            <p:ph idx="1"/>
            <p:extLst>
              <p:ext uri="{D42A27DB-BD31-4B8C-83A1-F6EECF244321}">
                <p14:modId xmlns:p14="http://schemas.microsoft.com/office/powerpoint/2010/main" val="49196506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55616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DA2FD9B-6CB6-94E3-D75E-A81978350DF7}"/>
              </a:ext>
            </a:extLst>
          </p:cNvPr>
          <p:cNvSpPr>
            <a:spLocks noGrp="1"/>
          </p:cNvSpPr>
          <p:nvPr>
            <p:ph type="title"/>
          </p:nvPr>
        </p:nvSpPr>
        <p:spPr>
          <a:xfrm>
            <a:off x="630936" y="639520"/>
            <a:ext cx="3429000" cy="1719072"/>
          </a:xfrm>
        </p:spPr>
        <p:txBody>
          <a:bodyPr anchor="b">
            <a:normAutofit/>
          </a:bodyPr>
          <a:lstStyle/>
          <a:p>
            <a:r>
              <a:rPr lang="tr-TR" sz="5400" b="1" i="0">
                <a:effectLst/>
                <a:latin typeface="Söhne Mono"/>
              </a:rPr>
              <a:t>atop</a:t>
            </a:r>
            <a:endParaRPr lang="tr-TR" sz="5400"/>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3FD443F4-D46E-020D-E76E-1C79B3CDE98F}"/>
              </a:ext>
            </a:extLst>
          </p:cNvPr>
          <p:cNvSpPr>
            <a:spLocks noGrp="1"/>
          </p:cNvSpPr>
          <p:nvPr>
            <p:ph idx="1"/>
          </p:nvPr>
        </p:nvSpPr>
        <p:spPr>
          <a:xfrm>
            <a:off x="630936" y="2807208"/>
            <a:ext cx="3429000" cy="3410712"/>
          </a:xfrm>
        </p:spPr>
        <p:txBody>
          <a:bodyPr anchor="t">
            <a:normAutofit/>
          </a:bodyPr>
          <a:lstStyle/>
          <a:p>
            <a:r>
              <a:rPr lang="tr-TR" sz="1400" b="0" i="0">
                <a:effectLst/>
                <a:latin typeface="Söhne"/>
              </a:rPr>
              <a:t>top komutu gibi sistem izleme aracıdır ancak daha detaylı bilgiler sağlar ve daha gelişmiş izleme özelliklerine sahiptir. atop, özellikle sistem yöneticileri ve performans analistleri tarafından sistem performansını analiz etmek için kullanılır.</a:t>
            </a:r>
          </a:p>
          <a:p>
            <a:r>
              <a:rPr lang="tr-TR" sz="1400" b="0" i="0">
                <a:effectLst/>
                <a:latin typeface="Söhne"/>
              </a:rPr>
              <a:t>atop komutu, daha ayrıntılı bir çıktı sağlar ve belirli sistem kaynaklarının kullanımını, I/O aktivitesini, bellek kullanımını ve diğer performans ölçümlerini gösterir. Ayrıca, geçmişe yönelik veri toplama ve raporlama yeteneklerine sahiptir.</a:t>
            </a:r>
          </a:p>
          <a:p>
            <a:r>
              <a:rPr lang="tr-TR" sz="1400" b="0" i="0">
                <a:effectLst/>
                <a:latin typeface="Söhne"/>
              </a:rPr>
              <a:t>atop komutunu çalıştırdığınızda, genellikle aşağıdaki gibi bir çıktı alırsınız:</a:t>
            </a:r>
          </a:p>
        </p:txBody>
      </p:sp>
      <p:pic>
        <p:nvPicPr>
          <p:cNvPr id="4" name="Resim 3">
            <a:extLst>
              <a:ext uri="{FF2B5EF4-FFF2-40B4-BE49-F238E27FC236}">
                <a16:creationId xmlns:a16="http://schemas.microsoft.com/office/drawing/2014/main" id="{F3F576D1-938E-C9DC-F3C1-07C241163173}"/>
              </a:ext>
            </a:extLst>
          </p:cNvPr>
          <p:cNvPicPr>
            <a:picLocks noChangeAspect="1"/>
          </p:cNvPicPr>
          <p:nvPr/>
        </p:nvPicPr>
        <p:blipFill>
          <a:blip r:embed="rId2"/>
          <a:stretch>
            <a:fillRect/>
          </a:stretch>
        </p:blipFill>
        <p:spPr>
          <a:xfrm>
            <a:off x="4654296" y="1996479"/>
            <a:ext cx="6903720" cy="2865042"/>
          </a:xfrm>
          <a:prstGeom prst="rect">
            <a:avLst/>
          </a:prstGeom>
        </p:spPr>
      </p:pic>
    </p:spTree>
    <p:extLst>
      <p:ext uri="{BB962C8B-B14F-4D97-AF65-F5344CB8AC3E}">
        <p14:creationId xmlns:p14="http://schemas.microsoft.com/office/powerpoint/2010/main" val="1589619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F23CF-DE11-FAB8-7B05-FCB66DC9B7CE}"/>
            </a:ext>
          </a:extLst>
        </p:cNvPr>
        <p:cNvGrpSpPr/>
        <p:nvPr/>
      </p:nvGrpSpPr>
      <p:grpSpPr>
        <a:xfrm>
          <a:off x="0" y="0"/>
          <a:ext cx="0" cy="0"/>
          <a:chOff x="0" y="0"/>
          <a:chExt cx="0" cy="0"/>
        </a:xfrm>
      </p:grpSpPr>
      <p:graphicFrame>
        <p:nvGraphicFramePr>
          <p:cNvPr id="5" name="İçerik Yer Tutucusu 2">
            <a:extLst>
              <a:ext uri="{FF2B5EF4-FFF2-40B4-BE49-F238E27FC236}">
                <a16:creationId xmlns:a16="http://schemas.microsoft.com/office/drawing/2014/main" id="{20BD9E8F-BBE0-D985-C477-50058ADAA429}"/>
              </a:ext>
            </a:extLst>
          </p:cNvPr>
          <p:cNvGraphicFramePr>
            <a:graphicFrameLocks noGrp="1"/>
          </p:cNvGraphicFramePr>
          <p:nvPr>
            <p:ph idx="1"/>
            <p:extLst>
              <p:ext uri="{D42A27DB-BD31-4B8C-83A1-F6EECF244321}">
                <p14:modId xmlns:p14="http://schemas.microsoft.com/office/powerpoint/2010/main" val="1928030976"/>
              </p:ext>
            </p:extLst>
          </p:nvPr>
        </p:nvGraphicFramePr>
        <p:xfrm>
          <a:off x="474406" y="390115"/>
          <a:ext cx="10636045" cy="5597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87999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11B147-EF4A-B6CC-55EE-CC1EC955F079}"/>
              </a:ext>
            </a:extLst>
          </p:cNvPr>
          <p:cNvSpPr>
            <a:spLocks noGrp="1"/>
          </p:cNvSpPr>
          <p:nvPr>
            <p:ph type="title"/>
          </p:nvPr>
        </p:nvSpPr>
        <p:spPr>
          <a:xfrm>
            <a:off x="838200" y="800993"/>
            <a:ext cx="3687491" cy="1594189"/>
          </a:xfrm>
        </p:spPr>
        <p:txBody>
          <a:bodyPr anchor="t">
            <a:normAutofit/>
          </a:bodyPr>
          <a:lstStyle/>
          <a:p>
            <a:r>
              <a:rPr lang="tr-TR" sz="3200" b="1" i="0">
                <a:effectLst/>
                <a:latin typeface="Söhne Mono"/>
              </a:rPr>
              <a:t>htop</a:t>
            </a:r>
            <a:endParaRPr lang="tr-TR" sz="3200"/>
          </a:p>
        </p:txBody>
      </p:sp>
      <p:sp>
        <p:nvSpPr>
          <p:cNvPr id="3" name="İçerik Yer Tutucusu 2">
            <a:extLst>
              <a:ext uri="{FF2B5EF4-FFF2-40B4-BE49-F238E27FC236}">
                <a16:creationId xmlns:a16="http://schemas.microsoft.com/office/drawing/2014/main" id="{EE0641DF-4DB8-1BF5-0F9B-57A4FDB55717}"/>
              </a:ext>
            </a:extLst>
          </p:cNvPr>
          <p:cNvSpPr>
            <a:spLocks noGrp="1"/>
          </p:cNvSpPr>
          <p:nvPr>
            <p:ph idx="1"/>
          </p:nvPr>
        </p:nvSpPr>
        <p:spPr>
          <a:xfrm>
            <a:off x="5341546" y="751555"/>
            <a:ext cx="6012254" cy="1766458"/>
          </a:xfrm>
        </p:spPr>
        <p:txBody>
          <a:bodyPr anchor="t">
            <a:normAutofit/>
          </a:bodyPr>
          <a:lstStyle/>
          <a:p>
            <a:r>
              <a:rPr lang="tr-TR" sz="1700" b="0" i="0">
                <a:effectLst/>
                <a:latin typeface="Söhne"/>
              </a:rPr>
              <a:t>interaktif bir sistem izleme aracıdır ve kullanıcıların sistem kaynaklarını gerçek zamanlı olarak izlemesine olanak tanır. htop, terminal tabanlı bir arayüz sağlar ve top komutuna göre daha kullanıcı dostu ve daha fazla özellik sunar.</a:t>
            </a:r>
          </a:p>
          <a:p>
            <a:r>
              <a:rPr lang="tr-TR" sz="1700" b="0" i="0">
                <a:effectLst/>
                <a:latin typeface="Söhne"/>
              </a:rPr>
              <a:t>htop komutunu çalıştırdığınızda, genellikle bir terminal penceresinde aşağıdakine benzer bir arayüz görüntülenir:</a:t>
            </a:r>
          </a:p>
        </p:txBody>
      </p:sp>
      <p:pic>
        <p:nvPicPr>
          <p:cNvPr id="4" name="Resim 3">
            <a:extLst>
              <a:ext uri="{FF2B5EF4-FFF2-40B4-BE49-F238E27FC236}">
                <a16:creationId xmlns:a16="http://schemas.microsoft.com/office/drawing/2014/main" id="{6B7F2FFE-F2F6-3973-E525-8FD63E77BECB}"/>
              </a:ext>
            </a:extLst>
          </p:cNvPr>
          <p:cNvPicPr>
            <a:picLocks noChangeAspect="1"/>
          </p:cNvPicPr>
          <p:nvPr/>
        </p:nvPicPr>
        <p:blipFill rotWithShape="1">
          <a:blip r:embed="rId2"/>
          <a:srcRect b="3257"/>
          <a:stretch/>
        </p:blipFill>
        <p:spPr>
          <a:xfrm>
            <a:off x="-2" y="2818262"/>
            <a:ext cx="12192002" cy="4039737"/>
          </a:xfrm>
          <a:prstGeom prst="rect">
            <a:avLst/>
          </a:prstGeom>
        </p:spPr>
      </p:pic>
      <p:grpSp>
        <p:nvGrpSpPr>
          <p:cNvPr id="9" name="Group 8">
            <a:extLst>
              <a:ext uri="{FF2B5EF4-FFF2-40B4-BE49-F238E27FC236}">
                <a16:creationId xmlns:a16="http://schemas.microsoft.com/office/drawing/2014/main" id="{F2221BB3-7B5D-C899-7745-66D7AC323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 name="Rectangle 9">
              <a:extLst>
                <a:ext uri="{FF2B5EF4-FFF2-40B4-BE49-F238E27FC236}">
                  <a16:creationId xmlns:a16="http://schemas.microsoft.com/office/drawing/2014/main" id="{3FD2D571-38D7-DB0F-166C-14FEDA700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8AEF72-50CD-C201-F6BF-C595BBBED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88936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D29F9CA9-7B28-ED9E-133B-8EF35DF093D5}"/>
              </a:ext>
            </a:extLst>
          </p:cNvPr>
          <p:cNvSpPr>
            <a:spLocks noGrp="1"/>
          </p:cNvSpPr>
          <p:nvPr>
            <p:ph type="title"/>
          </p:nvPr>
        </p:nvSpPr>
        <p:spPr>
          <a:xfrm>
            <a:off x="838201" y="3998018"/>
            <a:ext cx="3981854" cy="2216513"/>
          </a:xfrm>
        </p:spPr>
        <p:txBody>
          <a:bodyPr>
            <a:normAutofit/>
          </a:bodyPr>
          <a:lstStyle/>
          <a:p>
            <a:r>
              <a:rPr lang="tr-TR" dirty="0" err="1"/>
              <a:t>ps</a:t>
            </a:r>
            <a:endParaRPr lang="tr-TR" dirty="0"/>
          </a:p>
        </p:txBody>
      </p:sp>
      <p:sp>
        <p:nvSpPr>
          <p:cNvPr id="11" name="Arc 1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Resim 3">
            <a:extLst>
              <a:ext uri="{FF2B5EF4-FFF2-40B4-BE49-F238E27FC236}">
                <a16:creationId xmlns:a16="http://schemas.microsoft.com/office/drawing/2014/main" id="{31E82A93-A062-91F2-B673-43536C2C35EE}"/>
              </a:ext>
            </a:extLst>
          </p:cNvPr>
          <p:cNvPicPr>
            <a:picLocks noChangeAspect="1"/>
          </p:cNvPicPr>
          <p:nvPr/>
        </p:nvPicPr>
        <p:blipFill>
          <a:blip r:embed="rId2"/>
          <a:stretch>
            <a:fillRect/>
          </a:stretch>
        </p:blipFill>
        <p:spPr>
          <a:xfrm>
            <a:off x="1901003" y="704504"/>
            <a:ext cx="8389993"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B079256E-57F3-CD25-D82E-98CF9ECF0B3B}"/>
              </a:ext>
            </a:extLst>
          </p:cNvPr>
          <p:cNvSpPr>
            <a:spLocks noGrp="1"/>
          </p:cNvSpPr>
          <p:nvPr>
            <p:ph idx="1"/>
          </p:nvPr>
        </p:nvSpPr>
        <p:spPr>
          <a:xfrm>
            <a:off x="4970835" y="3998019"/>
            <a:ext cx="6382966" cy="2216512"/>
          </a:xfrm>
        </p:spPr>
        <p:txBody>
          <a:bodyPr>
            <a:normAutofit/>
          </a:bodyPr>
          <a:lstStyle/>
          <a:p>
            <a:r>
              <a:rPr lang="tr-TR" sz="2000" b="1" i="0" err="1">
                <a:effectLst/>
                <a:latin typeface="Söhne"/>
              </a:rPr>
              <a:t>ps</a:t>
            </a:r>
            <a:r>
              <a:rPr lang="tr-TR" sz="2000" b="0" i="0">
                <a:effectLst/>
                <a:latin typeface="Söhne"/>
              </a:rPr>
              <a:t> komutu çalışan işlemler hakkında bilgi gösterir. Komut seçenekleri veya anahtarları kullanarak kendi işlemlerinizi, tüm işlemleri ve işlem tablosunu farklı biçimlerde görebilirsiniz. </a:t>
            </a:r>
            <a:r>
              <a:rPr lang="tr-TR" sz="2000" b="0" i="0" err="1">
                <a:effectLst/>
                <a:latin typeface="Söhne"/>
              </a:rPr>
              <a:t>ps</a:t>
            </a:r>
            <a:r>
              <a:rPr lang="tr-TR" sz="2000" b="0" i="0">
                <a:effectLst/>
                <a:latin typeface="Söhne"/>
              </a:rPr>
              <a:t> komutu tüm Linux dağıtımlarında bulunur.</a:t>
            </a:r>
          </a:p>
          <a:p>
            <a:r>
              <a:rPr lang="tr-TR" sz="2000" b="0" i="0">
                <a:effectLst/>
                <a:latin typeface="Söhne"/>
              </a:rPr>
              <a:t>Kendi kullanıcı hesabınıza ait tüm işlemleri görmek için </a:t>
            </a:r>
            <a:r>
              <a:rPr lang="tr-TR" sz="2000" b="0" i="0" err="1">
                <a:effectLst/>
                <a:latin typeface="Söhne"/>
              </a:rPr>
              <a:t>ps</a:t>
            </a:r>
            <a:r>
              <a:rPr lang="tr-TR" sz="2000" b="0" i="0">
                <a:effectLst/>
                <a:latin typeface="Söhne"/>
              </a:rPr>
              <a:t> komutunu -</a:t>
            </a:r>
            <a:r>
              <a:rPr lang="tr-TR" sz="2000" b="0" i="0" err="1">
                <a:effectLst/>
                <a:latin typeface="Söhne"/>
              </a:rPr>
              <a:t>ux</a:t>
            </a:r>
            <a:r>
              <a:rPr lang="tr-TR" sz="2000" b="0" i="0">
                <a:effectLst/>
                <a:latin typeface="Söhne"/>
              </a:rPr>
              <a:t> seçeneğiyle kullanın:</a:t>
            </a:r>
          </a:p>
          <a:p>
            <a:endParaRPr lang="tr-TR" sz="2000"/>
          </a:p>
        </p:txBody>
      </p:sp>
    </p:spTree>
    <p:extLst>
      <p:ext uri="{BB962C8B-B14F-4D97-AF65-F5344CB8AC3E}">
        <p14:creationId xmlns:p14="http://schemas.microsoft.com/office/powerpoint/2010/main" val="6236790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0275454-1DED-92A7-343E-FB3A112CA5C6}"/>
              </a:ext>
            </a:extLst>
          </p:cNvPr>
          <p:cNvSpPr>
            <a:spLocks noGrp="1"/>
          </p:cNvSpPr>
          <p:nvPr>
            <p:ph type="title"/>
          </p:nvPr>
        </p:nvSpPr>
        <p:spPr>
          <a:xfrm>
            <a:off x="838200" y="365125"/>
            <a:ext cx="10515600" cy="1306443"/>
          </a:xfrm>
        </p:spPr>
        <p:txBody>
          <a:bodyPr>
            <a:normAutofit/>
          </a:bodyPr>
          <a:lstStyle/>
          <a:p>
            <a:r>
              <a:rPr lang="tr-TR" sz="4000">
                <a:effectLst/>
                <a:latin typeface="Menlo" panose="020B0609030804020204" pitchFamily="49" charset="0"/>
              </a:rPr>
              <a:t>glances</a:t>
            </a:r>
            <a:endParaRPr lang="tr-TR" sz="4000"/>
          </a:p>
        </p:txBody>
      </p:sp>
      <p:sp>
        <p:nvSpPr>
          <p:cNvPr id="3" name="İçerik Yer Tutucusu 2">
            <a:extLst>
              <a:ext uri="{FF2B5EF4-FFF2-40B4-BE49-F238E27FC236}">
                <a16:creationId xmlns:a16="http://schemas.microsoft.com/office/drawing/2014/main" id="{D18D87FD-574C-EF27-4E7C-924EB658BD1C}"/>
              </a:ext>
            </a:extLst>
          </p:cNvPr>
          <p:cNvSpPr>
            <a:spLocks noGrp="1"/>
          </p:cNvSpPr>
          <p:nvPr>
            <p:ph idx="1"/>
          </p:nvPr>
        </p:nvSpPr>
        <p:spPr>
          <a:xfrm>
            <a:off x="838200" y="1825625"/>
            <a:ext cx="4152774" cy="4303464"/>
          </a:xfrm>
        </p:spPr>
        <p:txBody>
          <a:bodyPr>
            <a:normAutofit/>
          </a:bodyPr>
          <a:lstStyle/>
          <a:p>
            <a:r>
              <a:rPr lang="tr-TR" sz="1700" b="0" i="0">
                <a:effectLst/>
                <a:latin typeface="Söhne"/>
              </a:rPr>
              <a:t>Glances, sistem performansını izlemek için kullanılan bir komuttur. Glances, CPU kullanımı, bellek kullanımı, disk I/O, ağ trafiği ve diğer birçok sistem özelliği hakkında ayrıntılı bilgi sağlar. Genellikle kullanıcı dostu bir arayüzle sunulur ve interaktif olarak sistem durumunu izlemek için kullanılır.</a:t>
            </a:r>
          </a:p>
          <a:p>
            <a:r>
              <a:rPr lang="tr-TR" sz="1700" b="0" i="0">
                <a:effectLst/>
                <a:latin typeface="Söhne"/>
              </a:rPr>
              <a:t>Glances komutunu çalıştırdığınızda, genel sistem durumu hakkında bir özet görüntülenir. Bu özet, CPU ve bellek kullanımı, disk ve ağ etkinliği gibi anahtar sistem bileşenlerinin anlık durumunu gösterir. Ayrıca, her bir süreç için ayrıntılı bilgiler de sağlar.</a:t>
            </a:r>
          </a:p>
          <a:p>
            <a:endParaRPr lang="tr-TR" sz="1700"/>
          </a:p>
        </p:txBody>
      </p:sp>
      <p:pic>
        <p:nvPicPr>
          <p:cNvPr id="4" name="Resim 3">
            <a:extLst>
              <a:ext uri="{FF2B5EF4-FFF2-40B4-BE49-F238E27FC236}">
                <a16:creationId xmlns:a16="http://schemas.microsoft.com/office/drawing/2014/main" id="{CB6586A3-8585-592A-4E2E-448AB81E1F13}"/>
              </a:ext>
            </a:extLst>
          </p:cNvPr>
          <p:cNvPicPr>
            <a:picLocks noChangeAspect="1"/>
          </p:cNvPicPr>
          <p:nvPr/>
        </p:nvPicPr>
        <p:blipFill rotWithShape="1">
          <a:blip r:embed="rId2"/>
          <a:srcRect l="687" r="-2" b="-2"/>
          <a:stretch/>
        </p:blipFill>
        <p:spPr>
          <a:xfrm>
            <a:off x="5183500" y="1904282"/>
            <a:ext cx="6170299" cy="4224808"/>
          </a:xfrm>
          <a:prstGeom prst="rect">
            <a:avLst/>
          </a:prstGeom>
        </p:spPr>
      </p:pic>
    </p:spTree>
    <p:extLst>
      <p:ext uri="{BB962C8B-B14F-4D97-AF65-F5344CB8AC3E}">
        <p14:creationId xmlns:p14="http://schemas.microsoft.com/office/powerpoint/2010/main" val="3925984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çerik Yer Tutucusu 2">
            <a:extLst>
              <a:ext uri="{FF2B5EF4-FFF2-40B4-BE49-F238E27FC236}">
                <a16:creationId xmlns:a16="http://schemas.microsoft.com/office/drawing/2014/main" id="{44983201-96E1-16EE-4ACB-9426BE62D323}"/>
              </a:ext>
            </a:extLst>
          </p:cNvPr>
          <p:cNvGraphicFramePr>
            <a:graphicFrameLocks noGrp="1"/>
          </p:cNvGraphicFramePr>
          <p:nvPr>
            <p:ph idx="1"/>
            <p:extLst>
              <p:ext uri="{D42A27DB-BD31-4B8C-83A1-F6EECF244321}">
                <p14:modId xmlns:p14="http://schemas.microsoft.com/office/powerpoint/2010/main" val="247982342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1272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898C68-4FC5-D565-AD67-D973CF2D49A2}"/>
              </a:ext>
            </a:extLst>
          </p:cNvPr>
          <p:cNvSpPr>
            <a:spLocks noGrp="1"/>
          </p:cNvSpPr>
          <p:nvPr>
            <p:ph type="title"/>
          </p:nvPr>
        </p:nvSpPr>
        <p:spPr/>
        <p:txBody>
          <a:bodyPr>
            <a:normAutofit/>
          </a:bodyPr>
          <a:lstStyle/>
          <a:p>
            <a:pPr fontAlgn="base"/>
            <a:r>
              <a:rPr lang="tr-TR" b="0" i="0" dirty="0">
                <a:solidFill>
                  <a:srgbClr val="3D3B49"/>
                </a:solidFill>
                <a:effectLst/>
                <a:latin typeface="Noto Serif" panose="02020600060500020200" pitchFamily="18" charset="0"/>
              </a:rPr>
              <a:t>Linux Sorunlarını Giderme</a:t>
            </a:r>
            <a:endParaRPr lang="tr-TR" dirty="0"/>
          </a:p>
        </p:txBody>
      </p:sp>
      <p:sp>
        <p:nvSpPr>
          <p:cNvPr id="3" name="İçerik Yer Tutucusu 2">
            <a:extLst>
              <a:ext uri="{FF2B5EF4-FFF2-40B4-BE49-F238E27FC236}">
                <a16:creationId xmlns:a16="http://schemas.microsoft.com/office/drawing/2014/main" id="{D3043BE0-7972-CEEB-7EB0-886B36A3D9EA}"/>
              </a:ext>
            </a:extLst>
          </p:cNvPr>
          <p:cNvSpPr>
            <a:spLocks noGrp="1"/>
          </p:cNvSpPr>
          <p:nvPr>
            <p:ph idx="1"/>
          </p:nvPr>
        </p:nvSpPr>
        <p:spPr/>
        <p:txBody>
          <a:bodyPr/>
          <a:lstStyle/>
          <a:p>
            <a:r>
              <a:rPr lang="tr-TR" b="0" i="0" dirty="0">
                <a:solidFill>
                  <a:srgbClr val="0D0D0D"/>
                </a:solidFill>
                <a:effectLst/>
                <a:latin typeface="Söhne"/>
              </a:rPr>
              <a:t>Bazıları Linux sorun gidermeyi "boşa çaba" olarak nitelendirirken, ancak sisteminizde neler olduğunu araştırmak için zaman ayırırsanız, Linux sorun giderme ne dramatik ne de zor olur. Çok sık olarak, ilgili sorun giderme işlemlerini gerçekleştirmek yerine, sistem yöneticileri hızlı bir yedek alır ve ardından sistemi yeniden imaj (diski silip yeniden yüklemek) eder. Bu uygulamayı pek beğenmiyorum, ancak ciddi güvenlik ihlalleri durumunda en iyi seçenek olduğunu söyleyebilirim.</a:t>
            </a:r>
            <a:endParaRPr lang="tr-TR" dirty="0"/>
          </a:p>
        </p:txBody>
      </p:sp>
    </p:spTree>
    <p:extLst>
      <p:ext uri="{BB962C8B-B14F-4D97-AF65-F5344CB8AC3E}">
        <p14:creationId xmlns:p14="http://schemas.microsoft.com/office/powerpoint/2010/main" val="1977269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69178CA2-93BF-0698-FDD5-A746EB93EE83}"/>
              </a:ext>
            </a:extLst>
          </p:cNvPr>
          <p:cNvSpPr>
            <a:spLocks noGrp="1"/>
          </p:cNvSpPr>
          <p:nvPr>
            <p:ph type="title"/>
          </p:nvPr>
        </p:nvSpPr>
        <p:spPr>
          <a:xfrm>
            <a:off x="1137034" y="609597"/>
            <a:ext cx="9392421" cy="1330841"/>
          </a:xfrm>
        </p:spPr>
        <p:txBody>
          <a:bodyPr>
            <a:normAutofit/>
          </a:bodyPr>
          <a:lstStyle/>
          <a:p>
            <a:r>
              <a:rPr lang="tr-TR" b="1" i="0" err="1">
                <a:effectLst/>
                <a:latin typeface="Söhne"/>
              </a:rPr>
              <a:t>dmesg</a:t>
            </a:r>
            <a:endParaRPr lang="tr-TR"/>
          </a:p>
        </p:txBody>
      </p:sp>
      <p:sp>
        <p:nvSpPr>
          <p:cNvPr id="3" name="İçerik Yer Tutucusu 2">
            <a:extLst>
              <a:ext uri="{FF2B5EF4-FFF2-40B4-BE49-F238E27FC236}">
                <a16:creationId xmlns:a16="http://schemas.microsoft.com/office/drawing/2014/main" id="{9FDCC2B4-A7AC-71A4-F264-9870BC9647BE}"/>
              </a:ext>
            </a:extLst>
          </p:cNvPr>
          <p:cNvSpPr>
            <a:spLocks noGrp="1"/>
          </p:cNvSpPr>
          <p:nvPr>
            <p:ph idx="1"/>
          </p:nvPr>
        </p:nvSpPr>
        <p:spPr>
          <a:xfrm>
            <a:off x="1137034" y="2198362"/>
            <a:ext cx="4958966" cy="3917773"/>
          </a:xfrm>
        </p:spPr>
        <p:txBody>
          <a:bodyPr>
            <a:normAutofit/>
          </a:bodyPr>
          <a:lstStyle/>
          <a:p>
            <a:r>
              <a:rPr lang="tr-TR" sz="1600" b="1" i="0">
                <a:effectLst/>
                <a:latin typeface="Söhne"/>
              </a:rPr>
              <a:t>"display message" </a:t>
            </a:r>
            <a:r>
              <a:rPr lang="tr-TR" sz="1600" b="0" i="0">
                <a:effectLst/>
                <a:latin typeface="Söhne"/>
              </a:rPr>
              <a:t>kısaltmasından gelir ve Linux işletim sistemi çekirdeğinin başlangıcından bu yana çekirdek tarafından üretilen sistem mesajlarını görüntülemek için kullanılan bir komuttur. Bu mesajlar, donanım tanımlama, sürücü yükleme, sistem hataları, uyarılar ve diğer sistem olayları hakkında bilgi sağlar.</a:t>
            </a:r>
          </a:p>
          <a:p>
            <a:pPr lvl="1"/>
            <a:r>
              <a:rPr lang="tr-TR" sz="1600" b="0" i="0">
                <a:effectLst/>
                <a:latin typeface="Söhne"/>
              </a:rPr>
              <a:t>dmesg komutu genellikle aşağıdaki gibi sistem günlüğünü (log) görüntüler:</a:t>
            </a:r>
          </a:p>
          <a:p>
            <a:pPr lvl="1"/>
            <a:r>
              <a:rPr lang="tr-TR" sz="1600" b="0" i="0">
                <a:effectLst/>
                <a:latin typeface="Söhne"/>
              </a:rPr>
              <a:t>Donanım algılama bilgileri</a:t>
            </a:r>
          </a:p>
          <a:p>
            <a:pPr lvl="1"/>
            <a:r>
              <a:rPr lang="tr-TR" sz="1600" b="0" i="0">
                <a:effectLst/>
                <a:latin typeface="Söhne"/>
              </a:rPr>
              <a:t>Sürücülerin başlatılması ve aygıtların tanımlanması</a:t>
            </a:r>
          </a:p>
          <a:p>
            <a:pPr lvl="1"/>
            <a:r>
              <a:rPr lang="tr-TR" sz="1600" b="0" i="0">
                <a:effectLst/>
                <a:latin typeface="Söhne"/>
              </a:rPr>
              <a:t>Kernel hata mesajları</a:t>
            </a:r>
          </a:p>
          <a:p>
            <a:pPr lvl="1"/>
            <a:r>
              <a:rPr lang="tr-TR" sz="1600" b="0" i="0">
                <a:effectLst/>
                <a:latin typeface="Söhne"/>
              </a:rPr>
              <a:t>USB ve diğer aygıtların bağlantı/kesilme bilgileri</a:t>
            </a:r>
          </a:p>
          <a:p>
            <a:pPr lvl="1"/>
            <a:r>
              <a:rPr lang="tr-TR" sz="1600" b="0" i="0">
                <a:effectLst/>
                <a:latin typeface="Söhne"/>
              </a:rPr>
              <a:t>Ağ arabirimi durumları</a:t>
            </a:r>
          </a:p>
          <a:p>
            <a:pPr lvl="1"/>
            <a:r>
              <a:rPr lang="tr-TR" sz="1600" b="0" i="0">
                <a:effectLst/>
                <a:latin typeface="Söhne"/>
              </a:rPr>
              <a:t>ve daha fazlası</a:t>
            </a:r>
          </a:p>
          <a:p>
            <a:endParaRPr lang="tr-TR" sz="1600"/>
          </a:p>
        </p:txBody>
      </p:sp>
      <p:pic>
        <p:nvPicPr>
          <p:cNvPr id="4" name="Resim 3">
            <a:extLst>
              <a:ext uri="{FF2B5EF4-FFF2-40B4-BE49-F238E27FC236}">
                <a16:creationId xmlns:a16="http://schemas.microsoft.com/office/drawing/2014/main" id="{6D882C36-33D4-86E6-31DC-15DC1341BA7A}"/>
              </a:ext>
            </a:extLst>
          </p:cNvPr>
          <p:cNvPicPr>
            <a:picLocks noChangeAspect="1"/>
          </p:cNvPicPr>
          <p:nvPr/>
        </p:nvPicPr>
        <p:blipFill>
          <a:blip r:embed="rId2"/>
          <a:stretch>
            <a:fillRect/>
          </a:stretch>
        </p:blipFill>
        <p:spPr>
          <a:xfrm>
            <a:off x="6719367" y="3452337"/>
            <a:ext cx="4788505" cy="1221068"/>
          </a:xfrm>
          <a:prstGeom prst="rect">
            <a:avLst/>
          </a:prstGeom>
        </p:spPr>
      </p:pic>
      <p:sp>
        <p:nvSpPr>
          <p:cNvPr id="19" name="Freeform: Shape 1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907080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C96B8C65-A786-5C94-21EE-5E4431E1DBB6}"/>
              </a:ext>
            </a:extLst>
          </p:cNvPr>
          <p:cNvPicPr>
            <a:picLocks noChangeAspect="1"/>
          </p:cNvPicPr>
          <p:nvPr/>
        </p:nvPicPr>
        <p:blipFill rotWithShape="1">
          <a:blip r:embed="rId2"/>
          <a:srcRect b="6372"/>
          <a:stretch/>
        </p:blipFill>
        <p:spPr>
          <a:xfrm>
            <a:off x="669235" y="1225928"/>
            <a:ext cx="6221895" cy="4412766"/>
          </a:xfrm>
          <a:prstGeom prst="rect">
            <a:avLst/>
          </a:prstGeom>
        </p:spPr>
      </p:pic>
      <p:cxnSp>
        <p:nvCxnSpPr>
          <p:cNvPr id="19" name="Straight Connector 18">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476530EA-797A-9CF0-AE3E-1A6B3EBB088B}"/>
              </a:ext>
            </a:extLst>
          </p:cNvPr>
          <p:cNvSpPr>
            <a:spLocks noGrp="1"/>
          </p:cNvSpPr>
          <p:nvPr>
            <p:ph idx="1"/>
          </p:nvPr>
        </p:nvSpPr>
        <p:spPr>
          <a:xfrm>
            <a:off x="8153400" y="2543364"/>
            <a:ext cx="3434180" cy="3599019"/>
          </a:xfrm>
        </p:spPr>
        <p:txBody>
          <a:bodyPr>
            <a:normAutofit/>
          </a:bodyPr>
          <a:lstStyle/>
          <a:p>
            <a:r>
              <a:rPr lang="tr-TR" sz="2000" b="0" i="0" dirty="0">
                <a:effectLst/>
                <a:latin typeface="Söhne"/>
              </a:rPr>
              <a:t>Bu genellikle işletim sistemi ve donanımla ilgili bir sorunu nerede arayacağınızı sınırlar. Eğer </a:t>
            </a:r>
            <a:r>
              <a:rPr lang="tr-TR" sz="2000" b="0" i="0">
                <a:effectLst/>
                <a:latin typeface="Söhne"/>
              </a:rPr>
              <a:t>dmesg</a:t>
            </a:r>
            <a:r>
              <a:rPr lang="tr-TR" sz="2000" b="0" i="0" dirty="0">
                <a:effectLst/>
                <a:latin typeface="Söhne"/>
              </a:rPr>
              <a:t> üzerinden herhangi bir ilgili hata bulamazsanız, </a:t>
            </a:r>
            <a:r>
              <a:rPr lang="tr-TR" sz="2000" b="0" i="0">
                <a:effectLst/>
                <a:latin typeface="Söhne"/>
              </a:rPr>
              <a:t>fault</a:t>
            </a:r>
            <a:r>
              <a:rPr lang="tr-TR" sz="2000" b="0" i="0" dirty="0">
                <a:effectLst/>
                <a:latin typeface="Söhne"/>
              </a:rPr>
              <a:t>, </a:t>
            </a:r>
            <a:r>
              <a:rPr lang="tr-TR" sz="2000" b="0" i="0">
                <a:effectLst/>
                <a:latin typeface="Söhne"/>
              </a:rPr>
              <a:t>failed</a:t>
            </a:r>
            <a:r>
              <a:rPr lang="tr-TR" sz="2000" b="0" i="0" dirty="0">
                <a:effectLst/>
                <a:latin typeface="Söhne"/>
              </a:rPr>
              <a:t>, </a:t>
            </a:r>
            <a:r>
              <a:rPr lang="tr-TR" sz="2000" b="0" i="0">
                <a:effectLst/>
                <a:latin typeface="Söhne"/>
              </a:rPr>
              <a:t>undefined</a:t>
            </a:r>
            <a:r>
              <a:rPr lang="tr-TR" sz="2000" b="0" i="0" dirty="0">
                <a:effectLst/>
                <a:latin typeface="Söhne"/>
              </a:rPr>
              <a:t> veya </a:t>
            </a:r>
            <a:r>
              <a:rPr lang="tr-TR" sz="2000" b="0" i="0">
                <a:effectLst/>
                <a:latin typeface="Söhne"/>
              </a:rPr>
              <a:t>unknown</a:t>
            </a:r>
            <a:r>
              <a:rPr lang="tr-TR" sz="2000" b="0" i="0" dirty="0">
                <a:effectLst/>
                <a:latin typeface="Söhne"/>
              </a:rPr>
              <a:t> gibi diğer filtreleri kullanarak daha fazla araştırma yapabilirsiniz.</a:t>
            </a:r>
            <a:endParaRPr lang="tr-TR" sz="2000" dirty="0"/>
          </a:p>
        </p:txBody>
      </p:sp>
    </p:spTree>
    <p:extLst>
      <p:ext uri="{BB962C8B-B14F-4D97-AF65-F5344CB8AC3E}">
        <p14:creationId xmlns:p14="http://schemas.microsoft.com/office/powerpoint/2010/main" val="446701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Resim 3">
            <a:extLst>
              <a:ext uri="{FF2B5EF4-FFF2-40B4-BE49-F238E27FC236}">
                <a16:creationId xmlns:a16="http://schemas.microsoft.com/office/drawing/2014/main" id="{1ED1FDB3-0EE6-91BE-393E-14F8DA7F4566}"/>
              </a:ext>
            </a:extLst>
          </p:cNvPr>
          <p:cNvPicPr>
            <a:picLocks noChangeAspect="1"/>
          </p:cNvPicPr>
          <p:nvPr/>
        </p:nvPicPr>
        <p:blipFill>
          <a:blip r:embed="rId2"/>
          <a:stretch>
            <a:fillRect/>
          </a:stretch>
        </p:blipFill>
        <p:spPr>
          <a:xfrm>
            <a:off x="659914" y="1313466"/>
            <a:ext cx="10872172" cy="1739547"/>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F9B00D55-0FCB-1890-9059-71C01EA6B595}"/>
              </a:ext>
            </a:extLst>
          </p:cNvPr>
          <p:cNvSpPr>
            <a:spLocks noGrp="1"/>
          </p:cNvSpPr>
          <p:nvPr>
            <p:ph idx="1"/>
          </p:nvPr>
        </p:nvSpPr>
        <p:spPr>
          <a:xfrm>
            <a:off x="4970835" y="3998019"/>
            <a:ext cx="6382966" cy="2216512"/>
          </a:xfrm>
        </p:spPr>
        <p:txBody>
          <a:bodyPr>
            <a:normAutofit/>
          </a:bodyPr>
          <a:lstStyle/>
          <a:p>
            <a:r>
              <a:rPr lang="tr-TR" b="0" i="0">
                <a:effectLst/>
                <a:latin typeface="Söhne"/>
              </a:rPr>
              <a:t>Eğer önceki aramalar değerli bir şey ortaya çıkarmazsa, sistem </a:t>
            </a:r>
            <a:r>
              <a:rPr lang="tr-TR" b="0" i="0" err="1">
                <a:effectLst/>
                <a:latin typeface="Söhne"/>
              </a:rPr>
              <a:t>log</a:t>
            </a:r>
            <a:r>
              <a:rPr lang="tr-TR" b="0" i="0">
                <a:effectLst/>
                <a:latin typeface="Söhne"/>
              </a:rPr>
              <a:t> dosyalarınızı kullanın.</a:t>
            </a:r>
            <a:endParaRPr lang="tr-TR" dirty="0"/>
          </a:p>
        </p:txBody>
      </p:sp>
    </p:spTree>
    <p:extLst>
      <p:ext uri="{BB962C8B-B14F-4D97-AF65-F5344CB8AC3E}">
        <p14:creationId xmlns:p14="http://schemas.microsoft.com/office/powerpoint/2010/main" val="9210317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2BF38688-7E3E-466A-1870-F095492C39DF}"/>
              </a:ext>
            </a:extLst>
          </p:cNvPr>
          <p:cNvPicPr>
            <a:picLocks noChangeAspect="1"/>
          </p:cNvPicPr>
          <p:nvPr/>
        </p:nvPicPr>
        <p:blipFill>
          <a:blip r:embed="rId2"/>
          <a:stretch>
            <a:fillRect/>
          </a:stretch>
        </p:blipFill>
        <p:spPr>
          <a:xfrm>
            <a:off x="1289304" y="1761309"/>
            <a:ext cx="9983874" cy="1148145"/>
          </a:xfrm>
          <a:prstGeom prst="rect">
            <a:avLst/>
          </a:prstGeom>
        </p:spPr>
      </p:pic>
      <p:sp>
        <p:nvSpPr>
          <p:cNvPr id="3" name="İçerik Yer Tutucusu 2">
            <a:extLst>
              <a:ext uri="{FF2B5EF4-FFF2-40B4-BE49-F238E27FC236}">
                <a16:creationId xmlns:a16="http://schemas.microsoft.com/office/drawing/2014/main" id="{39399A03-CF40-1159-A138-E43D1A3915A8}"/>
              </a:ext>
            </a:extLst>
          </p:cNvPr>
          <p:cNvSpPr>
            <a:spLocks noGrp="1"/>
          </p:cNvSpPr>
          <p:nvPr>
            <p:ph idx="1"/>
          </p:nvPr>
        </p:nvSpPr>
        <p:spPr>
          <a:xfrm>
            <a:off x="1289304" y="4612943"/>
            <a:ext cx="7745969" cy="1408222"/>
          </a:xfrm>
        </p:spPr>
        <p:txBody>
          <a:bodyPr anchor="t">
            <a:normAutofit/>
          </a:bodyPr>
          <a:lstStyle/>
          <a:p>
            <a:r>
              <a:rPr lang="tr-TR" sz="2000" b="0" i="0">
                <a:effectLst/>
                <a:latin typeface="Söhne"/>
              </a:rPr>
              <a:t>Bu çok uzun bir liste oluşturabilir. Eğer öyleyse, çıktıyı bir dosyaya yönlendirmeyi öneririm, böylece bu sonuçları kazıyabilirsiniz.</a:t>
            </a:r>
            <a:endParaRPr lang="tr-TR" sz="2000"/>
          </a:p>
        </p:txBody>
      </p:sp>
    </p:spTree>
    <p:extLst>
      <p:ext uri="{BB962C8B-B14F-4D97-AF65-F5344CB8AC3E}">
        <p14:creationId xmlns:p14="http://schemas.microsoft.com/office/powerpoint/2010/main" val="13469147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Resim 3">
            <a:extLst>
              <a:ext uri="{FF2B5EF4-FFF2-40B4-BE49-F238E27FC236}">
                <a16:creationId xmlns:a16="http://schemas.microsoft.com/office/drawing/2014/main" id="{0FCE9AEF-F3DE-BF9B-E603-FB550A7DEAD5}"/>
              </a:ext>
            </a:extLst>
          </p:cNvPr>
          <p:cNvPicPr>
            <a:picLocks noChangeAspect="1"/>
          </p:cNvPicPr>
          <p:nvPr/>
        </p:nvPicPr>
        <p:blipFill>
          <a:blip r:embed="rId2"/>
          <a:stretch>
            <a:fillRect/>
          </a:stretch>
        </p:blipFill>
        <p:spPr>
          <a:xfrm>
            <a:off x="659914" y="1340647"/>
            <a:ext cx="10872172" cy="1685185"/>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D98DD5F6-48D6-A265-B16D-9603546838F9}"/>
              </a:ext>
            </a:extLst>
          </p:cNvPr>
          <p:cNvSpPr>
            <a:spLocks noGrp="1"/>
          </p:cNvSpPr>
          <p:nvPr>
            <p:ph idx="1"/>
          </p:nvPr>
        </p:nvSpPr>
        <p:spPr>
          <a:xfrm>
            <a:off x="4970835" y="3998019"/>
            <a:ext cx="6382966" cy="2216512"/>
          </a:xfrm>
        </p:spPr>
        <p:txBody>
          <a:bodyPr>
            <a:normAutofit/>
          </a:bodyPr>
          <a:lstStyle/>
          <a:p>
            <a:r>
              <a:rPr lang="tr-TR" b="0" i="0">
                <a:effectLst/>
                <a:latin typeface="Söhne"/>
              </a:rPr>
              <a:t>Sonra bu metin dosyasında daha spesifik bir şey arayabilirsiniz.</a:t>
            </a:r>
            <a:endParaRPr lang="tr-TR" dirty="0"/>
          </a:p>
        </p:txBody>
      </p:sp>
    </p:spTree>
    <p:extLst>
      <p:ext uri="{BB962C8B-B14F-4D97-AF65-F5344CB8AC3E}">
        <p14:creationId xmlns:p14="http://schemas.microsoft.com/office/powerpoint/2010/main" val="47465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B4F7D14F-0ED8-28EE-942F-5E2E5C0BE612}"/>
              </a:ext>
            </a:extLst>
          </p:cNvPr>
          <p:cNvSpPr>
            <a:spLocks noGrp="1"/>
          </p:cNvSpPr>
          <p:nvPr>
            <p:ph type="title"/>
          </p:nvPr>
        </p:nvSpPr>
        <p:spPr>
          <a:xfrm>
            <a:off x="838200" y="365125"/>
            <a:ext cx="10515600" cy="1325563"/>
          </a:xfrm>
        </p:spPr>
        <p:txBody>
          <a:bodyPr>
            <a:normAutofit/>
          </a:bodyPr>
          <a:lstStyle/>
          <a:p>
            <a:r>
              <a:rPr lang="en-US" b="0" i="0" err="1">
                <a:effectLst/>
                <a:latin typeface="Noto Serif" panose="02020600060500020200" pitchFamily="18" charset="0"/>
              </a:rPr>
              <a:t>CLI'yi</a:t>
            </a:r>
            <a:r>
              <a:rPr lang="en-US" b="0" i="0">
                <a:effectLst/>
                <a:latin typeface="Noto Serif" panose="02020600060500020200" pitchFamily="18" charset="0"/>
              </a:rPr>
              <a:t> </a:t>
            </a:r>
            <a:r>
              <a:rPr lang="en-US" b="0" i="0" err="1">
                <a:effectLst/>
                <a:latin typeface="Noto Serif" panose="02020600060500020200" pitchFamily="18" charset="0"/>
              </a:rPr>
              <a:t>öğrenme</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6E8DFF4B-0C2A-AE08-9842-D88763553390}"/>
              </a:ext>
            </a:extLst>
          </p:cNvPr>
          <p:cNvSpPr>
            <a:spLocks noGrp="1"/>
          </p:cNvSpPr>
          <p:nvPr>
            <p:ph idx="1"/>
          </p:nvPr>
        </p:nvSpPr>
        <p:spPr>
          <a:xfrm>
            <a:off x="838200" y="1825625"/>
            <a:ext cx="10515600" cy="4351338"/>
          </a:xfrm>
        </p:spPr>
        <p:txBody>
          <a:bodyPr>
            <a:normAutofit/>
          </a:bodyPr>
          <a:lstStyle/>
          <a:p>
            <a:r>
              <a:rPr lang="en-US" sz="1800" b="0" i="1" err="1">
                <a:effectLst/>
                <a:latin typeface="Noto serif" panose="02020600060500020200" pitchFamily="18" charset="0"/>
              </a:rPr>
              <a:t>Komut</a:t>
            </a:r>
            <a:r>
              <a:rPr lang="en-US" sz="1800" b="0" i="1">
                <a:effectLst/>
                <a:latin typeface="Noto serif" panose="02020600060500020200" pitchFamily="18" charset="0"/>
              </a:rPr>
              <a:t> </a:t>
            </a:r>
            <a:r>
              <a:rPr lang="en-US" sz="1800" b="0" i="1" err="1">
                <a:effectLst/>
                <a:latin typeface="Noto serif" panose="02020600060500020200" pitchFamily="18" charset="0"/>
              </a:rPr>
              <a:t>satırı</a:t>
            </a:r>
            <a:r>
              <a:rPr lang="en-US" sz="1800" b="0" i="1">
                <a:effectLst/>
                <a:latin typeface="Noto serif" panose="02020600060500020200" pitchFamily="18" charset="0"/>
              </a:rPr>
              <a:t> </a:t>
            </a:r>
            <a:r>
              <a:rPr lang="en-US" sz="1800" b="0" i="1" err="1">
                <a:effectLst/>
                <a:latin typeface="Noto serif" panose="02020600060500020200" pitchFamily="18" charset="0"/>
              </a:rPr>
              <a:t>arayüzü</a:t>
            </a:r>
            <a:r>
              <a:rPr lang="en-US" sz="1800" b="0" i="0">
                <a:effectLst/>
                <a:latin typeface="Noto serif" panose="02020600060500020200" pitchFamily="18" charset="0"/>
              </a:rPr>
              <a:t> </a:t>
            </a:r>
            <a:r>
              <a:rPr lang="en-US" sz="1800" b="0" i="0" err="1">
                <a:effectLst/>
                <a:latin typeface="Noto serif" panose="02020600060500020200" pitchFamily="18" charset="0"/>
              </a:rPr>
              <a:t>veya</a:t>
            </a:r>
            <a:r>
              <a:rPr lang="en-US" sz="1800" b="0" i="0">
                <a:effectLst/>
                <a:latin typeface="Noto serif" panose="02020600060500020200" pitchFamily="18" charset="0"/>
              </a:rPr>
              <a:t> CLI, </a:t>
            </a:r>
            <a:r>
              <a:rPr lang="en-US" sz="1800" b="0" i="0" err="1">
                <a:effectLst/>
                <a:latin typeface="Noto serif" panose="02020600060500020200" pitchFamily="18" charset="0"/>
              </a:rPr>
              <a:t>çoğu</a:t>
            </a:r>
            <a:r>
              <a:rPr lang="en-US" sz="1800" b="0" i="0">
                <a:effectLst/>
                <a:latin typeface="Noto serif" panose="02020600060500020200" pitchFamily="18" charset="0"/>
              </a:rPr>
              <a:t> </a:t>
            </a:r>
            <a:r>
              <a:rPr lang="en-US" sz="1800" b="0" i="0" err="1">
                <a:effectLst/>
                <a:latin typeface="Noto serif" panose="02020600060500020200" pitchFamily="18" charset="0"/>
              </a:rPr>
              <a:t>sistem</a:t>
            </a:r>
            <a:r>
              <a:rPr lang="en-US" sz="1800" b="0" i="0">
                <a:effectLst/>
                <a:latin typeface="Noto serif" panose="02020600060500020200" pitchFamily="18" charset="0"/>
              </a:rPr>
              <a:t> </a:t>
            </a:r>
            <a:r>
              <a:rPr lang="en-US" sz="1800" b="0" i="0" err="1">
                <a:effectLst/>
                <a:latin typeface="Noto serif" panose="02020600060500020200" pitchFamily="18" charset="0"/>
              </a:rPr>
              <a:t>yöneticisinin</a:t>
            </a:r>
            <a:r>
              <a:rPr lang="en-US" sz="1800" b="0" i="0">
                <a:effectLst/>
                <a:latin typeface="Noto serif" panose="02020600060500020200" pitchFamily="18" charset="0"/>
              </a:rPr>
              <a:t> Linux </a:t>
            </a:r>
            <a:r>
              <a:rPr lang="en-US" sz="1800" b="0" i="0" err="1">
                <a:effectLst/>
                <a:latin typeface="Noto serif" panose="02020600060500020200" pitchFamily="18" charset="0"/>
              </a:rPr>
              <a:t>sistemleriyle</a:t>
            </a:r>
            <a:r>
              <a:rPr lang="en-US" sz="1800" b="0" i="0">
                <a:effectLst/>
                <a:latin typeface="Noto serif" panose="02020600060500020200" pitchFamily="18" charset="0"/>
              </a:rPr>
              <a:t> </a:t>
            </a:r>
            <a:r>
              <a:rPr lang="en-US" sz="1800" b="0" i="0" err="1">
                <a:effectLst/>
                <a:latin typeface="Noto serif" panose="02020600060500020200" pitchFamily="18" charset="0"/>
              </a:rPr>
              <a:t>etkileşim</a:t>
            </a:r>
            <a:r>
              <a:rPr lang="en-US" sz="1800" b="0" i="0">
                <a:effectLst/>
                <a:latin typeface="Noto serif" panose="02020600060500020200" pitchFamily="18" charset="0"/>
              </a:rPr>
              <a:t> </a:t>
            </a:r>
            <a:r>
              <a:rPr lang="en-US" sz="1800" b="0" i="0" err="1">
                <a:effectLst/>
                <a:latin typeface="Noto serif" panose="02020600060500020200" pitchFamily="18" charset="0"/>
              </a:rPr>
              <a:t>kurma</a:t>
            </a:r>
            <a:r>
              <a:rPr lang="en-US" sz="1800" b="0" i="0">
                <a:effectLst/>
                <a:latin typeface="Noto serif" panose="02020600060500020200" pitchFamily="18" charset="0"/>
              </a:rPr>
              <a:t> </a:t>
            </a:r>
            <a:r>
              <a:rPr lang="en-US" sz="1800" b="0" i="0" err="1">
                <a:effectLst/>
                <a:latin typeface="Noto serif" panose="02020600060500020200" pitchFamily="18" charset="0"/>
              </a:rPr>
              <a:t>şeklidir</a:t>
            </a:r>
            <a:r>
              <a:rPr lang="en-US" sz="1800" b="0" i="0">
                <a:effectLst/>
                <a:latin typeface="Noto serif" panose="02020600060500020200" pitchFamily="18" charset="0"/>
              </a:rPr>
              <a:t> </a:t>
            </a:r>
            <a:r>
              <a:rPr lang="en-US" sz="1800" b="0" i="0" err="1">
                <a:effectLst/>
                <a:latin typeface="Noto serif" panose="02020600060500020200" pitchFamily="18" charset="0"/>
              </a:rPr>
              <a:t>çünkü</a:t>
            </a:r>
            <a:r>
              <a:rPr lang="en-US" sz="1800" b="0" i="0">
                <a:effectLst/>
                <a:latin typeface="Noto serif" panose="02020600060500020200" pitchFamily="18" charset="0"/>
              </a:rPr>
              <a:t> </a:t>
            </a:r>
            <a:r>
              <a:rPr lang="en-US" sz="1800" b="0" i="0" err="1">
                <a:effectLst/>
                <a:latin typeface="Noto serif" panose="02020600060500020200" pitchFamily="18" charset="0"/>
              </a:rPr>
              <a:t>sunucu</a:t>
            </a:r>
            <a:r>
              <a:rPr lang="en-US" sz="1800" b="0" i="0">
                <a:effectLst/>
                <a:latin typeface="Noto serif" panose="02020600060500020200" pitchFamily="18" charset="0"/>
              </a:rPr>
              <a:t> </a:t>
            </a:r>
            <a:r>
              <a:rPr lang="en-US" sz="1800" b="0" i="0" err="1">
                <a:effectLst/>
                <a:latin typeface="Noto serif" panose="02020600060500020200" pitchFamily="18" charset="0"/>
              </a:rPr>
              <a:t>sistemleri</a:t>
            </a:r>
            <a:r>
              <a:rPr lang="en-US" sz="1800" b="0" i="0">
                <a:effectLst/>
                <a:latin typeface="Noto serif" panose="02020600060500020200" pitchFamily="18" charset="0"/>
              </a:rPr>
              <a:t> </a:t>
            </a:r>
            <a:r>
              <a:rPr lang="en-US" sz="1800" b="0" i="0" err="1">
                <a:effectLst/>
                <a:latin typeface="Noto serif" panose="02020600060500020200" pitchFamily="18" charset="0"/>
              </a:rPr>
              <a:t>genellikle</a:t>
            </a:r>
            <a:r>
              <a:rPr lang="en-US" sz="1800" b="0" i="0">
                <a:effectLst/>
                <a:latin typeface="Noto serif" panose="02020600060500020200" pitchFamily="18" charset="0"/>
              </a:rPr>
              <a:t> </a:t>
            </a:r>
            <a:r>
              <a:rPr lang="en-US" sz="1800" b="0" i="0" err="1">
                <a:effectLst/>
                <a:latin typeface="Noto serif" panose="02020600060500020200" pitchFamily="18" charset="0"/>
              </a:rPr>
              <a:t>grafiksel</a:t>
            </a:r>
            <a:r>
              <a:rPr lang="en-US" sz="1800" b="0" i="0">
                <a:effectLst/>
                <a:latin typeface="Noto serif" panose="02020600060500020200" pitchFamily="18" charset="0"/>
              </a:rPr>
              <a:t> </a:t>
            </a:r>
            <a:r>
              <a:rPr lang="en-US" sz="1800" b="0" i="0" err="1">
                <a:effectLst/>
                <a:latin typeface="Noto serif" panose="02020600060500020200" pitchFamily="18" charset="0"/>
              </a:rPr>
              <a:t>bir</a:t>
            </a:r>
            <a:r>
              <a:rPr lang="en-US" sz="1800" b="0" i="0">
                <a:effectLst/>
                <a:latin typeface="Noto serif" panose="02020600060500020200" pitchFamily="18" charset="0"/>
              </a:rPr>
              <a:t> </a:t>
            </a:r>
            <a:r>
              <a:rPr lang="en-US" sz="1800" b="0" i="0" err="1">
                <a:effectLst/>
                <a:latin typeface="Noto serif" panose="02020600060500020200" pitchFamily="18" charset="0"/>
              </a:rPr>
              <a:t>arayüze</a:t>
            </a:r>
            <a:r>
              <a:rPr lang="en-US" sz="1800" b="0" i="0">
                <a:effectLst/>
                <a:latin typeface="Noto serif" panose="02020600060500020200" pitchFamily="18" charset="0"/>
              </a:rPr>
              <a:t> </a:t>
            </a:r>
            <a:r>
              <a:rPr lang="en-US" sz="1800" b="0" i="0" err="1">
                <a:effectLst/>
                <a:latin typeface="Noto serif" panose="02020600060500020200" pitchFamily="18" charset="0"/>
              </a:rPr>
              <a:t>sahip</a:t>
            </a:r>
            <a:r>
              <a:rPr lang="en-US" sz="1800" b="0" i="0">
                <a:effectLst/>
                <a:latin typeface="Noto serif" panose="02020600060500020200" pitchFamily="18" charset="0"/>
              </a:rPr>
              <a:t> </a:t>
            </a:r>
            <a:r>
              <a:rPr lang="en-US" sz="1800" b="0" i="0" err="1">
                <a:effectLst/>
                <a:latin typeface="Noto serif" panose="02020600060500020200" pitchFamily="18" charset="0"/>
              </a:rPr>
              <a:t>değildir.Microsoft</a:t>
            </a:r>
            <a:r>
              <a:rPr lang="en-US" sz="1800" b="0" i="0">
                <a:effectLst/>
                <a:latin typeface="Noto serif" panose="02020600060500020200" pitchFamily="18" charset="0"/>
              </a:rPr>
              <a:t> Windows </a:t>
            </a:r>
            <a:r>
              <a:rPr lang="en-US" sz="1800" b="0" i="0" err="1">
                <a:effectLst/>
                <a:latin typeface="Noto serif" panose="02020600060500020200" pitchFamily="18" charset="0"/>
              </a:rPr>
              <a:t>terminolojisinde</a:t>
            </a:r>
            <a:r>
              <a:rPr lang="en-US" sz="1800" b="0" i="0">
                <a:effectLst/>
                <a:latin typeface="Noto serif" panose="02020600060500020200" pitchFamily="18" charset="0"/>
              </a:rPr>
              <a:t>, Linux </a:t>
            </a:r>
            <a:r>
              <a:rPr lang="en-US" sz="1800" b="0" i="0" err="1">
                <a:effectLst/>
                <a:latin typeface="Noto serif" panose="02020600060500020200" pitchFamily="18" charset="0"/>
              </a:rPr>
              <a:t>sunucusu</a:t>
            </a:r>
            <a:r>
              <a:rPr lang="en-US" sz="1800" b="0" i="0">
                <a:effectLst/>
                <a:latin typeface="Noto serif" panose="02020600060500020200" pitchFamily="18" charset="0"/>
              </a:rPr>
              <a:t> </a:t>
            </a:r>
            <a:r>
              <a:rPr lang="en-US" sz="1800" b="0" i="0" err="1">
                <a:effectLst/>
                <a:latin typeface="Noto serif" panose="02020600060500020200" pitchFamily="18" charset="0"/>
              </a:rPr>
              <a:t>gibi</a:t>
            </a:r>
            <a:r>
              <a:rPr lang="en-US" sz="1800" b="0" i="0">
                <a:effectLst/>
                <a:latin typeface="Noto serif" panose="02020600060500020200" pitchFamily="18" charset="0"/>
              </a:rPr>
              <a:t> </a:t>
            </a:r>
            <a:r>
              <a:rPr lang="en-US" sz="1800" b="0" i="0" err="1">
                <a:effectLst/>
                <a:latin typeface="Noto serif" panose="02020600060500020200" pitchFamily="18" charset="0"/>
              </a:rPr>
              <a:t>yalnızca</a:t>
            </a:r>
            <a:r>
              <a:rPr lang="en-US" sz="1800" b="0" i="0">
                <a:effectLst/>
                <a:latin typeface="Noto serif" panose="02020600060500020200" pitchFamily="18" charset="0"/>
              </a:rPr>
              <a:t> CLI </a:t>
            </a:r>
            <a:r>
              <a:rPr lang="en-US" sz="1800" b="0" i="0" err="1">
                <a:effectLst/>
                <a:latin typeface="Noto serif" panose="02020600060500020200" pitchFamily="18" charset="0"/>
              </a:rPr>
              <a:t>içeren</a:t>
            </a:r>
            <a:r>
              <a:rPr lang="en-US" sz="1800" b="0" i="0">
                <a:effectLst/>
                <a:latin typeface="Noto serif" panose="02020600060500020200" pitchFamily="18" charset="0"/>
              </a:rPr>
              <a:t> </a:t>
            </a:r>
            <a:r>
              <a:rPr lang="en-US" sz="1800" b="0" i="0" err="1">
                <a:effectLst/>
                <a:latin typeface="Noto serif" panose="02020600060500020200" pitchFamily="18" charset="0"/>
              </a:rPr>
              <a:t>bir</a:t>
            </a:r>
            <a:r>
              <a:rPr lang="en-US" sz="1800" b="0" i="0">
                <a:effectLst/>
                <a:latin typeface="Noto serif" panose="02020600060500020200" pitchFamily="18" charset="0"/>
              </a:rPr>
              <a:t> </a:t>
            </a:r>
            <a:r>
              <a:rPr lang="en-US" sz="1800" b="0" i="0" err="1">
                <a:effectLst/>
                <a:latin typeface="Noto serif" panose="02020600060500020200" pitchFamily="18" charset="0"/>
              </a:rPr>
              <a:t>sistem</a:t>
            </a:r>
            <a:r>
              <a:rPr lang="en-US" sz="1800" b="0" i="0">
                <a:effectLst/>
                <a:latin typeface="Noto serif" panose="02020600060500020200" pitchFamily="18" charset="0"/>
              </a:rPr>
              <a:t>, </a:t>
            </a:r>
            <a:r>
              <a:rPr lang="en-US" sz="1800" b="0" i="0" err="1">
                <a:effectLst/>
                <a:latin typeface="Noto serif" panose="02020600060500020200" pitchFamily="18" charset="0"/>
              </a:rPr>
              <a:t>yalnızca</a:t>
            </a:r>
            <a:r>
              <a:rPr lang="en-US" sz="1800" b="0" i="0">
                <a:effectLst/>
                <a:latin typeface="Noto serif" panose="02020600060500020200" pitchFamily="18" charset="0"/>
              </a:rPr>
              <a:t> </a:t>
            </a:r>
            <a:r>
              <a:rPr lang="en-US" sz="1800" b="0" i="0" err="1">
                <a:effectLst/>
                <a:latin typeface="Noto serif" panose="02020600060500020200" pitchFamily="18" charset="0"/>
              </a:rPr>
              <a:t>komut</a:t>
            </a:r>
            <a:r>
              <a:rPr lang="en-US" sz="1800" b="0" i="0">
                <a:effectLst/>
                <a:latin typeface="Noto serif" panose="02020600060500020200" pitchFamily="18" charset="0"/>
              </a:rPr>
              <a:t> </a:t>
            </a:r>
            <a:r>
              <a:rPr lang="en-US" sz="1800" b="0" i="0" err="1">
                <a:effectLst/>
                <a:latin typeface="Noto serif" panose="02020600060500020200" pitchFamily="18" charset="0"/>
              </a:rPr>
              <a:t>satırı</a:t>
            </a:r>
            <a:r>
              <a:rPr lang="en-US" sz="1800" b="0" i="0">
                <a:effectLst/>
                <a:latin typeface="Noto serif" panose="02020600060500020200" pitchFamily="18" charset="0"/>
              </a:rPr>
              <a:t> </a:t>
            </a:r>
            <a:r>
              <a:rPr lang="en-US" sz="1800" b="0" i="0" err="1">
                <a:effectLst/>
                <a:latin typeface="Noto serif" panose="02020600060500020200" pitchFamily="18" charset="0"/>
              </a:rPr>
              <a:t>yardımcı</a:t>
            </a:r>
            <a:r>
              <a:rPr lang="en-US" sz="1800" b="0" i="0">
                <a:effectLst/>
                <a:latin typeface="Noto serif" panose="02020600060500020200" pitchFamily="18" charset="0"/>
              </a:rPr>
              <a:t> </a:t>
            </a:r>
            <a:r>
              <a:rPr lang="en-US" sz="1800" b="0" i="0" err="1">
                <a:effectLst/>
                <a:latin typeface="Noto serif" panose="02020600060500020200" pitchFamily="18" charset="0"/>
              </a:rPr>
              <a:t>programlarına</a:t>
            </a:r>
            <a:r>
              <a:rPr lang="en-US" sz="1800" b="0" i="0">
                <a:effectLst/>
                <a:latin typeface="Noto serif" panose="02020600060500020200" pitchFamily="18" charset="0"/>
              </a:rPr>
              <a:t> </a:t>
            </a:r>
            <a:r>
              <a:rPr lang="en-US" sz="1800" b="0" i="0" err="1">
                <a:effectLst/>
                <a:latin typeface="Noto serif" panose="02020600060500020200" pitchFamily="18" charset="0"/>
              </a:rPr>
              <a:t>erişiminizin</a:t>
            </a:r>
            <a:r>
              <a:rPr lang="en-US" sz="1800" b="0" i="0">
                <a:effectLst/>
                <a:latin typeface="Noto serif" panose="02020600060500020200" pitchFamily="18" charset="0"/>
              </a:rPr>
              <a:t> </a:t>
            </a:r>
            <a:r>
              <a:rPr lang="en-US" sz="1800" b="0" i="0" err="1">
                <a:effectLst/>
                <a:latin typeface="Noto serif" panose="02020600060500020200" pitchFamily="18" charset="0"/>
              </a:rPr>
              <a:t>olduğu</a:t>
            </a:r>
            <a:r>
              <a:rPr lang="en-US" sz="1800" b="0" i="0">
                <a:effectLst/>
                <a:latin typeface="Noto serif" panose="02020600060500020200" pitchFamily="18" charset="0"/>
              </a:rPr>
              <a:t> Windows Server Core </a:t>
            </a:r>
            <a:r>
              <a:rPr lang="en-US" sz="1800" b="0" i="0" err="1">
                <a:effectLst/>
                <a:latin typeface="Noto serif" panose="02020600060500020200" pitchFamily="18" charset="0"/>
              </a:rPr>
              <a:t>sistemine</a:t>
            </a:r>
            <a:r>
              <a:rPr lang="en-US" sz="1800" b="0" i="0">
                <a:effectLst/>
                <a:latin typeface="Noto serif" panose="02020600060500020200" pitchFamily="18" charset="0"/>
              </a:rPr>
              <a:t> </a:t>
            </a:r>
            <a:r>
              <a:rPr lang="en-US" sz="1800" b="0" i="0" err="1">
                <a:effectLst/>
                <a:latin typeface="Noto serif" panose="02020600060500020200" pitchFamily="18" charset="0"/>
              </a:rPr>
              <a:t>eşdeğer</a:t>
            </a:r>
            <a:r>
              <a:rPr lang="en-US" sz="1800" b="0" i="0">
                <a:effectLst/>
                <a:latin typeface="Noto serif" panose="02020600060500020200" pitchFamily="18" charset="0"/>
              </a:rPr>
              <a:t> </a:t>
            </a:r>
            <a:r>
              <a:rPr lang="en-US" sz="1800" b="0" i="0" err="1">
                <a:effectLst/>
                <a:latin typeface="Noto serif" panose="02020600060500020200" pitchFamily="18" charset="0"/>
              </a:rPr>
              <a:t>olacaktır</a:t>
            </a:r>
            <a:r>
              <a:rPr lang="en-US" sz="1800" b="0" i="0">
                <a:effectLst/>
                <a:latin typeface="Noto serif" panose="02020600060500020200" pitchFamily="18" charset="0"/>
              </a:rPr>
              <a:t>.</a:t>
            </a:r>
            <a:endParaRPr lang="tr-TR" sz="1800" b="0" i="0">
              <a:effectLst/>
              <a:latin typeface="Noto serif" panose="02020600060500020200" pitchFamily="18" charset="0"/>
            </a:endParaRPr>
          </a:p>
          <a:p>
            <a:r>
              <a:rPr lang="en-US" sz="1800" b="0" i="0" err="1">
                <a:effectLst/>
                <a:latin typeface="Noto serif" panose="02020600060500020200" pitchFamily="18" charset="0"/>
              </a:rPr>
              <a:t>Komut</a:t>
            </a:r>
            <a:r>
              <a:rPr lang="en-US" sz="1800" b="0" i="0">
                <a:effectLst/>
                <a:latin typeface="Noto serif" panose="02020600060500020200" pitchFamily="18" charset="0"/>
              </a:rPr>
              <a:t> </a:t>
            </a:r>
            <a:r>
              <a:rPr lang="en-US" sz="1800" b="0" i="0" err="1">
                <a:effectLst/>
                <a:latin typeface="Noto serif" panose="02020600060500020200" pitchFamily="18" charset="0"/>
              </a:rPr>
              <a:t>vermeye</a:t>
            </a:r>
            <a:r>
              <a:rPr lang="en-US" sz="1800" b="0" i="0">
                <a:effectLst/>
                <a:latin typeface="Noto serif" panose="02020600060500020200" pitchFamily="18" charset="0"/>
              </a:rPr>
              <a:t> </a:t>
            </a:r>
            <a:r>
              <a:rPr lang="en-US" sz="1800" b="0" i="0" err="1">
                <a:effectLst/>
                <a:latin typeface="Noto serif" panose="02020600060500020200" pitchFamily="18" charset="0"/>
              </a:rPr>
              <a:t>başlamadan</a:t>
            </a:r>
            <a:r>
              <a:rPr lang="en-US" sz="1800" b="0" i="0">
                <a:effectLst/>
                <a:latin typeface="Noto serif" panose="02020600060500020200" pitchFamily="18" charset="0"/>
              </a:rPr>
              <a:t> </a:t>
            </a:r>
            <a:r>
              <a:rPr lang="en-US" sz="1800" b="0" i="0" err="1">
                <a:effectLst/>
                <a:latin typeface="Noto serif" panose="02020600060500020200" pitchFamily="18" charset="0"/>
              </a:rPr>
              <a:t>önce</a:t>
            </a:r>
            <a:r>
              <a:rPr lang="en-US" sz="1800" b="0" i="0">
                <a:effectLst/>
                <a:latin typeface="Noto serif" panose="02020600060500020200" pitchFamily="18" charset="0"/>
              </a:rPr>
              <a:t> </a:t>
            </a:r>
            <a:r>
              <a:rPr lang="en-US" sz="1800" b="0" i="0" err="1">
                <a:effectLst/>
                <a:latin typeface="Noto serif" panose="02020600060500020200" pitchFamily="18" charset="0"/>
              </a:rPr>
              <a:t>bilmeniz</a:t>
            </a:r>
            <a:r>
              <a:rPr lang="en-US" sz="1800" b="0" i="0">
                <a:effectLst/>
                <a:latin typeface="Noto serif" panose="02020600060500020200" pitchFamily="18" charset="0"/>
              </a:rPr>
              <a:t> </a:t>
            </a:r>
            <a:r>
              <a:rPr lang="en-US" sz="1800" b="0" i="0" err="1">
                <a:effectLst/>
                <a:latin typeface="Noto serif" panose="02020600060500020200" pitchFamily="18" charset="0"/>
              </a:rPr>
              <a:t>gereken</a:t>
            </a:r>
            <a:r>
              <a:rPr lang="en-US" sz="1800" b="0" i="0">
                <a:effectLst/>
                <a:latin typeface="Noto serif" panose="02020600060500020200" pitchFamily="18" charset="0"/>
              </a:rPr>
              <a:t> </a:t>
            </a:r>
            <a:r>
              <a:rPr lang="en-US" sz="1800" b="0" i="0" err="1">
                <a:effectLst/>
                <a:latin typeface="Noto serif" panose="02020600060500020200" pitchFamily="18" charset="0"/>
              </a:rPr>
              <a:t>birkaç</a:t>
            </a:r>
            <a:r>
              <a:rPr lang="en-US" sz="1800" b="0" i="0">
                <a:effectLst/>
                <a:latin typeface="Noto serif" panose="02020600060500020200" pitchFamily="18" charset="0"/>
              </a:rPr>
              <a:t> </a:t>
            </a:r>
            <a:r>
              <a:rPr lang="en-US" sz="1800" b="0" i="0" err="1">
                <a:effectLst/>
                <a:latin typeface="Noto serif" panose="02020600060500020200" pitchFamily="18" charset="0"/>
              </a:rPr>
              <a:t>şey</a:t>
            </a:r>
            <a:r>
              <a:rPr lang="en-US" sz="1800" b="0" i="0">
                <a:effectLst/>
                <a:latin typeface="Noto serif" panose="02020600060500020200" pitchFamily="18" charset="0"/>
              </a:rPr>
              <a:t> var. </a:t>
            </a:r>
            <a:r>
              <a:rPr lang="en-US" sz="1800" b="0" i="0" err="1">
                <a:effectLst/>
                <a:latin typeface="Noto serif" panose="02020600060500020200" pitchFamily="18" charset="0"/>
              </a:rPr>
              <a:t>Birincisi</a:t>
            </a:r>
            <a:r>
              <a:rPr lang="en-US" sz="1800" b="0" i="0">
                <a:effectLst/>
                <a:latin typeface="Noto serif" panose="02020600060500020200" pitchFamily="18" charset="0"/>
              </a:rPr>
              <a:t> </a:t>
            </a:r>
            <a:r>
              <a:rPr lang="en-US" sz="1800" b="0" i="0" err="1">
                <a:effectLst/>
                <a:latin typeface="Noto serif" panose="02020600060500020200" pitchFamily="18" charset="0"/>
              </a:rPr>
              <a:t>Linux'un</a:t>
            </a:r>
            <a:r>
              <a:rPr lang="en-US" sz="1800" b="0" i="0">
                <a:effectLst/>
                <a:latin typeface="Noto serif" panose="02020600060500020200" pitchFamily="18" charset="0"/>
              </a:rPr>
              <a:t> </a:t>
            </a:r>
            <a:r>
              <a:rPr lang="en-US" sz="1800" b="0" i="0" err="1">
                <a:effectLst/>
                <a:latin typeface="Noto serif" panose="02020600060500020200" pitchFamily="18" charset="0"/>
              </a:rPr>
              <a:t>dosya</a:t>
            </a:r>
            <a:r>
              <a:rPr lang="en-US" sz="1800" b="0" i="0">
                <a:effectLst/>
                <a:latin typeface="Noto serif" panose="02020600060500020200" pitchFamily="18" charset="0"/>
              </a:rPr>
              <a:t> </a:t>
            </a:r>
            <a:r>
              <a:rPr lang="en-US" sz="1800" b="0" i="0" err="1">
                <a:effectLst/>
                <a:latin typeface="Noto serif" panose="02020600060500020200" pitchFamily="18" charset="0"/>
              </a:rPr>
              <a:t>uzantılarını</a:t>
            </a:r>
            <a:r>
              <a:rPr lang="en-US" sz="1800" b="0" i="0">
                <a:effectLst/>
                <a:latin typeface="Noto serif" panose="02020600060500020200" pitchFamily="18" charset="0"/>
              </a:rPr>
              <a:t> </a:t>
            </a:r>
            <a:r>
              <a:rPr lang="en-US" sz="1800" b="0" i="0" err="1">
                <a:effectLst/>
                <a:latin typeface="Noto serif" panose="02020600060500020200" pitchFamily="18" charset="0"/>
              </a:rPr>
              <a:t>kullanmamasıdır</a:t>
            </a:r>
            <a:r>
              <a:rPr lang="en-US" sz="1800" b="0" i="0">
                <a:effectLst/>
                <a:latin typeface="Noto serif" panose="02020600060500020200" pitchFamily="18" charset="0"/>
              </a:rPr>
              <a:t>. Bu, </a:t>
            </a:r>
            <a:r>
              <a:rPr lang="en-US" sz="1800" b="0" i="1">
                <a:effectLst/>
                <a:latin typeface="Noto serif" panose="02020600060500020200" pitchFamily="18" charset="0"/>
              </a:rPr>
              <a:t>filename.exe</a:t>
            </a:r>
            <a:r>
              <a:rPr lang="en-US" sz="1800" b="0" i="0">
                <a:effectLst/>
                <a:latin typeface="Noto serif" panose="02020600060500020200" pitchFamily="18" charset="0"/>
              </a:rPr>
              <a:t> </a:t>
            </a:r>
            <a:r>
              <a:rPr lang="en-US" sz="1800" b="0" i="0" err="1">
                <a:effectLst/>
                <a:latin typeface="Noto serif" panose="02020600060500020200" pitchFamily="18" charset="0"/>
              </a:rPr>
              <a:t>dosyasının</a:t>
            </a:r>
            <a:r>
              <a:rPr lang="en-US" sz="1800" b="0" i="0">
                <a:effectLst/>
                <a:latin typeface="Noto serif" panose="02020600060500020200" pitchFamily="18" charset="0"/>
              </a:rPr>
              <a:t> Linux</a:t>
            </a:r>
            <a:r>
              <a:rPr lang="tr-TR" sz="1800" b="0" i="0">
                <a:effectLst/>
                <a:latin typeface="Noto serif" panose="02020600060500020200" pitchFamily="18" charset="0"/>
              </a:rPr>
              <a:t> </a:t>
            </a:r>
            <a:r>
              <a:rPr lang="en-US" sz="1800" b="0" i="0" err="1">
                <a:effectLst/>
                <a:latin typeface="Noto serif" panose="02020600060500020200" pitchFamily="18" charset="0"/>
              </a:rPr>
              <a:t>için</a:t>
            </a:r>
            <a:r>
              <a:rPr lang="en-US" sz="1800" b="0" i="0">
                <a:effectLst/>
                <a:latin typeface="Noto serif" panose="02020600060500020200" pitchFamily="18" charset="0"/>
              </a:rPr>
              <a:t> </a:t>
            </a:r>
            <a:r>
              <a:rPr lang="tr-TR" sz="1800" b="0" i="0">
                <a:effectLst/>
                <a:latin typeface="Noto serif" panose="02020600060500020200" pitchFamily="18" charset="0"/>
              </a:rPr>
              <a:t> </a:t>
            </a:r>
            <a:r>
              <a:rPr lang="en-US" sz="1800" b="0" i="1">
                <a:effectLst/>
                <a:latin typeface="Noto serif" panose="02020600060500020200" pitchFamily="18" charset="0"/>
              </a:rPr>
              <a:t>Financial_Report.txt</a:t>
            </a:r>
            <a:r>
              <a:rPr lang="en-US" sz="1800" b="0" i="0">
                <a:effectLst/>
                <a:latin typeface="Noto serif" panose="02020600060500020200" pitchFamily="18" charset="0"/>
              </a:rPr>
              <a:t> </a:t>
            </a:r>
            <a:r>
              <a:rPr lang="en-US" sz="1800" b="0" i="0" err="1">
                <a:effectLst/>
                <a:latin typeface="Noto serif" panose="02020600060500020200" pitchFamily="18" charset="0"/>
              </a:rPr>
              <a:t>veya</a:t>
            </a:r>
            <a:r>
              <a:rPr lang="en-US" sz="1800" b="0" i="0">
                <a:effectLst/>
                <a:latin typeface="Noto serif" panose="02020600060500020200" pitchFamily="18" charset="0"/>
              </a:rPr>
              <a:t> </a:t>
            </a:r>
            <a:r>
              <a:rPr lang="en-US" sz="1800" b="0" i="1">
                <a:effectLst/>
                <a:latin typeface="Noto serif" panose="02020600060500020200" pitchFamily="18" charset="0"/>
              </a:rPr>
              <a:t>Résumé.doc</a:t>
            </a:r>
            <a:r>
              <a:rPr lang="en-US" sz="1800" b="0" i="0">
                <a:effectLst/>
                <a:latin typeface="Noto serif" panose="02020600060500020200" pitchFamily="18" charset="0"/>
              </a:rPr>
              <a:t> </a:t>
            </a:r>
            <a:r>
              <a:rPr lang="en-US" sz="1800" b="0" i="0" err="1">
                <a:effectLst/>
                <a:latin typeface="Noto serif" panose="02020600060500020200" pitchFamily="18" charset="0"/>
              </a:rPr>
              <a:t>dosyasından</a:t>
            </a:r>
            <a:r>
              <a:rPr lang="en-US" sz="1800" b="0" i="0">
                <a:effectLst/>
                <a:latin typeface="Noto serif" panose="02020600060500020200" pitchFamily="18" charset="0"/>
              </a:rPr>
              <a:t> </a:t>
            </a:r>
            <a:r>
              <a:rPr lang="en-US" sz="1800" b="0" i="0" err="1">
                <a:effectLst/>
                <a:latin typeface="Noto serif" panose="02020600060500020200" pitchFamily="18" charset="0"/>
              </a:rPr>
              <a:t>daha</a:t>
            </a:r>
            <a:r>
              <a:rPr lang="en-US" sz="1800" b="0" i="0">
                <a:effectLst/>
                <a:latin typeface="Noto serif" panose="02020600060500020200" pitchFamily="18" charset="0"/>
              </a:rPr>
              <a:t> </a:t>
            </a:r>
            <a:r>
              <a:rPr lang="en-US" sz="1800" b="0" i="0" err="1">
                <a:effectLst/>
                <a:latin typeface="Noto serif" panose="02020600060500020200" pitchFamily="18" charset="0"/>
              </a:rPr>
              <a:t>fazla</a:t>
            </a:r>
            <a:r>
              <a:rPr lang="en-US" sz="1800" b="0" i="0">
                <a:effectLst/>
                <a:latin typeface="Noto serif" panose="02020600060500020200" pitchFamily="18" charset="0"/>
              </a:rPr>
              <a:t> </a:t>
            </a:r>
            <a:r>
              <a:rPr lang="en-US" sz="1800" b="0" i="0" err="1">
                <a:effectLst/>
                <a:latin typeface="Noto serif" panose="02020600060500020200" pitchFamily="18" charset="0"/>
              </a:rPr>
              <a:t>bir</a:t>
            </a:r>
            <a:r>
              <a:rPr lang="en-US" sz="1800" b="0" i="0">
                <a:effectLst/>
                <a:latin typeface="Noto serif" panose="02020600060500020200" pitchFamily="18" charset="0"/>
              </a:rPr>
              <a:t> </a:t>
            </a:r>
            <a:r>
              <a:rPr lang="en-US" sz="1800" b="0" i="0" err="1">
                <a:effectLst/>
                <a:latin typeface="Noto serif" panose="02020600060500020200" pitchFamily="18" charset="0"/>
              </a:rPr>
              <a:t>anlamı</a:t>
            </a:r>
            <a:r>
              <a:rPr lang="en-US" sz="1800" b="0" i="0">
                <a:effectLst/>
                <a:latin typeface="Noto serif" panose="02020600060500020200" pitchFamily="18" charset="0"/>
              </a:rPr>
              <a:t> </a:t>
            </a:r>
            <a:r>
              <a:rPr lang="en-US" sz="1800" b="0" i="0" err="1">
                <a:effectLst/>
                <a:latin typeface="Noto serif" panose="02020600060500020200" pitchFamily="18" charset="0"/>
              </a:rPr>
              <a:t>olmadığı</a:t>
            </a:r>
            <a:r>
              <a:rPr lang="en-US" sz="1800" b="0" i="0">
                <a:effectLst/>
                <a:latin typeface="Noto serif" panose="02020600060500020200" pitchFamily="18" charset="0"/>
              </a:rPr>
              <a:t> </a:t>
            </a:r>
            <a:r>
              <a:rPr lang="en-US" sz="1800" b="0" i="0" err="1">
                <a:effectLst/>
                <a:latin typeface="Noto serif" panose="02020600060500020200" pitchFamily="18" charset="0"/>
              </a:rPr>
              <a:t>anlamına</a:t>
            </a:r>
            <a:r>
              <a:rPr lang="en-US" sz="1800" b="0" i="0">
                <a:effectLst/>
                <a:latin typeface="Noto serif" panose="02020600060500020200" pitchFamily="18" charset="0"/>
              </a:rPr>
              <a:t> </a:t>
            </a:r>
            <a:r>
              <a:rPr lang="en-US" sz="1800" b="0" i="0" err="1">
                <a:effectLst/>
                <a:latin typeface="Noto serif" panose="02020600060500020200" pitchFamily="18" charset="0"/>
              </a:rPr>
              <a:t>gelir</a:t>
            </a:r>
            <a:r>
              <a:rPr lang="en-US" sz="1800" b="0" i="0">
                <a:effectLst/>
                <a:latin typeface="Noto serif" panose="02020600060500020200" pitchFamily="18" charset="0"/>
              </a:rPr>
              <a:t> . </a:t>
            </a:r>
            <a:r>
              <a:rPr lang="en-US" sz="1800" b="0" i="0" err="1">
                <a:effectLst/>
                <a:latin typeface="Noto serif" panose="02020600060500020200" pitchFamily="18" charset="0"/>
              </a:rPr>
              <a:t>Bunların</a:t>
            </a:r>
            <a:r>
              <a:rPr lang="en-US" sz="1800" b="0" i="0">
                <a:effectLst/>
                <a:latin typeface="Noto serif" panose="02020600060500020200" pitchFamily="18" charset="0"/>
              </a:rPr>
              <a:t> </a:t>
            </a:r>
            <a:r>
              <a:rPr lang="en-US" sz="1800" b="0" i="0" err="1">
                <a:effectLst/>
                <a:latin typeface="Noto serif" panose="02020600060500020200" pitchFamily="18" charset="0"/>
              </a:rPr>
              <a:t>hepsi</a:t>
            </a:r>
            <a:r>
              <a:rPr lang="en-US" sz="1800" b="0" i="0">
                <a:effectLst/>
                <a:latin typeface="Noto serif" panose="02020600060500020200" pitchFamily="18" charset="0"/>
              </a:rPr>
              <a:t> </a:t>
            </a:r>
            <a:r>
              <a:rPr lang="en-US" sz="1800" b="0" i="0" err="1">
                <a:effectLst/>
                <a:latin typeface="Noto serif" panose="02020600060500020200" pitchFamily="18" charset="0"/>
              </a:rPr>
              <a:t>dosyadır</a:t>
            </a:r>
            <a:r>
              <a:rPr lang="en-US" sz="1800" b="0" i="0">
                <a:effectLst/>
                <a:latin typeface="Noto serif" panose="02020600060500020200" pitchFamily="18" charset="0"/>
              </a:rPr>
              <a:t> </a:t>
            </a:r>
            <a:r>
              <a:rPr lang="en-US" sz="1800" b="0" i="0" err="1">
                <a:effectLst/>
                <a:latin typeface="Noto serif" panose="02020600060500020200" pitchFamily="18" charset="0"/>
              </a:rPr>
              <a:t>ve</a:t>
            </a:r>
            <a:r>
              <a:rPr lang="en-US" sz="1800" b="0" i="0">
                <a:effectLst/>
                <a:latin typeface="Noto serif" panose="02020600060500020200" pitchFamily="18" charset="0"/>
              </a:rPr>
              <a:t> </a:t>
            </a:r>
            <a:r>
              <a:rPr lang="en-US" sz="1800" b="0" i="0" err="1">
                <a:effectLst/>
                <a:latin typeface="Noto serif" panose="02020600060500020200" pitchFamily="18" charset="0"/>
              </a:rPr>
              <a:t>çalıştırılabilir</a:t>
            </a:r>
            <a:r>
              <a:rPr lang="en-US" sz="1800" b="0" i="0">
                <a:effectLst/>
                <a:latin typeface="Noto serif" panose="02020600060500020200" pitchFamily="18" charset="0"/>
              </a:rPr>
              <a:t> </a:t>
            </a:r>
            <a:r>
              <a:rPr lang="en-US" sz="1800" b="0" i="0" err="1">
                <a:effectLst/>
                <a:latin typeface="Noto serif" panose="02020600060500020200" pitchFamily="18" charset="0"/>
              </a:rPr>
              <a:t>veya</a:t>
            </a:r>
            <a:r>
              <a:rPr lang="en-US" sz="1800" b="0" i="0">
                <a:effectLst/>
                <a:latin typeface="Noto serif" panose="02020600060500020200" pitchFamily="18" charset="0"/>
              </a:rPr>
              <a:t> </a:t>
            </a:r>
            <a:r>
              <a:rPr lang="en-US" sz="1800" b="0" i="0" err="1">
                <a:effectLst/>
                <a:latin typeface="Noto serif" panose="02020600060500020200" pitchFamily="18" charset="0"/>
              </a:rPr>
              <a:t>metin</a:t>
            </a:r>
            <a:r>
              <a:rPr lang="en-US" sz="1800" b="0" i="0">
                <a:effectLst/>
                <a:latin typeface="Noto serif" panose="02020600060500020200" pitchFamily="18" charset="0"/>
              </a:rPr>
              <a:t> </a:t>
            </a:r>
            <a:r>
              <a:rPr lang="en-US" sz="1800" b="0" i="0" err="1">
                <a:effectLst/>
                <a:latin typeface="Noto serif" panose="02020600060500020200" pitchFamily="18" charset="0"/>
              </a:rPr>
              <a:t>dosyaları</a:t>
            </a:r>
            <a:r>
              <a:rPr lang="en-US" sz="1800" b="0" i="0">
                <a:effectLst/>
                <a:latin typeface="Noto serif" panose="02020600060500020200" pitchFamily="18" charset="0"/>
              </a:rPr>
              <a:t> </a:t>
            </a:r>
            <a:r>
              <a:rPr lang="en-US" sz="1800" b="0" i="0" err="1">
                <a:effectLst/>
                <a:latin typeface="Noto serif" panose="02020600060500020200" pitchFamily="18" charset="0"/>
              </a:rPr>
              <a:t>olmayabilir</a:t>
            </a:r>
            <a:r>
              <a:rPr lang="en-US" sz="1800" b="0" i="0">
                <a:effectLst/>
                <a:latin typeface="Noto serif" panose="02020600060500020200" pitchFamily="18" charset="0"/>
              </a:rPr>
              <a:t>. </a:t>
            </a:r>
            <a:r>
              <a:rPr lang="en-US" sz="1800" b="0" i="0" err="1">
                <a:effectLst/>
                <a:latin typeface="Noto serif" panose="02020600060500020200" pitchFamily="18" charset="0"/>
              </a:rPr>
              <a:t>Linux'ta</a:t>
            </a:r>
            <a:r>
              <a:rPr lang="en-US" sz="1800" b="0" i="0">
                <a:effectLst/>
                <a:latin typeface="Noto serif" panose="02020600060500020200" pitchFamily="18" charset="0"/>
              </a:rPr>
              <a:t>, </a:t>
            </a:r>
            <a:r>
              <a:rPr lang="en-US" sz="1800" b="0" i="0" err="1">
                <a:effectLst/>
                <a:latin typeface="Noto serif" panose="02020600060500020200" pitchFamily="18" charset="0"/>
              </a:rPr>
              <a:t>bir</a:t>
            </a:r>
            <a:r>
              <a:rPr lang="en-US" sz="1800" b="0" i="0">
                <a:effectLst/>
                <a:latin typeface="Noto serif" panose="02020600060500020200" pitchFamily="18" charset="0"/>
              </a:rPr>
              <a:t> </a:t>
            </a:r>
            <a:r>
              <a:rPr lang="en-US" sz="1800" b="0" i="0" err="1">
                <a:effectLst/>
                <a:latin typeface="Noto serif" panose="02020600060500020200" pitchFamily="18" charset="0"/>
              </a:rPr>
              <a:t>dosyaya</a:t>
            </a:r>
            <a:r>
              <a:rPr lang="en-US" sz="1800" b="0" i="0">
                <a:effectLst/>
                <a:latin typeface="Noto serif" panose="02020600060500020200" pitchFamily="18" charset="0"/>
              </a:rPr>
              <a:t> </a:t>
            </a:r>
            <a:r>
              <a:rPr lang="en-US" sz="1800" b="0" i="0" err="1">
                <a:effectLst/>
                <a:latin typeface="Noto serif" panose="02020600060500020200" pitchFamily="18" charset="0"/>
              </a:rPr>
              <a:t>hemen</a:t>
            </a:r>
            <a:r>
              <a:rPr lang="en-US" sz="1800" b="0" i="0">
                <a:effectLst/>
                <a:latin typeface="Noto serif" panose="02020600060500020200" pitchFamily="18" charset="0"/>
              </a:rPr>
              <a:t> </a:t>
            </a:r>
            <a:r>
              <a:rPr lang="en-US" sz="1800" b="0" i="0" err="1">
                <a:effectLst/>
                <a:latin typeface="Noto serif" panose="02020600060500020200" pitchFamily="18" charset="0"/>
              </a:rPr>
              <a:t>hemen</a:t>
            </a:r>
            <a:r>
              <a:rPr lang="en-US" sz="1800" b="0" i="0">
                <a:effectLst/>
                <a:latin typeface="Noto serif" panose="02020600060500020200" pitchFamily="18" charset="0"/>
              </a:rPr>
              <a:t> </a:t>
            </a:r>
            <a:r>
              <a:rPr lang="en-US" sz="1800" b="0" i="0" err="1">
                <a:effectLst/>
                <a:latin typeface="Noto serif" panose="02020600060500020200" pitchFamily="18" charset="0"/>
              </a:rPr>
              <a:t>istediğiniz</a:t>
            </a:r>
            <a:r>
              <a:rPr lang="en-US" sz="1800" b="0" i="0">
                <a:effectLst/>
                <a:latin typeface="Noto serif" panose="02020600060500020200" pitchFamily="18" charset="0"/>
              </a:rPr>
              <a:t> her </a:t>
            </a:r>
            <a:r>
              <a:rPr lang="en-US" sz="1800" b="0" i="0" err="1">
                <a:effectLst/>
                <a:latin typeface="Noto serif" panose="02020600060500020200" pitchFamily="18" charset="0"/>
              </a:rPr>
              <a:t>şeyi</a:t>
            </a:r>
            <a:r>
              <a:rPr lang="en-US" sz="1800" b="0" i="0">
                <a:effectLst/>
                <a:latin typeface="Noto serif" panose="02020600060500020200" pitchFamily="18" charset="0"/>
              </a:rPr>
              <a:t> </a:t>
            </a:r>
            <a:r>
              <a:rPr lang="en-US" sz="1800" b="0" i="0" err="1">
                <a:effectLst/>
                <a:latin typeface="Noto serif" panose="02020600060500020200" pitchFamily="18" charset="0"/>
              </a:rPr>
              <a:t>adlandırabilirsiniz</a:t>
            </a:r>
            <a:r>
              <a:rPr lang="en-US" sz="1800" b="0" i="0">
                <a:effectLst/>
                <a:latin typeface="Noto serif" panose="02020600060500020200" pitchFamily="18" charset="0"/>
              </a:rPr>
              <a:t> (</a:t>
            </a:r>
            <a:r>
              <a:rPr lang="en-US" sz="1800" b="0" i="0" err="1">
                <a:effectLst/>
                <a:latin typeface="Noto serif" panose="02020600060500020200" pitchFamily="18" charset="0"/>
              </a:rPr>
              <a:t>birkaç</a:t>
            </a:r>
            <a:r>
              <a:rPr lang="en-US" sz="1800" b="0" i="0">
                <a:effectLst/>
                <a:latin typeface="Noto serif" panose="02020600060500020200" pitchFamily="18" charset="0"/>
              </a:rPr>
              <a:t> </a:t>
            </a:r>
            <a:r>
              <a:rPr lang="en-US" sz="1800" b="0" i="0" err="1">
                <a:effectLst/>
                <a:latin typeface="Noto serif" panose="02020600060500020200" pitchFamily="18" charset="0"/>
              </a:rPr>
              <a:t>sınırlama</a:t>
            </a:r>
            <a:r>
              <a:rPr lang="en-US" sz="1800" b="0" i="0">
                <a:effectLst/>
                <a:latin typeface="Noto serif" panose="02020600060500020200" pitchFamily="18" charset="0"/>
              </a:rPr>
              <a:t> </a:t>
            </a:r>
            <a:r>
              <a:rPr lang="en-US" sz="1800" b="0" i="0" err="1">
                <a:effectLst/>
                <a:latin typeface="Noto serif" panose="02020600060500020200" pitchFamily="18" charset="0"/>
              </a:rPr>
              <a:t>vardır</a:t>
            </a:r>
            <a:r>
              <a:rPr lang="en-US" sz="1800" b="0" i="0">
                <a:effectLst/>
                <a:latin typeface="Noto serif" panose="02020600060500020200" pitchFamily="18" charset="0"/>
              </a:rPr>
              <a:t>), </a:t>
            </a:r>
            <a:r>
              <a:rPr lang="en-US" sz="1800" b="0" i="0" err="1">
                <a:effectLst/>
                <a:latin typeface="Noto serif" panose="02020600060500020200" pitchFamily="18" charset="0"/>
              </a:rPr>
              <a:t>ancak</a:t>
            </a:r>
            <a:r>
              <a:rPr lang="en-US" sz="1800" b="0" i="0">
                <a:effectLst/>
                <a:latin typeface="Noto serif" panose="02020600060500020200" pitchFamily="18" charset="0"/>
              </a:rPr>
              <a:t> </a:t>
            </a:r>
            <a:r>
              <a:rPr lang="en-US" sz="1800" b="0" i="0" err="1">
                <a:effectLst/>
                <a:latin typeface="Noto serif" panose="02020600060500020200" pitchFamily="18" charset="0"/>
              </a:rPr>
              <a:t>dosya</a:t>
            </a:r>
            <a:r>
              <a:rPr lang="en-US" sz="1800" b="0" i="0">
                <a:effectLst/>
                <a:latin typeface="Noto serif" panose="02020600060500020200" pitchFamily="18" charset="0"/>
              </a:rPr>
              <a:t> </a:t>
            </a:r>
            <a:r>
              <a:rPr lang="en-US" sz="1800" b="0" i="0" err="1">
                <a:effectLst/>
                <a:latin typeface="Noto serif" panose="02020600060500020200" pitchFamily="18" charset="0"/>
              </a:rPr>
              <a:t>adlarında</a:t>
            </a:r>
            <a:r>
              <a:rPr lang="en-US" sz="1800" b="0" i="0">
                <a:effectLst/>
                <a:latin typeface="Noto serif" panose="02020600060500020200" pitchFamily="18" charset="0"/>
              </a:rPr>
              <a:t> </a:t>
            </a:r>
            <a:r>
              <a:rPr lang="en-US" sz="1800" b="0" i="0" err="1">
                <a:effectLst/>
                <a:latin typeface="Noto serif" panose="02020600060500020200" pitchFamily="18" charset="0"/>
              </a:rPr>
              <a:t>boşlukları</a:t>
            </a:r>
            <a:r>
              <a:rPr lang="en-US" sz="1800" b="0" i="0">
                <a:effectLst/>
                <a:latin typeface="Noto serif" panose="02020600060500020200" pitchFamily="18" charset="0"/>
              </a:rPr>
              <a:t> </a:t>
            </a:r>
            <a:r>
              <a:rPr lang="en-US" sz="1800" b="0" i="0" err="1">
                <a:effectLst/>
                <a:latin typeface="Noto serif" panose="02020600060500020200" pitchFamily="18" charset="0"/>
              </a:rPr>
              <a:t>dikkatli</a:t>
            </a:r>
            <a:r>
              <a:rPr lang="en-US" sz="1800" b="0" i="0">
                <a:effectLst/>
                <a:latin typeface="Noto serif" panose="02020600060500020200" pitchFamily="18" charset="0"/>
              </a:rPr>
              <a:t> </a:t>
            </a:r>
            <a:r>
              <a:rPr lang="en-US" sz="1800" b="0" i="0" err="1">
                <a:effectLst/>
                <a:latin typeface="Noto serif" panose="02020600060500020200" pitchFamily="18" charset="0"/>
              </a:rPr>
              <a:t>kullanın</a:t>
            </a:r>
            <a:r>
              <a:rPr lang="en-US" sz="1800" b="0" i="0">
                <a:effectLst/>
                <a:latin typeface="Noto serif" panose="02020600060500020200" pitchFamily="18" charset="0"/>
              </a:rPr>
              <a:t> </a:t>
            </a:r>
            <a:r>
              <a:rPr lang="en-US" sz="1800" b="0" i="0" err="1">
                <a:effectLst/>
                <a:latin typeface="Noto serif" panose="02020600060500020200" pitchFamily="18" charset="0"/>
              </a:rPr>
              <a:t>çünkü</a:t>
            </a:r>
            <a:r>
              <a:rPr lang="en-US" sz="1800" b="0" i="0">
                <a:effectLst/>
                <a:latin typeface="Noto serif" panose="02020600060500020200" pitchFamily="18" charset="0"/>
              </a:rPr>
              <a:t> </a:t>
            </a:r>
            <a:r>
              <a:rPr lang="en-US" sz="1800" b="0" i="0" err="1">
                <a:effectLst/>
                <a:latin typeface="Noto serif" panose="02020600060500020200" pitchFamily="18" charset="0"/>
              </a:rPr>
              <a:t>bunu</a:t>
            </a:r>
            <a:r>
              <a:rPr lang="en-US" sz="1800" b="0" i="0">
                <a:effectLst/>
                <a:latin typeface="Noto serif" panose="02020600060500020200" pitchFamily="18" charset="0"/>
              </a:rPr>
              <a:t> </a:t>
            </a:r>
            <a:r>
              <a:rPr lang="en-US" sz="1800" b="0" i="0" err="1">
                <a:effectLst/>
                <a:latin typeface="Noto serif" panose="02020600060500020200" pitchFamily="18" charset="0"/>
              </a:rPr>
              <a:t>yapmak</a:t>
            </a:r>
            <a:r>
              <a:rPr lang="en-US" sz="1800" b="0" i="0">
                <a:effectLst/>
                <a:latin typeface="Noto serif" panose="02020600060500020200" pitchFamily="18" charset="0"/>
              </a:rPr>
              <a:t>, </a:t>
            </a:r>
            <a:r>
              <a:rPr lang="en-US" sz="1800" b="0" i="0" err="1">
                <a:effectLst/>
                <a:latin typeface="Noto serif" panose="02020600060500020200" pitchFamily="18" charset="0"/>
              </a:rPr>
              <a:t>dosya</a:t>
            </a:r>
            <a:r>
              <a:rPr lang="en-US" sz="1800" b="0" i="0">
                <a:effectLst/>
                <a:latin typeface="Noto serif" panose="02020600060500020200" pitchFamily="18" charset="0"/>
              </a:rPr>
              <a:t> </a:t>
            </a:r>
            <a:r>
              <a:rPr lang="en-US" sz="1800" b="0" i="0" err="1">
                <a:effectLst/>
                <a:latin typeface="Noto serif" panose="02020600060500020200" pitchFamily="18" charset="0"/>
              </a:rPr>
              <a:t>adının</a:t>
            </a:r>
            <a:r>
              <a:rPr lang="en-US" sz="1800" b="0" i="0">
                <a:effectLst/>
                <a:latin typeface="Noto serif" panose="02020600060500020200" pitchFamily="18" charset="0"/>
              </a:rPr>
              <a:t> </a:t>
            </a:r>
            <a:r>
              <a:rPr lang="en-US" sz="1800" b="0" i="0" err="1">
                <a:effectLst/>
                <a:latin typeface="Noto serif" panose="02020600060500020200" pitchFamily="18" charset="0"/>
              </a:rPr>
              <a:t>etrafında</a:t>
            </a:r>
            <a:r>
              <a:rPr lang="en-US" sz="1800" b="0" i="0">
                <a:effectLst/>
                <a:latin typeface="Noto serif" panose="02020600060500020200" pitchFamily="18" charset="0"/>
              </a:rPr>
              <a:t> </a:t>
            </a:r>
            <a:r>
              <a:rPr lang="en-US" sz="1800" b="0" i="0" err="1">
                <a:effectLst/>
                <a:latin typeface="Noto serif" panose="02020600060500020200" pitchFamily="18" charset="0"/>
              </a:rPr>
              <a:t>tırnak</a:t>
            </a:r>
            <a:r>
              <a:rPr lang="en-US" sz="1800" b="0" i="0">
                <a:effectLst/>
                <a:latin typeface="Noto serif" panose="02020600060500020200" pitchFamily="18" charset="0"/>
              </a:rPr>
              <a:t> </a:t>
            </a:r>
            <a:r>
              <a:rPr lang="en-US" sz="1800" b="0" i="0" err="1">
                <a:effectLst/>
                <a:latin typeface="Noto serif" panose="02020600060500020200" pitchFamily="18" charset="0"/>
              </a:rPr>
              <a:t>işaretleri</a:t>
            </a:r>
            <a:r>
              <a:rPr lang="en-US" sz="1800" b="0" i="0">
                <a:effectLst/>
                <a:latin typeface="Noto serif" panose="02020600060500020200" pitchFamily="18" charset="0"/>
              </a:rPr>
              <a:t> </a:t>
            </a:r>
            <a:r>
              <a:rPr lang="en-US" sz="1800" b="0" i="0" err="1">
                <a:effectLst/>
                <a:latin typeface="Noto serif" panose="02020600060500020200" pitchFamily="18" charset="0"/>
              </a:rPr>
              <a:t>kullanmanızı</a:t>
            </a:r>
            <a:r>
              <a:rPr lang="en-US" sz="1800" b="0" i="0">
                <a:effectLst/>
                <a:latin typeface="Noto serif" panose="02020600060500020200" pitchFamily="18" charset="0"/>
              </a:rPr>
              <a:t> </a:t>
            </a:r>
            <a:r>
              <a:rPr lang="en-US" sz="1800" b="0" i="0" err="1">
                <a:effectLst/>
                <a:latin typeface="Noto serif" panose="02020600060500020200" pitchFamily="18" charset="0"/>
              </a:rPr>
              <a:t>gerektirir</a:t>
            </a:r>
            <a:r>
              <a:rPr lang="en-US" sz="1800" b="0" i="0">
                <a:effectLst/>
                <a:latin typeface="Noto serif" panose="02020600060500020200" pitchFamily="18" charset="0"/>
              </a:rPr>
              <a:t>.</a:t>
            </a:r>
            <a:endParaRPr lang="tr-TR" sz="1800" b="0" i="0">
              <a:effectLst/>
              <a:latin typeface="Noto serif" panose="02020600060500020200" pitchFamily="18" charset="0"/>
            </a:endParaRPr>
          </a:p>
          <a:p>
            <a:r>
              <a:rPr lang="en-US" sz="1800" b="0" i="0">
                <a:effectLst/>
                <a:latin typeface="Noto serif" panose="02020600060500020200" pitchFamily="18" charset="0"/>
              </a:rPr>
              <a:t>Linux </a:t>
            </a:r>
            <a:r>
              <a:rPr lang="en-US" sz="1800" b="0" i="0" err="1">
                <a:effectLst/>
                <a:latin typeface="Noto serif" panose="02020600060500020200" pitchFamily="18" charset="0"/>
              </a:rPr>
              <a:t>hakkında</a:t>
            </a:r>
            <a:r>
              <a:rPr lang="en-US" sz="1800" b="0" i="0">
                <a:effectLst/>
                <a:latin typeface="Noto serif" panose="02020600060500020200" pitchFamily="18" charset="0"/>
              </a:rPr>
              <a:t> </a:t>
            </a:r>
            <a:r>
              <a:rPr lang="en-US" sz="1800" b="0" i="0" err="1">
                <a:effectLst/>
                <a:latin typeface="Noto serif" panose="02020600060500020200" pitchFamily="18" charset="0"/>
              </a:rPr>
              <a:t>bilmeniz</a:t>
            </a:r>
            <a:r>
              <a:rPr lang="en-US" sz="1800" b="0" i="0">
                <a:effectLst/>
                <a:latin typeface="Noto serif" panose="02020600060500020200" pitchFamily="18" charset="0"/>
              </a:rPr>
              <a:t> </a:t>
            </a:r>
            <a:r>
              <a:rPr lang="en-US" sz="1800" b="0" i="0" err="1">
                <a:effectLst/>
                <a:latin typeface="Noto serif" panose="02020600060500020200" pitchFamily="18" charset="0"/>
              </a:rPr>
              <a:t>gereken</a:t>
            </a:r>
            <a:r>
              <a:rPr lang="en-US" sz="1800" b="0" i="0">
                <a:effectLst/>
                <a:latin typeface="Noto serif" panose="02020600060500020200" pitchFamily="18" charset="0"/>
              </a:rPr>
              <a:t> </a:t>
            </a:r>
            <a:r>
              <a:rPr lang="en-US" sz="1800" b="0" i="0" err="1">
                <a:effectLst/>
                <a:latin typeface="Noto serif" panose="02020600060500020200" pitchFamily="18" charset="0"/>
              </a:rPr>
              <a:t>ikinci</a:t>
            </a:r>
            <a:r>
              <a:rPr lang="en-US" sz="1800" b="0" i="0">
                <a:effectLst/>
                <a:latin typeface="Noto serif" panose="02020600060500020200" pitchFamily="18" charset="0"/>
              </a:rPr>
              <a:t> </a:t>
            </a:r>
            <a:r>
              <a:rPr lang="en-US" sz="1800" b="0" i="0" err="1">
                <a:effectLst/>
                <a:latin typeface="Noto serif" panose="02020600060500020200" pitchFamily="18" charset="0"/>
              </a:rPr>
              <a:t>şey</a:t>
            </a:r>
            <a:r>
              <a:rPr lang="en-US" sz="1800" b="0" i="0">
                <a:effectLst/>
                <a:latin typeface="Noto serif" panose="02020600060500020200" pitchFamily="18" charset="0"/>
              </a:rPr>
              <a:t>, </a:t>
            </a:r>
            <a:r>
              <a:rPr lang="en-US" sz="1800" b="0" i="0" err="1">
                <a:effectLst/>
                <a:latin typeface="Noto serif" panose="02020600060500020200" pitchFamily="18" charset="0"/>
              </a:rPr>
              <a:t>dosya</a:t>
            </a:r>
            <a:r>
              <a:rPr lang="en-US" sz="1800" b="0" i="0">
                <a:effectLst/>
                <a:latin typeface="Noto serif" panose="02020600060500020200" pitchFamily="18" charset="0"/>
              </a:rPr>
              <a:t> </a:t>
            </a:r>
            <a:r>
              <a:rPr lang="en-US" sz="1800" b="0" i="0" err="1">
                <a:effectLst/>
                <a:latin typeface="Noto serif" panose="02020600060500020200" pitchFamily="18" charset="0"/>
              </a:rPr>
              <a:t>adlarının</a:t>
            </a:r>
            <a:r>
              <a:rPr lang="en-US" sz="1800" b="0" i="0">
                <a:effectLst/>
                <a:latin typeface="Noto serif" panose="02020600060500020200" pitchFamily="18" charset="0"/>
              </a:rPr>
              <a:t> </a:t>
            </a:r>
            <a:r>
              <a:rPr lang="en-US" sz="1800" b="0" i="0" err="1">
                <a:effectLst/>
                <a:latin typeface="Noto serif" panose="02020600060500020200" pitchFamily="18" charset="0"/>
              </a:rPr>
              <a:t>büyük</a:t>
            </a:r>
            <a:r>
              <a:rPr lang="en-US" sz="1800" b="0" i="0">
                <a:effectLst/>
                <a:latin typeface="Noto serif" panose="02020600060500020200" pitchFamily="18" charset="0"/>
              </a:rPr>
              <a:t>/</a:t>
            </a:r>
            <a:r>
              <a:rPr lang="en-US" sz="1800" b="0" i="0" err="1">
                <a:effectLst/>
                <a:latin typeface="Noto serif" panose="02020600060500020200" pitchFamily="18" charset="0"/>
              </a:rPr>
              <a:t>küçük</a:t>
            </a:r>
            <a:r>
              <a:rPr lang="en-US" sz="1800" b="0" i="0">
                <a:effectLst/>
                <a:latin typeface="Noto serif" panose="02020600060500020200" pitchFamily="18" charset="0"/>
              </a:rPr>
              <a:t> </a:t>
            </a:r>
            <a:r>
              <a:rPr lang="en-US" sz="1800" b="0" i="0" err="1">
                <a:effectLst/>
                <a:latin typeface="Noto serif" panose="02020600060500020200" pitchFamily="18" charset="0"/>
              </a:rPr>
              <a:t>harfe</a:t>
            </a:r>
            <a:r>
              <a:rPr lang="en-US" sz="1800" b="0" i="0">
                <a:effectLst/>
                <a:latin typeface="Noto serif" panose="02020600060500020200" pitchFamily="18" charset="0"/>
              </a:rPr>
              <a:t> </a:t>
            </a:r>
            <a:r>
              <a:rPr lang="en-US" sz="1800" b="0" i="0" err="1">
                <a:effectLst/>
                <a:latin typeface="Noto serif" panose="02020600060500020200" pitchFamily="18" charset="0"/>
              </a:rPr>
              <a:t>duyarlı</a:t>
            </a:r>
            <a:r>
              <a:rPr lang="en-US" sz="1800" b="0" i="0">
                <a:effectLst/>
                <a:latin typeface="Noto serif" panose="02020600060500020200" pitchFamily="18" charset="0"/>
              </a:rPr>
              <a:t> </a:t>
            </a:r>
            <a:r>
              <a:rPr lang="en-US" sz="1800" b="0" i="0" err="1">
                <a:effectLst/>
                <a:latin typeface="Noto serif" panose="02020600060500020200" pitchFamily="18" charset="0"/>
              </a:rPr>
              <a:t>olmasıdır</a:t>
            </a:r>
            <a:r>
              <a:rPr lang="en-US" sz="1800" b="0" i="0">
                <a:effectLst/>
                <a:latin typeface="Noto serif" panose="02020600060500020200" pitchFamily="18" charset="0"/>
              </a:rPr>
              <a:t>. </a:t>
            </a:r>
            <a:r>
              <a:rPr lang="en-US" sz="1800" b="0" i="0" err="1">
                <a:effectLst/>
                <a:latin typeface="Noto serif" panose="02020600060500020200" pitchFamily="18" charset="0"/>
              </a:rPr>
              <a:t>Başka</a:t>
            </a:r>
            <a:r>
              <a:rPr lang="en-US" sz="1800" b="0" i="0">
                <a:effectLst/>
                <a:latin typeface="Noto serif" panose="02020600060500020200" pitchFamily="18" charset="0"/>
              </a:rPr>
              <a:t> </a:t>
            </a:r>
            <a:r>
              <a:rPr lang="en-US" sz="1800" b="0" i="0" err="1">
                <a:effectLst/>
                <a:latin typeface="Noto serif" panose="02020600060500020200" pitchFamily="18" charset="0"/>
              </a:rPr>
              <a:t>bir</a:t>
            </a:r>
            <a:r>
              <a:rPr lang="en-US" sz="1800" b="0" i="0">
                <a:effectLst/>
                <a:latin typeface="Noto serif" panose="02020600060500020200" pitchFamily="18" charset="0"/>
              </a:rPr>
              <a:t> </a:t>
            </a:r>
            <a:r>
              <a:rPr lang="en-US" sz="1800" b="0" i="0" err="1">
                <a:effectLst/>
                <a:latin typeface="Noto serif" panose="02020600060500020200" pitchFamily="18" charset="0"/>
              </a:rPr>
              <a:t>deyişle</a:t>
            </a:r>
            <a:r>
              <a:rPr lang="en-US" sz="1800" b="0" i="0">
                <a:effectLst/>
                <a:latin typeface="Noto serif" panose="02020600060500020200" pitchFamily="18" charset="0"/>
              </a:rPr>
              <a:t>, </a:t>
            </a:r>
            <a:r>
              <a:rPr lang="en-US" sz="1800" b="0" i="1">
                <a:effectLst/>
                <a:latin typeface="Noto serif" panose="02020600060500020200" pitchFamily="18" charset="0"/>
              </a:rPr>
              <a:t>dosyaadı.txt</a:t>
            </a:r>
            <a:r>
              <a:rPr lang="en-US" sz="1800" b="0" i="0">
                <a:effectLst/>
                <a:latin typeface="Noto serif" panose="02020600060500020200" pitchFamily="18" charset="0"/>
              </a:rPr>
              <a:t> </a:t>
            </a:r>
            <a:r>
              <a:rPr lang="en-US" sz="1800" b="0" i="0" err="1">
                <a:effectLst/>
                <a:latin typeface="Noto serif" panose="02020600060500020200" pitchFamily="18" charset="0"/>
              </a:rPr>
              <a:t>ve</a:t>
            </a:r>
            <a:r>
              <a:rPr lang="en-US" sz="1800" b="0" i="0">
                <a:effectLst/>
                <a:latin typeface="Noto serif" panose="02020600060500020200" pitchFamily="18" charset="0"/>
              </a:rPr>
              <a:t> </a:t>
            </a:r>
            <a:r>
              <a:rPr lang="en-US" sz="1800" b="0" i="1">
                <a:effectLst/>
                <a:latin typeface="Noto serif" panose="02020600060500020200" pitchFamily="18" charset="0"/>
              </a:rPr>
              <a:t>dosyaadı.TXT</a:t>
            </a:r>
            <a:r>
              <a:rPr lang="en-US" sz="1800" b="0" i="0">
                <a:effectLst/>
                <a:latin typeface="Noto serif" panose="02020600060500020200" pitchFamily="18" charset="0"/>
              </a:rPr>
              <a:t> </a:t>
            </a:r>
            <a:r>
              <a:rPr lang="en-US" sz="1800" b="0" i="0" err="1">
                <a:effectLst/>
                <a:latin typeface="Noto serif" panose="02020600060500020200" pitchFamily="18" charset="0"/>
              </a:rPr>
              <a:t>iki</a:t>
            </a:r>
            <a:r>
              <a:rPr lang="en-US" sz="1800" b="0" i="0">
                <a:effectLst/>
                <a:latin typeface="Noto serif" panose="02020600060500020200" pitchFamily="18" charset="0"/>
              </a:rPr>
              <a:t> </a:t>
            </a:r>
            <a:r>
              <a:rPr lang="en-US" sz="1800" b="0" i="0" err="1">
                <a:effectLst/>
                <a:latin typeface="Noto serif" panose="02020600060500020200" pitchFamily="18" charset="0"/>
              </a:rPr>
              <a:t>farklı</a:t>
            </a:r>
            <a:r>
              <a:rPr lang="en-US" sz="1800" b="0" i="0">
                <a:effectLst/>
                <a:latin typeface="Noto serif" panose="02020600060500020200" pitchFamily="18" charset="0"/>
              </a:rPr>
              <a:t> </a:t>
            </a:r>
            <a:r>
              <a:rPr lang="en-US" sz="1800" b="0" i="0" err="1">
                <a:effectLst/>
                <a:latin typeface="Noto serif" panose="02020600060500020200" pitchFamily="18" charset="0"/>
              </a:rPr>
              <a:t>dosyadır</a:t>
            </a:r>
            <a:endParaRPr lang="tr-TR" sz="1800">
              <a:latin typeface="Noto serif" panose="02020600060500020200" pitchFamily="18" charset="0"/>
            </a:endParaRPr>
          </a:p>
        </p:txBody>
      </p:sp>
    </p:spTree>
    <p:extLst>
      <p:ext uri="{BB962C8B-B14F-4D97-AF65-F5344CB8AC3E}">
        <p14:creationId xmlns:p14="http://schemas.microsoft.com/office/powerpoint/2010/main" val="35935457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B3FBB2-4380-7B0F-FE1A-E3D6B57CB42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422B5A53-92F9-EAB4-F665-3488D7A01BDE}"/>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1122276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495F66-3503-7008-6540-1C8A72D5EC05}"/>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EBFDE485-D8E2-561F-1EA9-62F029699901}"/>
              </a:ext>
            </a:extLst>
          </p:cNvPr>
          <p:cNvSpPr>
            <a:spLocks noGrp="1"/>
          </p:cNvSpPr>
          <p:nvPr>
            <p:ph type="title"/>
          </p:nvPr>
        </p:nvSpPr>
        <p:spPr>
          <a:xfrm>
            <a:off x="838200" y="365125"/>
            <a:ext cx="10515600" cy="1325563"/>
          </a:xfrm>
        </p:spPr>
        <p:txBody>
          <a:bodyPr>
            <a:normAutofit/>
          </a:bodyPr>
          <a:lstStyle/>
          <a:p>
            <a:r>
              <a:rPr lang="en-US" b="0" i="0" dirty="0" err="1">
                <a:effectLst/>
                <a:latin typeface="Noto Serif" panose="02020600060500020200" pitchFamily="18" charset="0"/>
              </a:rPr>
              <a:t>CLI'yi</a:t>
            </a:r>
            <a:r>
              <a:rPr lang="en-US" b="0" i="0" dirty="0">
                <a:effectLst/>
                <a:latin typeface="Noto Serif" panose="02020600060500020200" pitchFamily="18" charset="0"/>
              </a:rPr>
              <a:t> </a:t>
            </a:r>
            <a:r>
              <a:rPr lang="en-US" b="0" i="0" dirty="0" err="1">
                <a:effectLst/>
                <a:latin typeface="Noto Serif" panose="02020600060500020200" pitchFamily="18" charset="0"/>
              </a:rPr>
              <a:t>öğrenme</a:t>
            </a:r>
            <a:endParaRPr lang="en-US" dirty="0"/>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İçerik Yer Tutucusu 2">
            <a:extLst>
              <a:ext uri="{FF2B5EF4-FFF2-40B4-BE49-F238E27FC236}">
                <a16:creationId xmlns:a16="http://schemas.microsoft.com/office/drawing/2014/main" id="{FA0791A4-611E-9131-61FD-36AA4B653F39}"/>
              </a:ext>
            </a:extLst>
          </p:cNvPr>
          <p:cNvSpPr>
            <a:spLocks noGrp="1"/>
          </p:cNvSpPr>
          <p:nvPr>
            <p:ph idx="1"/>
          </p:nvPr>
        </p:nvSpPr>
        <p:spPr>
          <a:xfrm>
            <a:off x="838200" y="1825625"/>
            <a:ext cx="10515600" cy="4351338"/>
          </a:xfrm>
        </p:spPr>
        <p:txBody>
          <a:bodyPr>
            <a:normAutofit/>
          </a:bodyPr>
          <a:lstStyle/>
          <a:p>
            <a:r>
              <a:rPr lang="en-US" sz="2000" b="0" i="0" err="1">
                <a:effectLst/>
                <a:latin typeface="Noto serif" panose="02020600060500020200" pitchFamily="18" charset="0"/>
              </a:rPr>
              <a:t>Bilmeniz</a:t>
            </a:r>
            <a:r>
              <a:rPr lang="en-US" sz="2000" b="0" i="0">
                <a:effectLst/>
                <a:latin typeface="Noto serif" panose="02020600060500020200" pitchFamily="18" charset="0"/>
              </a:rPr>
              <a:t> </a:t>
            </a:r>
            <a:r>
              <a:rPr lang="en-US" sz="2000" b="0" i="0" err="1">
                <a:effectLst/>
                <a:latin typeface="Noto serif" panose="02020600060500020200" pitchFamily="18" charset="0"/>
              </a:rPr>
              <a:t>gereken</a:t>
            </a:r>
            <a:r>
              <a:rPr lang="en-US" sz="2000" b="0" i="0">
                <a:effectLst/>
                <a:latin typeface="Noto serif" panose="02020600060500020200" pitchFamily="18" charset="0"/>
              </a:rPr>
              <a:t> </a:t>
            </a:r>
            <a:r>
              <a:rPr lang="en-US" sz="2000" b="0" i="0" err="1">
                <a:effectLst/>
                <a:latin typeface="Noto serif" panose="02020600060500020200" pitchFamily="18" charset="0"/>
              </a:rPr>
              <a:t>üçüncü</a:t>
            </a:r>
            <a:r>
              <a:rPr lang="en-US" sz="2000" b="0" i="0">
                <a:effectLst/>
                <a:latin typeface="Noto serif" panose="02020600060500020200" pitchFamily="18" charset="0"/>
              </a:rPr>
              <a:t> </a:t>
            </a:r>
            <a:r>
              <a:rPr lang="en-US" sz="2000" b="0" i="0" err="1">
                <a:effectLst/>
                <a:latin typeface="Noto serif" panose="02020600060500020200" pitchFamily="18" charset="0"/>
              </a:rPr>
              <a:t>şey</a:t>
            </a:r>
            <a:r>
              <a:rPr lang="en-US" sz="2000" b="0" i="0">
                <a:effectLst/>
                <a:latin typeface="Noto serif" panose="02020600060500020200" pitchFamily="18" charset="0"/>
              </a:rPr>
              <a:t>, </a:t>
            </a:r>
            <a:r>
              <a:rPr lang="en-US" sz="2000" b="0" i="0" err="1">
                <a:effectLst/>
                <a:latin typeface="Noto serif" panose="02020600060500020200" pitchFamily="18" charset="0"/>
              </a:rPr>
              <a:t>bir</a:t>
            </a:r>
            <a:r>
              <a:rPr lang="en-US" sz="2000" b="0" i="0">
                <a:effectLst/>
                <a:latin typeface="Noto serif" panose="02020600060500020200" pitchFamily="18" charset="0"/>
              </a:rPr>
              <a:t> </a:t>
            </a:r>
            <a:r>
              <a:rPr lang="en-US" sz="2000" b="0" i="0" err="1">
                <a:effectLst/>
                <a:latin typeface="Noto serif" panose="02020600060500020200" pitchFamily="18" charset="0"/>
              </a:rPr>
              <a:t>dosyanın</a:t>
            </a:r>
            <a:r>
              <a:rPr lang="en-US" sz="2000" b="0" i="0">
                <a:effectLst/>
                <a:latin typeface="Noto serif" panose="02020600060500020200" pitchFamily="18" charset="0"/>
              </a:rPr>
              <a:t> </a:t>
            </a:r>
            <a:r>
              <a:rPr lang="en-US" sz="2000" b="0" i="0" err="1">
                <a:effectLst/>
                <a:latin typeface="Noto serif" panose="02020600060500020200" pitchFamily="18" charset="0"/>
              </a:rPr>
              <a:t>izninin</a:t>
            </a:r>
            <a:r>
              <a:rPr lang="en-US" sz="2000" b="0" i="0">
                <a:effectLst/>
                <a:latin typeface="Noto serif" panose="02020600060500020200" pitchFamily="18" charset="0"/>
              </a:rPr>
              <a:t>, </a:t>
            </a:r>
            <a:r>
              <a:rPr lang="en-US" sz="2000" b="0" i="0" err="1">
                <a:effectLst/>
                <a:latin typeface="Noto serif" panose="02020600060500020200" pitchFamily="18" charset="0"/>
              </a:rPr>
              <a:t>dosyayı</a:t>
            </a:r>
            <a:r>
              <a:rPr lang="en-US" sz="2000" b="0" i="0">
                <a:effectLst/>
                <a:latin typeface="Noto serif" panose="02020600060500020200" pitchFamily="18" charset="0"/>
              </a:rPr>
              <a:t> </a:t>
            </a:r>
            <a:r>
              <a:rPr lang="en-US" sz="2000" b="0" i="0" err="1">
                <a:effectLst/>
                <a:latin typeface="Noto serif" panose="02020600060500020200" pitchFamily="18" charset="0"/>
              </a:rPr>
              <a:t>çalıştırıp</a:t>
            </a:r>
            <a:r>
              <a:rPr lang="en-US" sz="2000" b="0" i="0">
                <a:effectLst/>
                <a:latin typeface="Noto serif" panose="02020600060500020200" pitchFamily="18" charset="0"/>
              </a:rPr>
              <a:t> </a:t>
            </a:r>
            <a:r>
              <a:rPr lang="en-US" sz="2000" b="0" i="0" err="1">
                <a:effectLst/>
                <a:latin typeface="Noto serif" panose="02020600060500020200" pitchFamily="18" charset="0"/>
              </a:rPr>
              <a:t>çalıştıramayacağınızı</a:t>
            </a:r>
            <a:r>
              <a:rPr lang="en-US" sz="2000" b="0" i="0">
                <a:effectLst/>
                <a:latin typeface="Noto serif" panose="02020600060500020200" pitchFamily="18" charset="0"/>
              </a:rPr>
              <a:t>, </a:t>
            </a:r>
            <a:r>
              <a:rPr lang="en-US" sz="2000" b="0" i="0" err="1">
                <a:effectLst/>
                <a:latin typeface="Noto serif" panose="02020600060500020200" pitchFamily="18" charset="0"/>
              </a:rPr>
              <a:t>dosyayı</a:t>
            </a:r>
            <a:r>
              <a:rPr lang="en-US" sz="2000" b="0" i="0">
                <a:effectLst/>
                <a:latin typeface="Noto serif" panose="02020600060500020200" pitchFamily="18" charset="0"/>
              </a:rPr>
              <a:t> </a:t>
            </a:r>
            <a:r>
              <a:rPr lang="en-US" sz="2000" b="0" i="0" err="1">
                <a:effectLst/>
                <a:latin typeface="Noto serif" panose="02020600060500020200" pitchFamily="18" charset="0"/>
              </a:rPr>
              <a:t>düzenleyip</a:t>
            </a:r>
            <a:r>
              <a:rPr lang="en-US" sz="2000" b="0" i="0">
                <a:effectLst/>
                <a:latin typeface="Noto serif" panose="02020600060500020200" pitchFamily="18" charset="0"/>
              </a:rPr>
              <a:t> </a:t>
            </a:r>
            <a:r>
              <a:rPr lang="en-US" sz="2000" b="0" i="0" err="1">
                <a:effectLst/>
                <a:latin typeface="Noto serif" panose="02020600060500020200" pitchFamily="18" charset="0"/>
              </a:rPr>
              <a:t>düzenleyemeyeceğinizi</a:t>
            </a:r>
            <a:r>
              <a:rPr lang="en-US" sz="2000" b="0" i="0">
                <a:effectLst/>
                <a:latin typeface="Noto serif" panose="02020600060500020200" pitchFamily="18" charset="0"/>
              </a:rPr>
              <a:t> </a:t>
            </a:r>
            <a:r>
              <a:rPr lang="en-US" sz="2000" b="0" i="0" err="1">
                <a:effectLst/>
                <a:latin typeface="Noto serif" panose="02020600060500020200" pitchFamily="18" charset="0"/>
              </a:rPr>
              <a:t>ve</a:t>
            </a:r>
            <a:r>
              <a:rPr lang="en-US" sz="2000" b="0" i="0">
                <a:effectLst/>
                <a:latin typeface="Noto serif" panose="02020600060500020200" pitchFamily="18" charset="0"/>
              </a:rPr>
              <a:t> </a:t>
            </a:r>
            <a:r>
              <a:rPr lang="en-US" sz="2000" b="0" i="0" err="1">
                <a:effectLst/>
                <a:latin typeface="Noto serif" panose="02020600060500020200" pitchFamily="18" charset="0"/>
              </a:rPr>
              <a:t>hatta</a:t>
            </a:r>
            <a:r>
              <a:rPr lang="en-US" sz="2000" b="0" i="0">
                <a:effectLst/>
                <a:latin typeface="Noto serif" panose="02020600060500020200" pitchFamily="18" charset="0"/>
              </a:rPr>
              <a:t> </a:t>
            </a:r>
            <a:r>
              <a:rPr lang="en-US" sz="2000" b="0" i="0" err="1">
                <a:effectLst/>
                <a:latin typeface="Noto serif" panose="02020600060500020200" pitchFamily="18" charset="0"/>
              </a:rPr>
              <a:t>dosyanın</a:t>
            </a:r>
            <a:r>
              <a:rPr lang="en-US" sz="2000" b="0" i="0">
                <a:effectLst/>
                <a:latin typeface="Noto serif" panose="02020600060500020200" pitchFamily="18" charset="0"/>
              </a:rPr>
              <a:t> </a:t>
            </a:r>
            <a:r>
              <a:rPr lang="en-US" sz="2000" b="0" i="0" err="1">
                <a:effectLst/>
                <a:latin typeface="Noto serif" panose="02020600060500020200" pitchFamily="18" charset="0"/>
              </a:rPr>
              <a:t>içeriğine</a:t>
            </a:r>
            <a:r>
              <a:rPr lang="en-US" sz="2000" b="0" i="0">
                <a:effectLst/>
                <a:latin typeface="Noto serif" panose="02020600060500020200" pitchFamily="18" charset="0"/>
              </a:rPr>
              <a:t> </a:t>
            </a:r>
            <a:r>
              <a:rPr lang="en-US" sz="2000" b="0" i="0" err="1">
                <a:effectLst/>
                <a:latin typeface="Noto serif" panose="02020600060500020200" pitchFamily="18" charset="0"/>
              </a:rPr>
              <a:t>bakıp</a:t>
            </a:r>
            <a:r>
              <a:rPr lang="en-US" sz="2000" b="0" i="0">
                <a:effectLst/>
                <a:latin typeface="Noto serif" panose="02020600060500020200" pitchFamily="18" charset="0"/>
              </a:rPr>
              <a:t> </a:t>
            </a:r>
            <a:r>
              <a:rPr lang="en-US" sz="2000" b="0" i="0" err="1">
                <a:effectLst/>
                <a:latin typeface="Noto serif" panose="02020600060500020200" pitchFamily="18" charset="0"/>
              </a:rPr>
              <a:t>bakamayacağınızı</a:t>
            </a:r>
            <a:r>
              <a:rPr lang="en-US" sz="2000" b="0" i="0">
                <a:effectLst/>
                <a:latin typeface="Noto serif" panose="02020600060500020200" pitchFamily="18" charset="0"/>
              </a:rPr>
              <a:t> </a:t>
            </a:r>
            <a:r>
              <a:rPr lang="en-US" sz="2000" b="0" i="0" err="1">
                <a:effectLst/>
                <a:latin typeface="Noto serif" panose="02020600060500020200" pitchFamily="18" charset="0"/>
              </a:rPr>
              <a:t>belirlemesidir</a:t>
            </a:r>
            <a:r>
              <a:rPr lang="en-US" sz="2000" b="0" i="0">
                <a:effectLst/>
                <a:latin typeface="Noto serif" panose="02020600060500020200" pitchFamily="18" charset="0"/>
              </a:rPr>
              <a:t>.</a:t>
            </a:r>
            <a:endParaRPr lang="tr-TR" sz="2000" b="0" i="0">
              <a:effectLst/>
              <a:latin typeface="Noto serif" panose="02020600060500020200" pitchFamily="18" charset="0"/>
            </a:endParaRPr>
          </a:p>
          <a:p>
            <a:r>
              <a:rPr lang="en-US" sz="2000" b="0" i="1" err="1">
                <a:effectLst/>
                <a:latin typeface="Noto serif" panose="02020600060500020200" pitchFamily="18" charset="0"/>
              </a:rPr>
              <a:t>Dördüncüsü</a:t>
            </a:r>
            <a:r>
              <a:rPr lang="en-US" sz="2000" b="0" i="1">
                <a:effectLst/>
                <a:latin typeface="Noto serif" panose="02020600060500020200" pitchFamily="18" charset="0"/>
              </a:rPr>
              <a:t>, her Linux </a:t>
            </a:r>
            <a:r>
              <a:rPr lang="en-US" sz="2000" b="0" i="1" err="1">
                <a:effectLst/>
                <a:latin typeface="Noto serif" panose="02020600060500020200" pitchFamily="18" charset="0"/>
              </a:rPr>
              <a:t>konumu</a:t>
            </a:r>
            <a:r>
              <a:rPr lang="en-US" sz="2000" b="0" i="1">
                <a:effectLst/>
                <a:latin typeface="Noto serif" panose="02020600060500020200" pitchFamily="18" charset="0"/>
              </a:rPr>
              <a:t>, </a:t>
            </a:r>
            <a:r>
              <a:rPr lang="en-US" sz="2000" b="0" i="1" err="1">
                <a:effectLst/>
                <a:latin typeface="Noto serif" panose="02020600060500020200" pitchFamily="18" charset="0"/>
              </a:rPr>
              <a:t>kök</a:t>
            </a:r>
            <a:r>
              <a:rPr lang="en-US" sz="2000" b="0" i="1">
                <a:effectLst/>
                <a:latin typeface="Noto serif" panose="02020600060500020200" pitchFamily="18" charset="0"/>
              </a:rPr>
              <a:t> ( /</a:t>
            </a:r>
            <a:r>
              <a:rPr lang="en-US" sz="2000" b="0" i="0">
                <a:effectLst/>
                <a:latin typeface="Noto serif" panose="02020600060500020200" pitchFamily="18" charset="0"/>
              </a:rPr>
              <a:t> ) </a:t>
            </a:r>
            <a:r>
              <a:rPr lang="en-US" sz="2000" b="0" i="0" err="1">
                <a:effectLst/>
                <a:latin typeface="Noto serif" panose="02020600060500020200" pitchFamily="18" charset="0"/>
              </a:rPr>
              <a:t>dizinindeki</a:t>
            </a:r>
            <a:r>
              <a:rPr lang="en-US" sz="2000" b="0" i="0">
                <a:effectLst/>
                <a:latin typeface="Noto serif" panose="02020600060500020200" pitchFamily="18" charset="0"/>
              </a:rPr>
              <a:t> </a:t>
            </a:r>
            <a:r>
              <a:rPr lang="en-US" sz="2000" b="0" i="0" err="1">
                <a:effectLst/>
                <a:latin typeface="Noto serif" panose="02020600060500020200" pitchFamily="18" charset="0"/>
              </a:rPr>
              <a:t>yoluna</a:t>
            </a:r>
            <a:r>
              <a:rPr lang="en-US" sz="2000" b="0" i="0">
                <a:effectLst/>
                <a:latin typeface="Noto serif" panose="02020600060500020200" pitchFamily="18" charset="0"/>
              </a:rPr>
              <a:t> </a:t>
            </a:r>
            <a:r>
              <a:rPr lang="en-US" sz="2000" b="0" i="0" err="1">
                <a:effectLst/>
                <a:latin typeface="Noto serif" panose="02020600060500020200" pitchFamily="18" charset="0"/>
              </a:rPr>
              <a:t>göre</a:t>
            </a:r>
            <a:r>
              <a:rPr lang="en-US" sz="2000" b="0" i="0">
                <a:effectLst/>
                <a:latin typeface="Noto serif" panose="02020600060500020200" pitchFamily="18" charset="0"/>
              </a:rPr>
              <a:t> </a:t>
            </a:r>
            <a:r>
              <a:rPr lang="en-US" sz="2000" b="0" i="0" err="1">
                <a:effectLst/>
                <a:latin typeface="Noto serif" panose="02020600060500020200" pitchFamily="18" charset="0"/>
              </a:rPr>
              <a:t>benzersiz</a:t>
            </a:r>
            <a:r>
              <a:rPr lang="en-US" sz="2000" b="0" i="0">
                <a:effectLst/>
                <a:latin typeface="Noto serif" panose="02020600060500020200" pitchFamily="18" charset="0"/>
              </a:rPr>
              <a:t> </a:t>
            </a:r>
            <a:r>
              <a:rPr lang="en-US" sz="2000" b="0" i="0" err="1">
                <a:effectLst/>
                <a:latin typeface="Noto serif" panose="02020600060500020200" pitchFamily="18" charset="0"/>
              </a:rPr>
              <a:t>bir</a:t>
            </a:r>
            <a:r>
              <a:rPr lang="en-US" sz="2000" b="0" i="0">
                <a:effectLst/>
                <a:latin typeface="Noto serif" panose="02020600060500020200" pitchFamily="18" charset="0"/>
              </a:rPr>
              <a:t> </a:t>
            </a:r>
            <a:r>
              <a:rPr lang="en-US" sz="2000" b="0" i="0" err="1">
                <a:effectLst/>
                <a:latin typeface="Noto serif" panose="02020600060500020200" pitchFamily="18" charset="0"/>
              </a:rPr>
              <a:t>şekilde</a:t>
            </a:r>
            <a:r>
              <a:rPr lang="en-US" sz="2000" b="0" i="0">
                <a:effectLst/>
                <a:latin typeface="Noto serif" panose="02020600060500020200" pitchFamily="18" charset="0"/>
              </a:rPr>
              <a:t> </a:t>
            </a:r>
            <a:r>
              <a:rPr lang="en-US" sz="2000" b="0" i="0" err="1">
                <a:effectLst/>
                <a:latin typeface="Noto serif" panose="02020600060500020200" pitchFamily="18" charset="0"/>
              </a:rPr>
              <a:t>adlandırılır</a:t>
            </a:r>
            <a:r>
              <a:rPr lang="en-US" sz="2000" b="0" i="0">
                <a:effectLst/>
                <a:latin typeface="Noto serif" panose="02020600060500020200" pitchFamily="18" charset="0"/>
              </a:rPr>
              <a:t> .</a:t>
            </a:r>
            <a:endParaRPr lang="tr-TR" sz="2000" b="0" i="0">
              <a:effectLst/>
              <a:latin typeface="Noto serif" panose="02020600060500020200" pitchFamily="18" charset="0"/>
            </a:endParaRPr>
          </a:p>
          <a:p>
            <a:r>
              <a:rPr lang="en-US" sz="2000" b="0" i="0" err="1">
                <a:effectLst/>
                <a:latin typeface="Noto serif" panose="02020600060500020200" pitchFamily="18" charset="0"/>
              </a:rPr>
              <a:t>Beşincisi</a:t>
            </a:r>
            <a:r>
              <a:rPr lang="en-US" sz="2000" b="0" i="0">
                <a:effectLst/>
                <a:latin typeface="Noto serif" panose="02020600060500020200" pitchFamily="18" charset="0"/>
              </a:rPr>
              <a:t>, Linux, </a:t>
            </a:r>
            <a:r>
              <a:rPr lang="en-US" sz="2000" b="0" i="0" err="1">
                <a:effectLst/>
                <a:latin typeface="Noto serif" panose="02020600060500020200" pitchFamily="18" charset="0"/>
              </a:rPr>
              <a:t>bir</a:t>
            </a:r>
            <a:r>
              <a:rPr lang="en-US" sz="2000" b="0" i="0">
                <a:effectLst/>
                <a:latin typeface="Noto serif" panose="02020600060500020200" pitchFamily="18" charset="0"/>
              </a:rPr>
              <a:t> </a:t>
            </a:r>
            <a:r>
              <a:rPr lang="en-US" sz="2000" b="0" i="0" err="1">
                <a:effectLst/>
                <a:latin typeface="Noto serif" panose="02020600060500020200" pitchFamily="18" charset="0"/>
              </a:rPr>
              <a:t>komut</a:t>
            </a:r>
            <a:r>
              <a:rPr lang="en-US" sz="2000" b="0" i="0">
                <a:effectLst/>
                <a:latin typeface="Noto serif" panose="02020600060500020200" pitchFamily="18" charset="0"/>
              </a:rPr>
              <a:t> </a:t>
            </a:r>
            <a:r>
              <a:rPr lang="en-US" sz="2000" b="0" i="0" err="1">
                <a:effectLst/>
                <a:latin typeface="Noto serif" panose="02020600060500020200" pitchFamily="18" charset="0"/>
              </a:rPr>
              <a:t>verdiğinizde</a:t>
            </a:r>
            <a:r>
              <a:rPr lang="en-US" sz="2000" b="0" i="0">
                <a:effectLst/>
                <a:latin typeface="Noto serif" panose="02020600060500020200" pitchFamily="18" charset="0"/>
              </a:rPr>
              <a:t> ne </a:t>
            </a:r>
            <a:r>
              <a:rPr lang="en-US" sz="2000" b="0" i="0" err="1">
                <a:effectLst/>
                <a:latin typeface="Noto serif" panose="02020600060500020200" pitchFamily="18" charset="0"/>
              </a:rPr>
              <a:t>yapmak</a:t>
            </a:r>
            <a:r>
              <a:rPr lang="en-US" sz="2000" b="0" i="0">
                <a:effectLst/>
                <a:latin typeface="Noto serif" panose="02020600060500020200" pitchFamily="18" charset="0"/>
              </a:rPr>
              <a:t> </a:t>
            </a:r>
            <a:r>
              <a:rPr lang="en-US" sz="2000" b="0" i="0" err="1">
                <a:effectLst/>
                <a:latin typeface="Noto serif" panose="02020600060500020200" pitchFamily="18" charset="0"/>
              </a:rPr>
              <a:t>istediğinizi</a:t>
            </a:r>
            <a:r>
              <a:rPr lang="en-US" sz="2000" b="0" i="0">
                <a:effectLst/>
                <a:latin typeface="Noto serif" panose="02020600060500020200" pitchFamily="18" charset="0"/>
              </a:rPr>
              <a:t> </a:t>
            </a:r>
            <a:r>
              <a:rPr lang="en-US" sz="2000" b="0" i="0" err="1">
                <a:effectLst/>
                <a:latin typeface="Noto serif" panose="02020600060500020200" pitchFamily="18" charset="0"/>
              </a:rPr>
              <a:t>bildiğinizi</a:t>
            </a:r>
            <a:r>
              <a:rPr lang="en-US" sz="2000" b="0" i="0">
                <a:effectLst/>
                <a:latin typeface="Noto serif" panose="02020600060500020200" pitchFamily="18" charset="0"/>
              </a:rPr>
              <a:t> </a:t>
            </a:r>
            <a:r>
              <a:rPr lang="en-US" sz="2000" b="0" i="0" err="1">
                <a:effectLst/>
                <a:latin typeface="Noto serif" panose="02020600060500020200" pitchFamily="18" charset="0"/>
              </a:rPr>
              <a:t>ve</a:t>
            </a:r>
            <a:r>
              <a:rPr lang="en-US" sz="2000" b="0" i="0">
                <a:effectLst/>
                <a:latin typeface="Noto serif" panose="02020600060500020200" pitchFamily="18" charset="0"/>
              </a:rPr>
              <a:t> her </a:t>
            </a:r>
            <a:r>
              <a:rPr lang="en-US" sz="2000" b="0" i="0" err="1">
                <a:effectLst/>
                <a:latin typeface="Noto serif" panose="02020600060500020200" pitchFamily="18" charset="0"/>
              </a:rPr>
              <a:t>şeyi</a:t>
            </a:r>
            <a:r>
              <a:rPr lang="en-US" sz="2000" b="0" i="0">
                <a:effectLst/>
                <a:latin typeface="Noto serif" panose="02020600060500020200" pitchFamily="18" charset="0"/>
              </a:rPr>
              <a:t> </a:t>
            </a:r>
            <a:r>
              <a:rPr lang="en-US" sz="2000" b="0" i="0" err="1">
                <a:effectLst/>
                <a:latin typeface="Noto serif" panose="02020600060500020200" pitchFamily="18" charset="0"/>
              </a:rPr>
              <a:t>doğru</a:t>
            </a:r>
            <a:r>
              <a:rPr lang="en-US" sz="2000" b="0" i="0">
                <a:effectLst/>
                <a:latin typeface="Noto serif" panose="02020600060500020200" pitchFamily="18" charset="0"/>
              </a:rPr>
              <a:t> </a:t>
            </a:r>
            <a:r>
              <a:rPr lang="en-US" sz="2000" b="0" i="0" err="1">
                <a:effectLst/>
                <a:latin typeface="Noto serif" panose="02020600060500020200" pitchFamily="18" charset="0"/>
              </a:rPr>
              <a:t>yazdığınızı</a:t>
            </a:r>
            <a:r>
              <a:rPr lang="en-US" sz="2000" b="0" i="0">
                <a:effectLst/>
                <a:latin typeface="Noto serif" panose="02020600060500020200" pitchFamily="18" charset="0"/>
              </a:rPr>
              <a:t> </a:t>
            </a:r>
            <a:r>
              <a:rPr lang="en-US" sz="2000" b="0" i="0" err="1">
                <a:effectLst/>
                <a:latin typeface="Noto serif" panose="02020600060500020200" pitchFamily="18" charset="0"/>
              </a:rPr>
              <a:t>varsayar</a:t>
            </a:r>
            <a:r>
              <a:rPr lang="en-US" sz="2000" b="0" i="0">
                <a:effectLst/>
                <a:latin typeface="Noto serif" panose="02020600060500020200" pitchFamily="18" charset="0"/>
              </a:rPr>
              <a:t>; </a:t>
            </a:r>
            <a:r>
              <a:rPr lang="en-US" sz="2000" b="0" i="0" err="1">
                <a:effectLst/>
                <a:latin typeface="Noto serif" panose="02020600060500020200" pitchFamily="18" charset="0"/>
              </a:rPr>
              <a:t>bu</a:t>
            </a:r>
            <a:r>
              <a:rPr lang="en-US" sz="2000" b="0" i="0">
                <a:effectLst/>
                <a:latin typeface="Noto serif" panose="02020600060500020200" pitchFamily="18" charset="0"/>
              </a:rPr>
              <a:t> </a:t>
            </a:r>
            <a:r>
              <a:rPr lang="en-US" sz="2000" b="0" i="0" err="1">
                <a:effectLst/>
                <a:latin typeface="Noto serif" panose="02020600060500020200" pitchFamily="18" charset="0"/>
              </a:rPr>
              <a:t>nedenle</a:t>
            </a:r>
            <a:r>
              <a:rPr lang="en-US" sz="2000" b="0" i="0">
                <a:effectLst/>
                <a:latin typeface="Noto serif" panose="02020600060500020200" pitchFamily="18" charset="0"/>
              </a:rPr>
              <a:t> </a:t>
            </a:r>
            <a:r>
              <a:rPr lang="en-US" sz="2000" b="0" i="0" err="1">
                <a:effectLst/>
                <a:latin typeface="Noto serif" panose="02020600060500020200" pitchFamily="18" charset="0"/>
              </a:rPr>
              <a:t>dikkatli</a:t>
            </a:r>
            <a:r>
              <a:rPr lang="en-US" sz="2000" b="0" i="0">
                <a:effectLst/>
                <a:latin typeface="Noto serif" panose="02020600060500020200" pitchFamily="18" charset="0"/>
              </a:rPr>
              <a:t> </a:t>
            </a:r>
            <a:r>
              <a:rPr lang="en-US" sz="2000" b="0" i="0" err="1">
                <a:effectLst/>
                <a:latin typeface="Noto serif" panose="02020600060500020200" pitchFamily="18" charset="0"/>
              </a:rPr>
              <a:t>olun</a:t>
            </a:r>
            <a:r>
              <a:rPr lang="en-US" sz="2000" b="0" i="0">
                <a:effectLst/>
                <a:latin typeface="Noto serif" panose="02020600060500020200" pitchFamily="18" charset="0"/>
              </a:rPr>
              <a:t> </a:t>
            </a:r>
            <a:r>
              <a:rPr lang="en-US" sz="2000" b="0" i="0" err="1">
                <a:effectLst/>
                <a:latin typeface="Noto serif" panose="02020600060500020200" pitchFamily="18" charset="0"/>
              </a:rPr>
              <a:t>çünkü</a:t>
            </a:r>
            <a:r>
              <a:rPr lang="en-US" sz="2000" b="0" i="0">
                <a:effectLst/>
                <a:latin typeface="Noto serif" panose="02020600060500020200" pitchFamily="18" charset="0"/>
              </a:rPr>
              <a:t> </a:t>
            </a:r>
            <a:r>
              <a:rPr lang="en-US" sz="2000" b="0" i="0" err="1">
                <a:effectLst/>
                <a:latin typeface="Noto serif" panose="02020600060500020200" pitchFamily="18" charset="0"/>
              </a:rPr>
              <a:t>bazı</a:t>
            </a:r>
            <a:r>
              <a:rPr lang="en-US" sz="2000" b="0" i="0">
                <a:effectLst/>
                <a:latin typeface="Noto serif" panose="02020600060500020200" pitchFamily="18" charset="0"/>
              </a:rPr>
              <a:t> </a:t>
            </a:r>
            <a:r>
              <a:rPr lang="en-US" sz="2000" b="0" i="0" err="1">
                <a:effectLst/>
                <a:latin typeface="Noto serif" panose="02020600060500020200" pitchFamily="18" charset="0"/>
              </a:rPr>
              <a:t>eylemler</a:t>
            </a:r>
            <a:r>
              <a:rPr lang="en-US" sz="2000" b="0" i="0">
                <a:effectLst/>
                <a:latin typeface="Noto serif" panose="02020600060500020200" pitchFamily="18" charset="0"/>
              </a:rPr>
              <a:t> </a:t>
            </a:r>
            <a:r>
              <a:rPr lang="en-US" sz="2000" b="0" i="0" err="1">
                <a:effectLst/>
                <a:latin typeface="Noto serif" panose="02020600060500020200" pitchFamily="18" charset="0"/>
              </a:rPr>
              <a:t>geri</a:t>
            </a:r>
            <a:r>
              <a:rPr lang="en-US" sz="2000" b="0" i="0">
                <a:effectLst/>
                <a:latin typeface="Noto serif" panose="02020600060500020200" pitchFamily="18" charset="0"/>
              </a:rPr>
              <a:t> </a:t>
            </a:r>
            <a:r>
              <a:rPr lang="en-US" sz="2000" b="0" i="0" err="1">
                <a:effectLst/>
                <a:latin typeface="Noto serif" panose="02020600060500020200" pitchFamily="18" charset="0"/>
              </a:rPr>
              <a:t>alınamaz</a:t>
            </a:r>
            <a:r>
              <a:rPr lang="en-US" sz="2000" b="0" i="0">
                <a:effectLst/>
                <a:latin typeface="Noto serif" panose="02020600060500020200" pitchFamily="18" charset="0"/>
              </a:rPr>
              <a:t>.</a:t>
            </a:r>
            <a:endParaRPr lang="tr-TR" sz="2000">
              <a:latin typeface="Noto serif" panose="02020600060500020200" pitchFamily="18" charset="0"/>
            </a:endParaRPr>
          </a:p>
          <a:p>
            <a:r>
              <a:rPr lang="en-US" sz="2000" b="0" i="0">
                <a:effectLst/>
                <a:latin typeface="Noto serif" panose="02020600060500020200" pitchFamily="18" charset="0"/>
              </a:rPr>
              <a:t>Son </a:t>
            </a:r>
            <a:r>
              <a:rPr lang="en-US" sz="2000" b="0" i="0" err="1">
                <a:effectLst/>
                <a:latin typeface="Noto serif" panose="02020600060500020200" pitchFamily="18" charset="0"/>
              </a:rPr>
              <a:t>olarak</a:t>
            </a:r>
            <a:r>
              <a:rPr lang="en-US" sz="2000" b="0" i="0">
                <a:effectLst/>
                <a:latin typeface="Noto serif" panose="02020600060500020200" pitchFamily="18" charset="0"/>
              </a:rPr>
              <a:t>, Linux (Unix </a:t>
            </a:r>
            <a:r>
              <a:rPr lang="en-US" sz="2000" b="0" i="0" err="1">
                <a:effectLst/>
                <a:latin typeface="Noto serif" panose="02020600060500020200" pitchFamily="18" charset="0"/>
              </a:rPr>
              <a:t>gibi</a:t>
            </a:r>
            <a:r>
              <a:rPr lang="en-US" sz="2000" b="0" i="0">
                <a:effectLst/>
                <a:latin typeface="Noto serif" panose="02020600060500020200" pitchFamily="18" charset="0"/>
              </a:rPr>
              <a:t> </a:t>
            </a:r>
            <a:r>
              <a:rPr lang="en-US" sz="2000" b="0" i="0" err="1">
                <a:effectLst/>
                <a:latin typeface="Noto serif" panose="02020600060500020200" pitchFamily="18" charset="0"/>
              </a:rPr>
              <a:t>veya</a:t>
            </a:r>
            <a:r>
              <a:rPr lang="en-US" sz="2000" b="0" i="0">
                <a:effectLst/>
                <a:latin typeface="Noto serif" panose="02020600060500020200" pitchFamily="18" charset="0"/>
              </a:rPr>
              <a:t> </a:t>
            </a:r>
            <a:r>
              <a:rPr lang="en-US" sz="2000" b="0" i="0" err="1">
                <a:effectLst/>
                <a:latin typeface="Noto serif" panose="02020600060500020200" pitchFamily="18" charset="0"/>
              </a:rPr>
              <a:t>daha</a:t>
            </a:r>
            <a:r>
              <a:rPr lang="en-US" sz="2000" b="0" i="0">
                <a:effectLst/>
                <a:latin typeface="Noto serif" panose="02020600060500020200" pitchFamily="18" charset="0"/>
              </a:rPr>
              <a:t> </a:t>
            </a:r>
            <a:r>
              <a:rPr lang="en-US" sz="2000" b="0" i="0" err="1">
                <a:effectLst/>
                <a:latin typeface="Noto serif" panose="02020600060500020200" pitchFamily="18" charset="0"/>
              </a:rPr>
              <a:t>genel</a:t>
            </a:r>
            <a:r>
              <a:rPr lang="en-US" sz="2000" b="0" i="0">
                <a:effectLst/>
                <a:latin typeface="Noto serif" panose="02020600060500020200" pitchFamily="18" charset="0"/>
              </a:rPr>
              <a:t> </a:t>
            </a:r>
            <a:r>
              <a:rPr lang="en-US" sz="2000" b="0" i="0" err="1">
                <a:effectLst/>
                <a:latin typeface="Noto serif" panose="02020600060500020200" pitchFamily="18" charset="0"/>
              </a:rPr>
              <a:t>olarak</a:t>
            </a:r>
            <a:r>
              <a:rPr lang="en-US" sz="2000" b="0" i="0">
                <a:effectLst/>
                <a:latin typeface="Noto serif" panose="02020600060500020200" pitchFamily="18" charset="0"/>
              </a:rPr>
              <a:t> "*nix" </a:t>
            </a:r>
            <a:r>
              <a:rPr lang="en-US" sz="2000" b="0" i="0" err="1">
                <a:effectLst/>
                <a:latin typeface="Noto serif" panose="02020600060500020200" pitchFamily="18" charset="0"/>
              </a:rPr>
              <a:t>sistemleri</a:t>
            </a:r>
            <a:r>
              <a:rPr lang="en-US" sz="2000" b="0" i="0">
                <a:effectLst/>
                <a:latin typeface="Noto serif" panose="02020600060500020200" pitchFamily="18" charset="0"/>
              </a:rPr>
              <a:t> </a:t>
            </a:r>
            <a:r>
              <a:rPr lang="en-US" sz="2000" b="0" i="0" err="1">
                <a:effectLst/>
                <a:latin typeface="Noto serif" panose="02020600060500020200" pitchFamily="18" charset="0"/>
              </a:rPr>
              <a:t>gibi</a:t>
            </a:r>
            <a:r>
              <a:rPr lang="en-US" sz="2000" b="0" i="0">
                <a:effectLst/>
                <a:latin typeface="Noto serif" panose="02020600060500020200" pitchFamily="18" charset="0"/>
              </a:rPr>
              <a:t>), Windows </a:t>
            </a:r>
            <a:r>
              <a:rPr lang="en-US" sz="2000" b="0" i="0" err="1">
                <a:effectLst/>
                <a:latin typeface="Noto serif" panose="02020600060500020200" pitchFamily="18" charset="0"/>
              </a:rPr>
              <a:t>işletim</a:t>
            </a:r>
            <a:r>
              <a:rPr lang="en-US" sz="2000" b="0" i="0">
                <a:effectLst/>
                <a:latin typeface="Noto serif" panose="02020600060500020200" pitchFamily="18" charset="0"/>
              </a:rPr>
              <a:t> </a:t>
            </a:r>
            <a:r>
              <a:rPr lang="en-US" sz="2000" b="0" i="0" err="1">
                <a:effectLst/>
                <a:latin typeface="Noto serif" panose="02020600060500020200" pitchFamily="18" charset="0"/>
              </a:rPr>
              <a:t>sistemleri</a:t>
            </a:r>
            <a:r>
              <a:rPr lang="en-US" sz="2000" b="0" i="0">
                <a:effectLst/>
                <a:latin typeface="Noto serif" panose="02020600060500020200" pitchFamily="18" charset="0"/>
              </a:rPr>
              <a:t> </a:t>
            </a:r>
            <a:r>
              <a:rPr lang="en-US" sz="2000" b="0" i="0" err="1">
                <a:effectLst/>
                <a:latin typeface="Noto serif" panose="02020600060500020200" pitchFamily="18" charset="0"/>
              </a:rPr>
              <a:t>gibi</a:t>
            </a:r>
            <a:r>
              <a:rPr lang="en-US" sz="2000" b="0" i="0">
                <a:effectLst/>
                <a:latin typeface="Noto serif" panose="02020600060500020200" pitchFamily="18" charset="0"/>
              </a:rPr>
              <a:t> "</a:t>
            </a:r>
            <a:r>
              <a:rPr lang="en-US" sz="2000" b="0" i="0" err="1">
                <a:effectLst/>
                <a:latin typeface="Noto serif" panose="02020600060500020200" pitchFamily="18" charset="0"/>
              </a:rPr>
              <a:t>konuşkan</a:t>
            </a:r>
            <a:r>
              <a:rPr lang="en-US" sz="2000" b="0" i="0">
                <a:effectLst/>
                <a:latin typeface="Noto serif" panose="02020600060500020200" pitchFamily="18" charset="0"/>
              </a:rPr>
              <a:t>" </a:t>
            </a:r>
            <a:r>
              <a:rPr lang="en-US" sz="2000" b="0" i="0" err="1">
                <a:effectLst/>
                <a:latin typeface="Noto serif" panose="02020600060500020200" pitchFamily="18" charset="0"/>
              </a:rPr>
              <a:t>değildir</a:t>
            </a:r>
            <a:r>
              <a:rPr lang="en-US" sz="2000" b="0" i="0">
                <a:effectLst/>
                <a:latin typeface="Noto serif" panose="02020600060500020200" pitchFamily="18" charset="0"/>
              </a:rPr>
              <a:t>. </a:t>
            </a:r>
            <a:r>
              <a:rPr lang="en-US" sz="2000" b="0" i="0" err="1">
                <a:effectLst/>
                <a:latin typeface="Noto serif" panose="02020600060500020200" pitchFamily="18" charset="0"/>
              </a:rPr>
              <a:t>Örneğin</a:t>
            </a:r>
            <a:r>
              <a:rPr lang="en-US" sz="2000" b="0" i="0">
                <a:effectLst/>
                <a:latin typeface="Noto serif" panose="02020600060500020200" pitchFamily="18" charset="0"/>
              </a:rPr>
              <a:t> Linux </a:t>
            </a:r>
            <a:r>
              <a:rPr lang="en-US" sz="2000" b="0" i="0" err="1">
                <a:effectLst/>
                <a:latin typeface="Noto serif" panose="02020600060500020200" pitchFamily="18" charset="0"/>
              </a:rPr>
              <a:t>sistemleri</a:t>
            </a:r>
            <a:r>
              <a:rPr lang="en-US" sz="2000" b="0" i="0">
                <a:effectLst/>
                <a:latin typeface="Noto serif" panose="02020600060500020200" pitchFamily="18" charset="0"/>
              </a:rPr>
              <a:t> size “Emin </a:t>
            </a:r>
            <a:r>
              <a:rPr lang="en-US" sz="2000" b="0" i="0" err="1">
                <a:effectLst/>
                <a:latin typeface="Noto serif" panose="02020600060500020200" pitchFamily="18" charset="0"/>
              </a:rPr>
              <a:t>misiniz</a:t>
            </a:r>
            <a:r>
              <a:rPr lang="en-US" sz="2000" b="0" i="0">
                <a:effectLst/>
                <a:latin typeface="Noto serif" panose="02020600060500020200" pitchFamily="18" charset="0"/>
              </a:rPr>
              <a:t>?” </a:t>
            </a:r>
            <a:r>
              <a:rPr lang="en-US" sz="2000" b="0" i="0" err="1">
                <a:effectLst/>
                <a:latin typeface="Noto serif" panose="02020600060500020200" pitchFamily="18" charset="0"/>
              </a:rPr>
              <a:t>sorusunu</a:t>
            </a:r>
            <a:r>
              <a:rPr lang="en-US" sz="2000" b="0" i="0">
                <a:effectLst/>
                <a:latin typeface="Noto serif" panose="02020600060500020200" pitchFamily="18" charset="0"/>
              </a:rPr>
              <a:t> </a:t>
            </a:r>
            <a:r>
              <a:rPr lang="en-US" sz="2000" b="0" i="0" err="1">
                <a:effectLst/>
                <a:latin typeface="Noto serif" panose="02020600060500020200" pitchFamily="18" charset="0"/>
              </a:rPr>
              <a:t>sormaz</a:t>
            </a:r>
            <a:r>
              <a:rPr lang="en-US" sz="2000" b="0" i="0">
                <a:effectLst/>
                <a:latin typeface="Noto serif" panose="02020600060500020200" pitchFamily="18" charset="0"/>
              </a:rPr>
              <a:t>. </a:t>
            </a:r>
            <a:r>
              <a:rPr lang="en-US" sz="2000" b="0" i="0" err="1">
                <a:effectLst/>
                <a:latin typeface="Noto serif" panose="02020600060500020200" pitchFamily="18" charset="0"/>
              </a:rPr>
              <a:t>Dosyaları</a:t>
            </a:r>
            <a:r>
              <a:rPr lang="en-US" sz="2000" b="0" i="0">
                <a:effectLst/>
                <a:latin typeface="Noto serif" panose="02020600060500020200" pitchFamily="18" charset="0"/>
              </a:rPr>
              <a:t> </a:t>
            </a:r>
            <a:r>
              <a:rPr lang="en-US" sz="2000" b="0" i="0" err="1">
                <a:effectLst/>
                <a:latin typeface="Noto serif" panose="02020600060500020200" pitchFamily="18" charset="0"/>
              </a:rPr>
              <a:t>kaldırdığınızda</a:t>
            </a:r>
            <a:r>
              <a:rPr lang="en-US" sz="2000" b="0" i="0">
                <a:effectLst/>
                <a:latin typeface="Noto serif" panose="02020600060500020200" pitchFamily="18" charset="0"/>
              </a:rPr>
              <a:t> (</a:t>
            </a:r>
            <a:r>
              <a:rPr lang="en-US" sz="2000" b="0" i="0" err="1">
                <a:effectLst/>
                <a:latin typeface="Noto serif" panose="02020600060500020200" pitchFamily="18" charset="0"/>
              </a:rPr>
              <a:t>sildiğinizde</a:t>
            </a:r>
            <a:r>
              <a:rPr lang="en-US" sz="2000" b="0" i="0">
                <a:effectLst/>
                <a:latin typeface="Noto serif" panose="02020600060500020200" pitchFamily="18" charset="0"/>
              </a:rPr>
              <a:t>) </a:t>
            </a:r>
            <a:r>
              <a:rPr lang="en-US" sz="2000" b="0" i="0" err="1">
                <a:effectLst/>
                <a:latin typeface="Noto serif" panose="02020600060500020200" pitchFamily="18" charset="0"/>
              </a:rPr>
              <a:t>mesaj</a:t>
            </a:r>
            <a:r>
              <a:rPr lang="en-US" sz="2000" b="0" i="0">
                <a:effectLst/>
                <a:latin typeface="Noto serif" panose="02020600060500020200" pitchFamily="18" charset="0"/>
              </a:rPr>
              <a:t>. </a:t>
            </a:r>
            <a:r>
              <a:rPr lang="en-US" sz="2000" b="0" i="0" err="1">
                <a:effectLst/>
                <a:latin typeface="Noto serif" panose="02020600060500020200" pitchFamily="18" charset="0"/>
              </a:rPr>
              <a:t>Yine</a:t>
            </a:r>
            <a:r>
              <a:rPr lang="en-US" sz="2000" b="0" i="0">
                <a:effectLst/>
                <a:latin typeface="Noto serif" panose="02020600060500020200" pitchFamily="18" charset="0"/>
              </a:rPr>
              <a:t> Linux </a:t>
            </a:r>
            <a:r>
              <a:rPr lang="en-US" sz="2000" b="0" i="0" err="1">
                <a:effectLst/>
                <a:latin typeface="Noto serif" panose="02020600060500020200" pitchFamily="18" charset="0"/>
              </a:rPr>
              <a:t>sistemi</a:t>
            </a:r>
            <a:r>
              <a:rPr lang="en-US" sz="2000" b="0" i="0">
                <a:effectLst/>
                <a:latin typeface="Noto serif" panose="02020600060500020200" pitchFamily="18" charset="0"/>
              </a:rPr>
              <a:t>, </a:t>
            </a:r>
            <a:r>
              <a:rPr lang="en-US" sz="2000" b="0" i="0" err="1">
                <a:effectLst/>
                <a:latin typeface="Noto serif" panose="02020600060500020200" pitchFamily="18" charset="0"/>
              </a:rPr>
              <a:t>eğer</a:t>
            </a:r>
            <a:r>
              <a:rPr lang="en-US" sz="2000" b="0" i="0">
                <a:effectLst/>
                <a:latin typeface="Noto serif" panose="02020600060500020200" pitchFamily="18" charset="0"/>
              </a:rPr>
              <a:t> </a:t>
            </a:r>
            <a:r>
              <a:rPr lang="en-US" sz="2000" b="0" i="0" err="1">
                <a:effectLst/>
                <a:latin typeface="Noto serif" panose="02020600060500020200" pitchFamily="18" charset="0"/>
              </a:rPr>
              <a:t>komutun</a:t>
            </a:r>
            <a:r>
              <a:rPr lang="en-US" sz="2000" b="0" i="0">
                <a:effectLst/>
                <a:latin typeface="Noto serif" panose="02020600060500020200" pitchFamily="18" charset="0"/>
              </a:rPr>
              <a:t> </a:t>
            </a:r>
            <a:r>
              <a:rPr lang="en-US" sz="2000" b="0" i="0" err="1">
                <a:effectLst/>
                <a:latin typeface="Noto serif" panose="02020600060500020200" pitchFamily="18" charset="0"/>
              </a:rPr>
              <a:t>tüm</a:t>
            </a:r>
            <a:r>
              <a:rPr lang="en-US" sz="2000" b="0" i="0">
                <a:effectLst/>
                <a:latin typeface="Noto serif" panose="02020600060500020200" pitchFamily="18" charset="0"/>
              </a:rPr>
              <a:t> </a:t>
            </a:r>
            <a:r>
              <a:rPr lang="en-US" sz="2000" b="0" i="0" err="1">
                <a:effectLst/>
                <a:latin typeface="Noto serif" panose="02020600060500020200" pitchFamily="18" charset="0"/>
              </a:rPr>
              <a:t>bölümlerini</a:t>
            </a:r>
            <a:r>
              <a:rPr lang="en-US" sz="2000" b="0" i="0">
                <a:effectLst/>
                <a:latin typeface="Noto serif" panose="02020600060500020200" pitchFamily="18" charset="0"/>
              </a:rPr>
              <a:t> </a:t>
            </a:r>
            <a:r>
              <a:rPr lang="en-US" sz="2000" b="0" i="0" err="1">
                <a:effectLst/>
                <a:latin typeface="Noto serif" panose="02020600060500020200" pitchFamily="18" charset="0"/>
              </a:rPr>
              <a:t>doğru</a:t>
            </a:r>
            <a:r>
              <a:rPr lang="en-US" sz="2000" b="0" i="0">
                <a:effectLst/>
                <a:latin typeface="Noto serif" panose="02020600060500020200" pitchFamily="18" charset="0"/>
              </a:rPr>
              <a:t> </a:t>
            </a:r>
            <a:r>
              <a:rPr lang="en-US" sz="2000" b="0" i="0" err="1">
                <a:effectLst/>
                <a:latin typeface="Noto serif" panose="02020600060500020200" pitchFamily="18" charset="0"/>
              </a:rPr>
              <a:t>şekilde</a:t>
            </a:r>
            <a:r>
              <a:rPr lang="en-US" sz="2000" b="0" i="0">
                <a:effectLst/>
                <a:latin typeface="Noto serif" panose="02020600060500020200" pitchFamily="18" charset="0"/>
              </a:rPr>
              <a:t> </a:t>
            </a:r>
            <a:r>
              <a:rPr lang="en-US" sz="2000" b="0" i="0" err="1">
                <a:effectLst/>
                <a:latin typeface="Noto serif" panose="02020600060500020200" pitchFamily="18" charset="0"/>
              </a:rPr>
              <a:t>yazarsanız</a:t>
            </a:r>
            <a:r>
              <a:rPr lang="en-US" sz="2000" b="0" i="0">
                <a:effectLst/>
                <a:latin typeface="Noto serif" panose="02020600060500020200" pitchFamily="18" charset="0"/>
              </a:rPr>
              <a:t>, </a:t>
            </a:r>
            <a:r>
              <a:rPr lang="en-US" sz="2000" b="0" i="0" err="1">
                <a:effectLst/>
                <a:latin typeface="Noto serif" panose="02020600060500020200" pitchFamily="18" charset="0"/>
              </a:rPr>
              <a:t>verdiğiniz</a:t>
            </a:r>
            <a:r>
              <a:rPr lang="en-US" sz="2000" b="0" i="0">
                <a:effectLst/>
                <a:latin typeface="Noto serif" panose="02020600060500020200" pitchFamily="18" charset="0"/>
              </a:rPr>
              <a:t> </a:t>
            </a:r>
            <a:r>
              <a:rPr lang="en-US" sz="2000" b="0" i="0" err="1">
                <a:effectLst/>
                <a:latin typeface="Noto serif" panose="02020600060500020200" pitchFamily="18" charset="0"/>
              </a:rPr>
              <a:t>komutu</a:t>
            </a:r>
            <a:r>
              <a:rPr lang="en-US" sz="2000" b="0" i="0">
                <a:effectLst/>
                <a:latin typeface="Noto serif" panose="02020600060500020200" pitchFamily="18" charset="0"/>
              </a:rPr>
              <a:t> </a:t>
            </a:r>
            <a:r>
              <a:rPr lang="en-US" sz="2000" b="0" i="0" err="1">
                <a:effectLst/>
                <a:latin typeface="Noto serif" panose="02020600060500020200" pitchFamily="18" charset="0"/>
              </a:rPr>
              <a:t>yürütmek</a:t>
            </a:r>
            <a:r>
              <a:rPr lang="en-US" sz="2000" b="0" i="0">
                <a:effectLst/>
                <a:latin typeface="Noto serif" panose="02020600060500020200" pitchFamily="18" charset="0"/>
              </a:rPr>
              <a:t> </a:t>
            </a:r>
            <a:r>
              <a:rPr lang="en-US" sz="2000" b="0" i="0" err="1">
                <a:effectLst/>
                <a:latin typeface="Noto serif" panose="02020600060500020200" pitchFamily="18" charset="0"/>
              </a:rPr>
              <a:t>istediğinizi</a:t>
            </a:r>
            <a:r>
              <a:rPr lang="en-US" sz="2000" b="0" i="0">
                <a:effectLst/>
                <a:latin typeface="Noto serif" panose="02020600060500020200" pitchFamily="18" charset="0"/>
              </a:rPr>
              <a:t> </a:t>
            </a:r>
            <a:r>
              <a:rPr lang="en-US" sz="2000" b="0" i="0" err="1">
                <a:effectLst/>
                <a:latin typeface="Noto serif" panose="02020600060500020200" pitchFamily="18" charset="0"/>
              </a:rPr>
              <a:t>varsayar</a:t>
            </a:r>
            <a:r>
              <a:rPr lang="en-US" sz="2000" b="0" i="0">
                <a:effectLst/>
                <a:latin typeface="Noto serif" panose="02020600060500020200" pitchFamily="18" charset="0"/>
              </a:rPr>
              <a:t>. Linux </a:t>
            </a:r>
            <a:r>
              <a:rPr lang="en-US" sz="2000" b="0" i="0" err="1">
                <a:effectLst/>
                <a:latin typeface="Noto serif" panose="02020600060500020200" pitchFamily="18" charset="0"/>
              </a:rPr>
              <a:t>komut</a:t>
            </a:r>
            <a:r>
              <a:rPr lang="en-US" sz="2000" b="0" i="0">
                <a:effectLst/>
                <a:latin typeface="Noto serif" panose="02020600060500020200" pitchFamily="18" charset="0"/>
              </a:rPr>
              <a:t> </a:t>
            </a:r>
            <a:r>
              <a:rPr lang="en-US" sz="2000" b="0" i="0" err="1">
                <a:effectLst/>
                <a:latin typeface="Noto serif" panose="02020600060500020200" pitchFamily="18" charset="0"/>
              </a:rPr>
              <a:t>satırında</a:t>
            </a:r>
            <a:r>
              <a:rPr lang="en-US" sz="2000" b="0" i="0">
                <a:effectLst/>
                <a:latin typeface="Noto serif" panose="02020600060500020200" pitchFamily="18" charset="0"/>
              </a:rPr>
              <a:t> </a:t>
            </a:r>
            <a:r>
              <a:rPr lang="en-US" sz="2000" b="0" i="0" err="1">
                <a:effectLst/>
                <a:latin typeface="Noto serif" panose="02020600060500020200" pitchFamily="18" charset="0"/>
              </a:rPr>
              <a:t>yazım</a:t>
            </a:r>
            <a:r>
              <a:rPr lang="en-US" sz="2000" b="0" i="0">
                <a:effectLst/>
                <a:latin typeface="Noto serif" panose="02020600060500020200" pitchFamily="18" charset="0"/>
              </a:rPr>
              <a:t> </a:t>
            </a:r>
            <a:r>
              <a:rPr lang="en-US" sz="2000" b="0" i="0" err="1">
                <a:effectLst/>
                <a:latin typeface="Noto serif" panose="02020600060500020200" pitchFamily="18" charset="0"/>
              </a:rPr>
              <a:t>önemlidir</a:t>
            </a:r>
            <a:r>
              <a:rPr lang="en-US" sz="2000" b="0" i="0">
                <a:effectLst/>
                <a:latin typeface="Noto serif" panose="02020600060500020200" pitchFamily="18" charset="0"/>
              </a:rPr>
              <a:t>.</a:t>
            </a:r>
            <a:endParaRPr lang="en-US" sz="2000"/>
          </a:p>
        </p:txBody>
      </p:sp>
    </p:spTree>
    <p:extLst>
      <p:ext uri="{BB962C8B-B14F-4D97-AF65-F5344CB8AC3E}">
        <p14:creationId xmlns:p14="http://schemas.microsoft.com/office/powerpoint/2010/main" val="83984174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1406</TotalTime>
  <Words>5254</Words>
  <Application>Microsoft Macintosh PowerPoint</Application>
  <PresentationFormat>Geniş ekran</PresentationFormat>
  <Paragraphs>314</Paragraphs>
  <Slides>80</Slides>
  <Notes>0</Notes>
  <HiddenSlides>0</HiddenSlides>
  <MMClips>0</MMClips>
  <ScaleCrop>false</ScaleCrop>
  <HeadingPairs>
    <vt:vector size="6" baseType="variant">
      <vt:variant>
        <vt:lpstr>Kullanılan Yazı Tipleri</vt:lpstr>
      </vt:variant>
      <vt:variant>
        <vt:i4>13</vt:i4>
      </vt:variant>
      <vt:variant>
        <vt:lpstr>Tema</vt:lpstr>
      </vt:variant>
      <vt:variant>
        <vt:i4>1</vt:i4>
      </vt:variant>
      <vt:variant>
        <vt:lpstr>Slayt Başlıkları</vt:lpstr>
      </vt:variant>
      <vt:variant>
        <vt:i4>80</vt:i4>
      </vt:variant>
    </vt:vector>
  </HeadingPairs>
  <TitlesOfParts>
    <vt:vector size="94" baseType="lpstr">
      <vt:lpstr>Arial</vt:lpstr>
      <vt:lpstr>Calibri</vt:lpstr>
      <vt:lpstr>Calibri Light</vt:lpstr>
      <vt:lpstr>Consolas</vt:lpstr>
      <vt:lpstr>Helvetica Neue Medium</vt:lpstr>
      <vt:lpstr>inherit</vt:lpstr>
      <vt:lpstr>Menlo</vt:lpstr>
      <vt:lpstr>Noto serif</vt:lpstr>
      <vt:lpstr>Noto serif</vt:lpstr>
      <vt:lpstr>Roboto</vt:lpstr>
      <vt:lpstr>Söhne</vt:lpstr>
      <vt:lpstr>Söhne Mono</vt:lpstr>
      <vt:lpstr>Ubuntu Mono Ital</vt:lpstr>
      <vt:lpstr>Office Teması</vt:lpstr>
      <vt:lpstr>LINUX</vt:lpstr>
      <vt:lpstr>Popüler Linux İşletim Sistemleri</vt:lpstr>
      <vt:lpstr>Yeni Linux Sisteminizi Tanıma</vt:lpstr>
      <vt:lpstr>Alltaki ki dizin ağacı Linux kök dizinini ve onun alt dizinlerini göstermektedir:</vt:lpstr>
      <vt:lpstr>PowerPoint Sunusu</vt:lpstr>
      <vt:lpstr>PowerPoint Sunusu</vt:lpstr>
      <vt:lpstr>PowerPoint Sunusu</vt:lpstr>
      <vt:lpstr>CLI'yi öğrenme</vt:lpstr>
      <vt:lpstr>CLI'yi öğrenme</vt:lpstr>
      <vt:lpstr>Aşağıdaki bölümlerdeki kısa komut listesi size Linux dosya sistemi, dosyalar ve ana dizininizin içeriği hakkında bilgi verecektir.</vt:lpstr>
      <vt:lpstr>PowerPoint Sunusu</vt:lpstr>
      <vt:lpstr>PowerPoint Sunusu</vt:lpstr>
      <vt:lpstr>PowerPoint Sunusu</vt:lpstr>
      <vt:lpstr>İzinler ve Ayrıcalıklı Hesaplarla Çalışmak</vt:lpstr>
      <vt:lpstr>Normal Kullanıcı Olarak Çalışmak</vt:lpstr>
      <vt:lpstr>Kök Kullanıcı Olarak Çalışmak</vt:lpstr>
      <vt:lpstr>PowerPoint Sunusu</vt:lpstr>
      <vt:lpstr>PowerPoint Sunusu</vt:lpstr>
      <vt:lpstr>"sudoers"</vt:lpstr>
      <vt:lpstr>İzinleri Okuma ve Değiştirme</vt:lpstr>
      <vt:lpstr>Read, Write, and Execute</vt:lpstr>
      <vt:lpstr>Sayısal İzin Değerleri</vt:lpstr>
      <vt:lpstr>Grup İzinleri</vt:lpstr>
      <vt:lpstr>PowerPoint Sunusu</vt:lpstr>
      <vt:lpstr>PowerPoint Sunusu</vt:lpstr>
      <vt:lpstr>chmod</vt:lpstr>
      <vt:lpstr>Symbolic Mode</vt:lpstr>
      <vt:lpstr>Symbolic Mode</vt:lpstr>
      <vt:lpstr>Symbolic Mode </vt:lpstr>
      <vt:lpstr>Symbolic Mode </vt:lpstr>
      <vt:lpstr>Bir dosyaya birden fazla izin eklemek için</vt:lpstr>
      <vt:lpstr>Bir dosyadan birden fazla izni çıkarmak için</vt:lpstr>
      <vt:lpstr>Şimdi tüm gruplar için yürütme iznini ekleyin ve diğerlerinden okuma iznini kaldırın:</vt:lpstr>
      <vt:lpstr>Numeric Mode </vt:lpstr>
      <vt:lpstr>Numeric Mode</vt:lpstr>
      <vt:lpstr>Numeric Mode</vt:lpstr>
      <vt:lpstr>umask</vt:lpstr>
      <vt:lpstr>umask</vt:lpstr>
      <vt:lpstr>Kullanıcıları Yönetme</vt:lpstr>
      <vt:lpstr>PowerPoint Sunusu</vt:lpstr>
      <vt:lpstr>Kullanıcı ve Grup Kimliği Numaralandırma Kuralları</vt:lpstr>
      <vt:lpstr>PowerPoint Sunusu</vt:lpstr>
      <vt:lpstr>useradd -c</vt:lpstr>
      <vt:lpstr>useradd -c</vt:lpstr>
      <vt:lpstr>/etc/passwd </vt:lpstr>
      <vt:lpstr>usermod</vt:lpstr>
      <vt:lpstr>passwd</vt:lpstr>
      <vt:lpstr>usermod</vt:lpstr>
      <vt:lpstr>usermod</vt:lpstr>
      <vt:lpstr>Kullanıcı Yorumları Alanını Değiştirme</vt:lpstr>
      <vt:lpstr>usermode</vt:lpstr>
      <vt:lpstr>userdel</vt:lpstr>
      <vt:lpstr>chage</vt:lpstr>
      <vt:lpstr>chage </vt:lpstr>
      <vt:lpstr>Kullanıcılar Yerine Grupları Yönetmek</vt:lpstr>
      <vt:lpstr>Grupları Yönetmek</vt:lpstr>
      <vt:lpstr>groupadd</vt:lpstr>
      <vt:lpstr>chgrp</vt:lpstr>
      <vt:lpstr>chown</vt:lpstr>
      <vt:lpstr>PowerPoint Sunusu</vt:lpstr>
      <vt:lpstr>PowerPoint Sunusu</vt:lpstr>
      <vt:lpstr>PowerPoint Sunusu</vt:lpstr>
      <vt:lpstr>Bir Ağa Bağlanma</vt:lpstr>
      <vt:lpstr>PowerPoint Sunusu</vt:lpstr>
      <vt:lpstr>FİREWLALL</vt:lpstr>
      <vt:lpstr>Monitoring</vt:lpstr>
      <vt:lpstr>top</vt:lpstr>
      <vt:lpstr>Bu çıktı, çeşitli bölümlerden oluşur:</vt:lpstr>
      <vt:lpstr>atop</vt:lpstr>
      <vt:lpstr>htop</vt:lpstr>
      <vt:lpstr>ps</vt:lpstr>
      <vt:lpstr>glances</vt:lpstr>
      <vt:lpstr>PowerPoint Sunusu</vt:lpstr>
      <vt:lpstr>Linux Sorunlarını Giderme</vt:lpstr>
      <vt:lpstr>dmesg</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dc:title>
  <dc:creator>Cahit Yusuf Kafadar</dc:creator>
  <cp:lastModifiedBy>Cahit Yusuf Kafadar</cp:lastModifiedBy>
  <cp:revision>9</cp:revision>
  <dcterms:created xsi:type="dcterms:W3CDTF">2024-02-06T09:28:19Z</dcterms:created>
  <dcterms:modified xsi:type="dcterms:W3CDTF">2024-02-26T06:53:38Z</dcterms:modified>
</cp:coreProperties>
</file>