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7" r:id="rId6"/>
    <p:sldId id="281" r:id="rId7"/>
    <p:sldId id="279" r:id="rId8"/>
    <p:sldId id="28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685A-F53B-4BBF-92C8-01054FD687EA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D44F7-F5D4-47E4-8D27-928A547A96C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2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685A-F53B-4BBF-92C8-01054FD687EA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D44F7-F5D4-47E4-8D27-928A547A96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46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685A-F53B-4BBF-92C8-01054FD687EA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D44F7-F5D4-47E4-8D27-928A547A96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09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685A-F53B-4BBF-92C8-01054FD687EA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D44F7-F5D4-47E4-8D27-928A547A96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12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685A-F53B-4BBF-92C8-01054FD687EA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D44F7-F5D4-47E4-8D27-928A547A96C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5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685A-F53B-4BBF-92C8-01054FD687EA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D44F7-F5D4-47E4-8D27-928A547A96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1292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685A-F53B-4BBF-92C8-01054FD687EA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D44F7-F5D4-47E4-8D27-928A547A96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269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685A-F53B-4BBF-92C8-01054FD687EA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D44F7-F5D4-47E4-8D27-928A547A96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17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685A-F53B-4BBF-92C8-01054FD687EA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D44F7-F5D4-47E4-8D27-928A547A96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93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45685A-F53B-4BBF-92C8-01054FD687EA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7D44F7-F5D4-47E4-8D27-928A547A96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8067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685A-F53B-4BBF-92C8-01054FD687EA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D44F7-F5D4-47E4-8D27-928A547A96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84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45685A-F53B-4BBF-92C8-01054FD687EA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E7D44F7-F5D4-47E4-8D27-928A547A96C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53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Responsividade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69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Responsividade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sz="2800" dirty="0"/>
              <a:t>O Web design responsivo é sobre o uso de HTML e CSS para redimensionar, ocultar, reduzir ou ampliar automaticamente um site, </a:t>
            </a:r>
            <a:r>
              <a:rPr lang="pt-BR" sz="2800" dirty="0" smtClean="0"/>
              <a:t>a fim de que sua visualização se adeque a uma ampla variedade de dispositivos </a:t>
            </a:r>
            <a:r>
              <a:rPr lang="pt-BR" sz="2800" dirty="0"/>
              <a:t>(desktops, </a:t>
            </a:r>
            <a:r>
              <a:rPr lang="pt-BR" sz="2800" dirty="0" err="1"/>
              <a:t>tablets</a:t>
            </a:r>
            <a:r>
              <a:rPr lang="pt-BR" sz="2800" dirty="0"/>
              <a:t> e telefones</a:t>
            </a:r>
            <a:r>
              <a:rPr lang="pt-BR" sz="2800" dirty="0" smtClean="0"/>
              <a:t>).</a:t>
            </a:r>
            <a:endParaRPr lang="en-US" sz="2800" dirty="0" smtClean="0"/>
          </a:p>
          <a:p>
            <a:pPr fontAlgn="base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0231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31901" cy="608693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107" y="0"/>
            <a:ext cx="3534893" cy="628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4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a janela de </a:t>
            </a:r>
            <a:r>
              <a:rPr lang="pt-BR" dirty="0" smtClean="0"/>
              <a:t>exibição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Para </a:t>
            </a:r>
            <a:r>
              <a:rPr lang="pt-BR" dirty="0"/>
              <a:t>criar um site responsivo, adicione a seguinte </a:t>
            </a:r>
            <a:r>
              <a:rPr lang="pt-BR" dirty="0" err="1"/>
              <a:t>tag</a:t>
            </a:r>
            <a:r>
              <a:rPr lang="pt-BR" dirty="0"/>
              <a:t> &lt;meta&gt; em todas as suas páginas da web:</a:t>
            </a:r>
          </a:p>
          <a:p>
            <a:pPr fontAlgn="base"/>
            <a:endParaRPr lang="pt-BR" dirty="0"/>
          </a:p>
          <a:p>
            <a:pPr fontAlgn="base"/>
            <a:r>
              <a:rPr lang="en-US" b="1" dirty="0" smtClean="0"/>
              <a:t>&lt;</a:t>
            </a:r>
            <a:r>
              <a:rPr lang="en-US" b="1" dirty="0"/>
              <a:t>meta name="viewport" content="width=device-width, initial-scale=1.0"&gt;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646214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Media Queries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Com media queries declarados em seu CSS </a:t>
            </a:r>
            <a:r>
              <a:rPr lang="pt-BR" dirty="0"/>
              <a:t>você pode definir estilos completamente diferentes para diferentes tamanhos de navegador.</a:t>
            </a:r>
          </a:p>
          <a:p>
            <a:endParaRPr lang="pt-BR" dirty="0"/>
          </a:p>
          <a:p>
            <a:r>
              <a:rPr lang="pt-BR" dirty="0" smtClean="0"/>
              <a:t>Exemplo: mudando a cor do background em janela menores que 600px:</a:t>
            </a:r>
          </a:p>
          <a:p>
            <a:endParaRPr lang="pt-BR" dirty="0"/>
          </a:p>
          <a:p>
            <a:r>
              <a:rPr lang="pt-BR" sz="2400" b="1" dirty="0" err="1" smtClean="0">
                <a:latin typeface="Consolas" panose="020B0609020204030204" pitchFamily="49" charset="0"/>
              </a:rPr>
              <a:t>body</a:t>
            </a:r>
            <a:r>
              <a:rPr lang="pt-BR" sz="2400" b="1" dirty="0" smtClean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2400" b="1" dirty="0" smtClean="0">
                <a:latin typeface="Consolas" panose="020B0609020204030204" pitchFamily="49" charset="0"/>
              </a:rPr>
              <a:t>background: </a:t>
            </a:r>
            <a:r>
              <a:rPr lang="pt-BR" sz="2400" b="1" dirty="0" err="1" smtClean="0">
                <a:latin typeface="Consolas" panose="020B0609020204030204" pitchFamily="49" charset="0"/>
              </a:rPr>
              <a:t>black</a:t>
            </a:r>
            <a:r>
              <a:rPr lang="pt-BR" sz="2400" b="1" dirty="0" smtClean="0">
                <a:latin typeface="Consolas" panose="020B0609020204030204" pitchFamily="49" charset="0"/>
              </a:rPr>
              <a:t>; </a:t>
            </a:r>
            <a:r>
              <a:rPr lang="pt-BR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/* </a:t>
            </a:r>
            <a:r>
              <a:rPr lang="pt-BR" sz="24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Colorir o </a:t>
            </a:r>
            <a:r>
              <a:rPr lang="pt-BR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fundo do corpo da página </a:t>
            </a:r>
            <a:r>
              <a:rPr lang="pt-BR" sz="24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em preto </a:t>
            </a:r>
            <a:r>
              <a:rPr lang="pt-BR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*/</a:t>
            </a:r>
          </a:p>
          <a:p>
            <a:r>
              <a:rPr lang="pt-BR" sz="2400" b="1" dirty="0" smtClean="0">
                <a:latin typeface="Consolas" panose="020B0609020204030204" pitchFamily="49" charset="0"/>
              </a:rPr>
              <a:t>}</a:t>
            </a:r>
            <a:r>
              <a:rPr lang="pt-BR" sz="2400" b="1" dirty="0">
                <a:latin typeface="Consolas" panose="020B0609020204030204" pitchFamily="49" charset="0"/>
              </a:rPr>
              <a:t/>
            </a:r>
            <a:br>
              <a:rPr lang="pt-BR" sz="2400" b="1" dirty="0">
                <a:latin typeface="Consolas" panose="020B0609020204030204" pitchFamily="49" charset="0"/>
              </a:rPr>
            </a:br>
            <a:r>
              <a:rPr lang="pt-BR" sz="2400" b="1" dirty="0">
                <a:latin typeface="Consolas" panose="020B0609020204030204" pitchFamily="49" charset="0"/>
              </a:rPr>
              <a:t/>
            </a:r>
            <a:br>
              <a:rPr lang="pt-BR" sz="2400" b="1" dirty="0">
                <a:latin typeface="Consolas" panose="020B0609020204030204" pitchFamily="49" charset="0"/>
              </a:rPr>
            </a:br>
            <a:r>
              <a:rPr lang="pt-BR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/* Use </a:t>
            </a:r>
            <a:r>
              <a:rPr lang="pt-BR" sz="24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um </a:t>
            </a:r>
            <a:r>
              <a:rPr lang="pt-BR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media query </a:t>
            </a:r>
            <a:r>
              <a:rPr lang="pt-BR" sz="24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para adicionar um ponto de quebra a 600px</a:t>
            </a:r>
            <a:r>
              <a:rPr lang="pt-BR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: */</a:t>
            </a:r>
            <a:br>
              <a:rPr lang="pt-BR" sz="2400" b="1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pt-BR" sz="2400" b="1" dirty="0">
                <a:latin typeface="Consolas" panose="020B0609020204030204" pitchFamily="49" charset="0"/>
              </a:rPr>
              <a:t>@media </a:t>
            </a:r>
            <a:r>
              <a:rPr lang="pt-BR" sz="2400" b="1" dirty="0" err="1">
                <a:latin typeface="Consolas" panose="020B0609020204030204" pitchFamily="49" charset="0"/>
              </a:rPr>
              <a:t>screen</a:t>
            </a:r>
            <a:r>
              <a:rPr lang="pt-BR" sz="2400" b="1" dirty="0">
                <a:latin typeface="Consolas" panose="020B0609020204030204" pitchFamily="49" charset="0"/>
              </a:rPr>
              <a:t> </a:t>
            </a:r>
            <a:r>
              <a:rPr lang="pt-BR" sz="2400" b="1" dirty="0" err="1">
                <a:latin typeface="Consolas" panose="020B0609020204030204" pitchFamily="49" charset="0"/>
              </a:rPr>
              <a:t>and</a:t>
            </a:r>
            <a:r>
              <a:rPr lang="pt-BR" sz="2400" b="1" dirty="0">
                <a:latin typeface="Consolas" panose="020B0609020204030204" pitchFamily="49" charset="0"/>
              </a:rPr>
              <a:t> (</a:t>
            </a:r>
            <a:r>
              <a:rPr lang="pt-BR" sz="2400" b="1" dirty="0" err="1">
                <a:latin typeface="Consolas" panose="020B0609020204030204" pitchFamily="49" charset="0"/>
              </a:rPr>
              <a:t>max-width</a:t>
            </a:r>
            <a:r>
              <a:rPr lang="pt-BR" sz="2400" b="1" dirty="0">
                <a:latin typeface="Consolas" panose="020B0609020204030204" pitchFamily="49" charset="0"/>
              </a:rPr>
              <a:t>: </a:t>
            </a:r>
            <a:r>
              <a:rPr lang="pt-BR" sz="2400" b="1" dirty="0" smtClean="0">
                <a:latin typeface="Consolas" panose="020B0609020204030204" pitchFamily="49" charset="0"/>
              </a:rPr>
              <a:t>600px</a:t>
            </a:r>
            <a:r>
              <a:rPr lang="pt-BR" sz="2400" b="1" dirty="0">
                <a:latin typeface="Consolas" panose="020B0609020204030204" pitchFamily="49" charset="0"/>
              </a:rPr>
              <a:t>) {</a:t>
            </a:r>
            <a:br>
              <a:rPr lang="pt-BR" sz="2400" b="1" dirty="0">
                <a:latin typeface="Consolas" panose="020B0609020204030204" pitchFamily="49" charset="0"/>
              </a:rPr>
            </a:br>
            <a:r>
              <a:rPr lang="pt-BR" sz="2400" b="1" dirty="0">
                <a:latin typeface="Consolas" panose="020B0609020204030204" pitchFamily="49" charset="0"/>
              </a:rPr>
              <a:t>  </a:t>
            </a:r>
            <a:r>
              <a:rPr lang="pt-BR" sz="2400" b="1" dirty="0" err="1" smtClean="0">
                <a:latin typeface="Consolas" panose="020B0609020204030204" pitchFamily="49" charset="0"/>
              </a:rPr>
              <a:t>body</a:t>
            </a:r>
            <a:r>
              <a:rPr lang="pt-BR" sz="2400" b="1" dirty="0">
                <a:latin typeface="Consolas" panose="020B0609020204030204" pitchFamily="49" charset="0"/>
              </a:rPr>
              <a:t> {</a:t>
            </a:r>
            <a:br>
              <a:rPr lang="pt-BR" sz="2400" b="1" dirty="0">
                <a:latin typeface="Consolas" panose="020B0609020204030204" pitchFamily="49" charset="0"/>
              </a:rPr>
            </a:br>
            <a:r>
              <a:rPr lang="pt-BR" sz="2400" b="1" dirty="0">
                <a:latin typeface="Consolas" panose="020B0609020204030204" pitchFamily="49" charset="0"/>
              </a:rPr>
              <a:t>    background: </a:t>
            </a:r>
            <a:r>
              <a:rPr lang="pt-BR" sz="2400" b="1" dirty="0" err="1" smtClean="0">
                <a:latin typeface="Consolas" panose="020B0609020204030204" pitchFamily="49" charset="0"/>
              </a:rPr>
              <a:t>red</a:t>
            </a:r>
            <a:r>
              <a:rPr lang="pt-BR" sz="2400" b="1" dirty="0" smtClean="0">
                <a:latin typeface="Consolas" panose="020B0609020204030204" pitchFamily="49" charset="0"/>
              </a:rPr>
              <a:t>;</a:t>
            </a:r>
            <a:r>
              <a:rPr lang="pt-BR" sz="2400" b="1" dirty="0">
                <a:latin typeface="Consolas" panose="020B0609020204030204" pitchFamily="49" charset="0"/>
              </a:rPr>
              <a:t> </a:t>
            </a:r>
            <a:r>
              <a:rPr lang="pt-BR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/* </a:t>
            </a:r>
            <a:r>
              <a:rPr lang="pt-BR" sz="24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Se a largura da tela for menor que 600px, o fundo do corpo da página será colorido em vermelho */</a:t>
            </a:r>
            <a:r>
              <a:rPr lang="pt-BR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/>
            </a:r>
            <a:br>
              <a:rPr lang="pt-BR" sz="2400" b="1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pt-BR" sz="2400" b="1" dirty="0">
                <a:latin typeface="Consolas" panose="020B0609020204030204" pitchFamily="49" charset="0"/>
              </a:rPr>
              <a:t>  }</a:t>
            </a:r>
            <a:br>
              <a:rPr lang="pt-BR" sz="2400" b="1" dirty="0">
                <a:latin typeface="Consolas" panose="020B0609020204030204" pitchFamily="49" charset="0"/>
              </a:rPr>
            </a:br>
            <a:r>
              <a:rPr lang="pt-BR" sz="2400" b="1" dirty="0" smtClean="0">
                <a:latin typeface="Consolas" panose="020B0609020204030204" pitchFamily="49" charset="0"/>
              </a:rPr>
              <a:t>}</a:t>
            </a:r>
            <a:endParaRPr lang="pt-BR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98382"/>
      </p:ext>
    </p:extLst>
  </p:cSld>
  <p:clrMapOvr>
    <a:masterClrMapping/>
  </p:clrMapOvr>
</p:sld>
</file>

<file path=ppt/theme/theme1.xml><?xml version="1.0" encoding="utf-8"?>
<a:theme xmlns:a="http://schemas.openxmlformats.org/drawingml/2006/main" name="Fatec">
  <a:themeElements>
    <a:clrScheme name="Fatec">
      <a:dk1>
        <a:srgbClr val="000000"/>
      </a:dk1>
      <a:lt1>
        <a:sysClr val="window" lastClr="FFFFFF"/>
      </a:lt1>
      <a:dk2>
        <a:srgbClr val="696464"/>
      </a:dk2>
      <a:lt2>
        <a:srgbClr val="E9E5DC"/>
      </a:lt2>
      <a:accent1>
        <a:srgbClr val="C91F18"/>
      </a:accent1>
      <a:accent2>
        <a:srgbClr val="941611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ersonalizada 1">
      <a:majorFont>
        <a:latin typeface="Rubik Medium"/>
        <a:ea typeface=""/>
        <a:cs typeface=""/>
      </a:majorFont>
      <a:minorFont>
        <a:latin typeface="Rubik Light"/>
        <a:ea typeface=""/>
        <a:cs typeface="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tec" id="{EE543EB1-C13B-4D83-AE0A-111360CF934F}" vid="{16A63709-F299-4AE5-A5C3-6047DAD2C05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84F388ED6203843A34BD00F9EF342EC" ma:contentTypeVersion="7" ma:contentTypeDescription="Crie um novo documento." ma:contentTypeScope="" ma:versionID="a4729b3510b79e10ac79ffd4862bef04">
  <xsd:schema xmlns:xsd="http://www.w3.org/2001/XMLSchema" xmlns:xs="http://www.w3.org/2001/XMLSchema" xmlns:p="http://schemas.microsoft.com/office/2006/metadata/properties" xmlns:ns2="c587ebb8-cef8-4de0-859a-cdcbe7fd4594" targetNamespace="http://schemas.microsoft.com/office/2006/metadata/properties" ma:root="true" ma:fieldsID="7d2f7a356a4aa6ca63942a4ab31e34e1" ns2:_="">
    <xsd:import namespace="c587ebb8-cef8-4de0-859a-cdcbe7fd45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7ebb8-cef8-4de0-859a-cdcbe7fd45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41A6CB-5629-4435-B3C1-B2EAAF94D5B4}"/>
</file>

<file path=customXml/itemProps2.xml><?xml version="1.0" encoding="utf-8"?>
<ds:datastoreItem xmlns:ds="http://schemas.openxmlformats.org/officeDocument/2006/customXml" ds:itemID="{54D5DC63-3ACA-4EBA-ADFB-3B8F29AE01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F18D41-472D-4AB4-9C57-4A703757874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Fatec</Template>
  <TotalTime>162</TotalTime>
  <Words>127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Calibri</vt:lpstr>
      <vt:lpstr>Consolas</vt:lpstr>
      <vt:lpstr>Rubik Light</vt:lpstr>
      <vt:lpstr>Rubik Medium</vt:lpstr>
      <vt:lpstr>Fatec</vt:lpstr>
      <vt:lpstr>Responsividade</vt:lpstr>
      <vt:lpstr>Responsividade</vt:lpstr>
      <vt:lpstr>Apresentação do PowerPoint</vt:lpstr>
      <vt:lpstr>Configurando a janela de exibição</vt:lpstr>
      <vt:lpstr>Media Queries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PPSI 2</dc:title>
  <dc:creator>Conta da Microsoft</dc:creator>
  <cp:lastModifiedBy>Conta da Microsoft</cp:lastModifiedBy>
  <cp:revision>11</cp:revision>
  <dcterms:created xsi:type="dcterms:W3CDTF">2020-06-23T19:40:02Z</dcterms:created>
  <dcterms:modified xsi:type="dcterms:W3CDTF">2021-04-16T20:58:43Z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0x010100484F388ED6203843A34BD00F9EF342EC</vt:lpwstr>
  </property>
</Properties>
</file>