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D38D3-9213-4217-BC3E-D194E0CF4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C15C8F-B868-48F2-B0FB-0A7328829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5B7F66-20AD-49B1-BF63-666F89F0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B865-A22B-40E7-8690-E9BE8F0C344C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ADA3E4-C26E-41CA-81B3-5D8E37D9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B0807A-B4D1-4B62-B10E-574023F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901-D206-41F2-9A7B-37CAAE0E0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0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FEA31-B352-405B-BA62-5C9A1D23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157B0B-0392-45C5-A14D-DC63F551D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B1E778-9A12-4F32-A01A-6666F929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B865-A22B-40E7-8690-E9BE8F0C344C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69C0B1-5530-45A2-89E7-56EC7558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8BF826-ADB6-411A-B9C3-C392F1FC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901-D206-41F2-9A7B-37CAAE0E0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18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49B253-B899-4549-A3E3-FD1C7251B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35D6EB-6511-4FFA-836F-FFF5A6801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6FA173-C035-4C3C-B179-98296AFB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B865-A22B-40E7-8690-E9BE8F0C344C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7F7D0D-F1EA-407B-8C5A-4ADEF384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5A5C35-5851-4393-9B2E-AC4799B1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901-D206-41F2-9A7B-37CAAE0E0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01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FAA47-3B21-433D-BFF6-C451868D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62CD30-827D-4D81-AC97-751E303D8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265BB1-5869-4816-AC74-633A2CC6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B865-A22B-40E7-8690-E9BE8F0C344C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3E7798-60A1-466A-B730-EFC5B47F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B46308-80A4-46E2-80DE-EB33A904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901-D206-41F2-9A7B-37CAAE0E0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78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0DEDE-383A-42BE-84A0-4EE9372D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CB3C7-1AF9-453F-B854-81C5A405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1121C4-9388-4FE2-B2D7-CA493DAE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B865-A22B-40E7-8690-E9BE8F0C344C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E2A7CD-F4D5-4B7E-8093-A679CD1A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42A791-14BE-4484-A9E8-8FD63242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901-D206-41F2-9A7B-37CAAE0E0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1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D49E0-A619-4270-A8D4-F8872CED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F49DC1-57BC-473B-8320-B5A36EF92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5B363E-EB29-49AA-A6FA-EDB4AB754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4DA14A-09F6-4B01-8BC0-BF5A906C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B865-A22B-40E7-8690-E9BE8F0C344C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F6A9AD-E278-485E-8E32-57C3842B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86A992-5001-487D-98E0-3775D2D3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901-D206-41F2-9A7B-37CAAE0E0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3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82D61-9954-4B25-AC1E-4E4E991A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97E0A5-863D-425D-AB5D-8D8C888DE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B95B6A-5E7A-4C34-B97D-F54998B06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3671E5-1D2B-4AB4-B0F5-233A3EC6F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E8B463-56D0-4B20-92E6-3AB5309A3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1B65A5-D8A2-4317-ABCE-43EF65D9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B865-A22B-40E7-8690-E9BE8F0C344C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E574CC-29FD-4EB2-A4B5-EAE6AFC3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FDDB1C3-07ED-48CE-9906-46B61201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901-D206-41F2-9A7B-37CAAE0E0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84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524A4-F64C-469D-9CED-D00E05B1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12C99B-EA54-4E2A-8CEF-120566A6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B865-A22B-40E7-8690-E9BE8F0C344C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89FEF1-EE66-4594-9D27-7CBB6ADA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E54420-6F83-426E-AC89-39CCB69D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901-D206-41F2-9A7B-37CAAE0E0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71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1E3BA0-D60A-4049-959B-B48270AC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B865-A22B-40E7-8690-E9BE8F0C344C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35B118-9F2C-422E-B6A0-39DCD341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CAD66F-6E79-41A2-8C0B-BE1A57A1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901-D206-41F2-9A7B-37CAAE0E0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5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CC71C-76BD-4B72-BF8A-C4FC8539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22EADB-BFBC-4AD1-A7CF-3FE068951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C24598-58AE-4ABF-837A-38BAC91EA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A14961-9D96-4867-B033-F28D25EB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B865-A22B-40E7-8690-E9BE8F0C344C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0776C1-A2A5-4B4A-80A0-84169314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762C4F-D1BE-4052-9380-AE72C294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901-D206-41F2-9A7B-37CAAE0E0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98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B928C-B143-4184-8021-49834760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61F1D82-2BDF-4FE8-B893-7ACC93771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A21B32-3B8F-4903-A9E9-151382E3D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125B25-8946-4691-9DC3-098DBA50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B865-A22B-40E7-8690-E9BE8F0C344C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CB676B-171A-4247-9B2D-9AFC2747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F1B523-BC6B-48E9-BFEC-EE962677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901-D206-41F2-9A7B-37CAAE0E0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09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B82133-61CD-4B81-B2B3-6E30663D4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C3AD56-C1BA-4927-A74E-295FC0679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6278EA-44C6-435C-A022-2D58325B1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DB865-A22B-40E7-8690-E9BE8F0C344C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2352C1-2759-41B4-A358-6EE43EE86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1845E6-944A-4CAE-BE97-85CC84782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2E901-D206-41F2-9A7B-37CAAE0E0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12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22AAA-4354-4973-90D6-3B1104426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Abordagem Entidade-Relacionamento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1D7525-B7BF-45A5-BC08-03A049024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81481"/>
            <a:ext cx="9144000" cy="1655762"/>
          </a:xfrm>
        </p:spPr>
        <p:txBody>
          <a:bodyPr/>
          <a:lstStyle/>
          <a:p>
            <a:r>
              <a:rPr lang="pt-BR" dirty="0"/>
              <a:t>Sabrina Borges Ribeiro</a:t>
            </a:r>
          </a:p>
          <a:p>
            <a:r>
              <a:rPr lang="pt-BR" dirty="0"/>
              <a:t>Cleber </a:t>
            </a:r>
            <a:r>
              <a:rPr lang="pt-BR" dirty="0" err="1"/>
              <a:t>Luis</a:t>
            </a:r>
            <a:r>
              <a:rPr lang="pt-BR" dirty="0"/>
              <a:t> Aranha</a:t>
            </a:r>
          </a:p>
          <a:p>
            <a:r>
              <a:rPr lang="pt-BR" dirty="0"/>
              <a:t>Rafael Rosa de Oliveira</a:t>
            </a:r>
          </a:p>
        </p:txBody>
      </p:sp>
    </p:spTree>
    <p:extLst>
      <p:ext uri="{BB962C8B-B14F-4D97-AF65-F5344CB8AC3E}">
        <p14:creationId xmlns:p14="http://schemas.microsoft.com/office/powerpoint/2010/main" val="419328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66ED3-8E7A-42F3-B95C-68BDDB7C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dirty="0"/>
              <a:t>Assim nosso banco de dados, ficaria: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3E584EF-41F2-44F0-85FC-1347FA2F48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34" b="14313"/>
          <a:stretch/>
        </p:blipFill>
        <p:spPr>
          <a:xfrm>
            <a:off x="838200" y="1690688"/>
            <a:ext cx="5231756" cy="4351338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D8C649-46D3-4A6B-8948-A14ED1CF25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Nesta estrutura nós retiramos </a:t>
            </a:r>
            <a:r>
              <a:rPr lang="pt-BR" b="1" i="1" dirty="0" err="1"/>
              <a:t>id_tipo_exame</a:t>
            </a:r>
            <a:r>
              <a:rPr lang="pt-BR" b="1" i="1" dirty="0"/>
              <a:t> </a:t>
            </a:r>
            <a:r>
              <a:rPr lang="pt-BR" dirty="0"/>
              <a:t>de </a:t>
            </a:r>
            <a:r>
              <a:rPr lang="pt-BR" b="1" i="1" dirty="0"/>
              <a:t>EXAMES</a:t>
            </a:r>
            <a:r>
              <a:rPr lang="pt-BR" dirty="0"/>
              <a:t> e acrescentamos a entidade </a:t>
            </a:r>
            <a:r>
              <a:rPr lang="pt-BR" b="1" i="1" dirty="0"/>
              <a:t>EXAMES_ITENS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A entidade </a:t>
            </a:r>
            <a:r>
              <a:rPr lang="pt-BR" b="1" i="1" dirty="0"/>
              <a:t>EXAMES_ITENS </a:t>
            </a:r>
            <a:r>
              <a:rPr lang="pt-BR" dirty="0"/>
              <a:t>pode ser preenchida com todos os exames que o paciente deseja fazer naquele momento</a:t>
            </a:r>
          </a:p>
          <a:p>
            <a:pPr marL="0" indent="0">
              <a:buNone/>
            </a:pPr>
            <a:r>
              <a:rPr lang="pt-BR" dirty="0"/>
              <a:t>podendo ser mais que um.</a:t>
            </a:r>
          </a:p>
        </p:txBody>
      </p:sp>
    </p:spTree>
    <p:extLst>
      <p:ext uri="{BB962C8B-B14F-4D97-AF65-F5344CB8AC3E}">
        <p14:creationId xmlns:p14="http://schemas.microsoft.com/office/powerpoint/2010/main" val="340359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4706D29-F84A-4EDD-A916-E0DB4B838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96" y="587468"/>
            <a:ext cx="10833007" cy="568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2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1D290-C00E-4222-876E-890088BB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F1CBF-36FA-4BCA-A9F5-6B73EACD3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Na estrutura proposta temos 4 Entidades:</a:t>
            </a:r>
          </a:p>
          <a:p>
            <a:pPr lvl="1"/>
            <a:r>
              <a:rPr lang="pt-BR" dirty="0"/>
              <a:t>Pacientes;</a:t>
            </a:r>
          </a:p>
          <a:p>
            <a:pPr lvl="1"/>
            <a:r>
              <a:rPr lang="pt-BR" dirty="0"/>
              <a:t>Médicos;</a:t>
            </a:r>
          </a:p>
          <a:p>
            <a:pPr lvl="1"/>
            <a:r>
              <a:rPr lang="pt-BR" dirty="0" err="1"/>
              <a:t>Tipo_Exames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Exames;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Em todas as entidades temos uma Chave para evitar a duplicação de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411138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BFEEF-42AE-400B-821B-ED36ECADD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896"/>
            <a:ext cx="10515600" cy="58442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b="1" i="1" dirty="0"/>
              <a:t>Pacientes</a:t>
            </a:r>
            <a:r>
              <a:rPr lang="pt-BR" dirty="0"/>
              <a:t>: contém os cadastros das pessoas que solicitam os exames.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b="1" i="1" dirty="0"/>
              <a:t>Médicos</a:t>
            </a:r>
            <a:r>
              <a:rPr lang="pt-BR" dirty="0"/>
              <a:t>: os profissionais que prestam serviços aos pacientes.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b="1" i="1" dirty="0" err="1"/>
              <a:t>Tipo_exames</a:t>
            </a:r>
            <a:r>
              <a:rPr lang="pt-BR" dirty="0"/>
              <a:t>: cadastro com os tipos de exames realizados pelo laboratório, exemplo:</a:t>
            </a:r>
          </a:p>
          <a:p>
            <a:pPr lvl="1"/>
            <a:r>
              <a:rPr lang="pt-BR" dirty="0"/>
              <a:t>Sangue</a:t>
            </a:r>
          </a:p>
          <a:p>
            <a:pPr lvl="1"/>
            <a:r>
              <a:rPr lang="pt-BR" dirty="0"/>
              <a:t>Covid-19</a:t>
            </a:r>
          </a:p>
          <a:p>
            <a:pPr lvl="1"/>
            <a:r>
              <a:rPr lang="pt-BR" dirty="0"/>
              <a:t>Leucemia, etc.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b="1" i="1" dirty="0"/>
              <a:t>Exames</a:t>
            </a:r>
            <a:r>
              <a:rPr lang="pt-BR" dirty="0"/>
              <a:t>: contém os registros das solicitações que os pacientes fizeram ao laboratório.</a:t>
            </a:r>
          </a:p>
        </p:txBody>
      </p:sp>
    </p:spTree>
    <p:extLst>
      <p:ext uri="{BB962C8B-B14F-4D97-AF65-F5344CB8AC3E}">
        <p14:creationId xmlns:p14="http://schemas.microsoft.com/office/powerpoint/2010/main" val="2837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914833A-4590-4F32-8494-98373B89CE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8" t="39070" r="9538"/>
          <a:stretch/>
        </p:blipFill>
        <p:spPr>
          <a:xfrm>
            <a:off x="576402" y="924836"/>
            <a:ext cx="10780032" cy="500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6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A00CA-C8C9-4AEC-B156-D7B2E7E4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/>
              <a:t>Relacionamentos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9695F63-9153-4721-8B53-BFD22B1CF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76" r="330"/>
          <a:stretch/>
        </p:blipFill>
        <p:spPr>
          <a:xfrm>
            <a:off x="435369" y="1690687"/>
            <a:ext cx="11319309" cy="4325799"/>
          </a:xfrm>
        </p:spPr>
      </p:pic>
    </p:spTree>
    <p:extLst>
      <p:ext uri="{BB962C8B-B14F-4D97-AF65-F5344CB8AC3E}">
        <p14:creationId xmlns:p14="http://schemas.microsoft.com/office/powerpoint/2010/main" val="11273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B5A1BBE-AD23-435E-A657-F4222C859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83" y="954155"/>
            <a:ext cx="10918433" cy="46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4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9AD84A8-F900-464E-8850-6C596BDC6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16" y="1007165"/>
            <a:ext cx="10837767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2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73F7CE3-928A-4DA8-9812-BAD37884A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45" y="874643"/>
            <a:ext cx="11091309" cy="490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293EE-03DE-4BD1-856E-6A4F5B9A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/>
              <a:t>Flexibilização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515170-4FEB-459B-8A5D-0D35722CB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estrutura proposta até aqui funciona para fins educacionais, e se fosse um sistema comercial?</a:t>
            </a:r>
          </a:p>
          <a:p>
            <a:pPr marL="0" indent="0">
              <a:buNone/>
            </a:pPr>
            <a:r>
              <a:rPr lang="pt-BR" dirty="0"/>
              <a:t>Não poderíamos aplicar a estrutura proposta até aqui, pois, é muito </a:t>
            </a:r>
          </a:p>
          <a:p>
            <a:pPr marL="0" indent="0">
              <a:buNone/>
            </a:pPr>
            <a:r>
              <a:rPr lang="pt-BR" dirty="0"/>
              <a:t>comum um paciente solicitar mais de um tipo de exame na mesma ocasião. </a:t>
            </a:r>
          </a:p>
          <a:p>
            <a:pPr marL="0" indent="0">
              <a:buNone/>
            </a:pPr>
            <a:r>
              <a:rPr lang="pt-BR" dirty="0"/>
              <a:t>Para isso teríamos que modificar nossa estrutura de banco para permitir a inclusão de mais de um tipo de exame na mesma ocasião ou procedimento.</a:t>
            </a:r>
          </a:p>
        </p:txBody>
      </p:sp>
    </p:spTree>
    <p:extLst>
      <p:ext uri="{BB962C8B-B14F-4D97-AF65-F5344CB8AC3E}">
        <p14:creationId xmlns:p14="http://schemas.microsoft.com/office/powerpoint/2010/main" val="3052450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89A6CA0D9919C4FA55C9F4B2DEA030E" ma:contentTypeVersion="8" ma:contentTypeDescription="Crie um novo documento." ma:contentTypeScope="" ma:versionID="60180d98e5f85f10033468e14ba632bc">
  <xsd:schema xmlns:xsd="http://www.w3.org/2001/XMLSchema" xmlns:xs="http://www.w3.org/2001/XMLSchema" xmlns:p="http://schemas.microsoft.com/office/2006/metadata/properties" xmlns:ns2="94e5cee3-6a1d-4eda-881c-c207473a945b" targetNamespace="http://schemas.microsoft.com/office/2006/metadata/properties" ma:root="true" ma:fieldsID="a7f256a4d3833768fbb9e9b4a0df0aa0" ns2:_="">
    <xsd:import namespace="94e5cee3-6a1d-4eda-881c-c207473a94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e5cee3-6a1d-4eda-881c-c207473a94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19430F-9EF6-4E12-A188-991E2872E9FC}"/>
</file>

<file path=customXml/itemProps2.xml><?xml version="1.0" encoding="utf-8"?>
<ds:datastoreItem xmlns:ds="http://schemas.openxmlformats.org/officeDocument/2006/customXml" ds:itemID="{7BAEA76D-3E83-426C-98ED-336AFA6A23AD}"/>
</file>

<file path=customXml/itemProps3.xml><?xml version="1.0" encoding="utf-8"?>
<ds:datastoreItem xmlns:ds="http://schemas.openxmlformats.org/officeDocument/2006/customXml" ds:itemID="{E965CC8B-A7A1-4CF1-A2BF-6243F63C5F63}"/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226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do Office</vt:lpstr>
      <vt:lpstr>Abordagem Entidade-Relacionamento</vt:lpstr>
      <vt:lpstr>Introdução</vt:lpstr>
      <vt:lpstr>Apresentação do PowerPoint</vt:lpstr>
      <vt:lpstr>Apresentação do PowerPoint</vt:lpstr>
      <vt:lpstr>Relacionamentos</vt:lpstr>
      <vt:lpstr>Apresentação do PowerPoint</vt:lpstr>
      <vt:lpstr>Apresentação do PowerPoint</vt:lpstr>
      <vt:lpstr>Apresentação do PowerPoint</vt:lpstr>
      <vt:lpstr>Flexibilização</vt:lpstr>
      <vt:lpstr>Assim nosso banco de dados, ficaria: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Abordagem Entidade-Relacionamento</dc:title>
  <dc:creator>SABRINA BORGES RIBEIRO</dc:creator>
  <cp:lastModifiedBy>SABRINA BORGES RIBEIRO</cp:lastModifiedBy>
  <cp:revision>4</cp:revision>
  <dcterms:created xsi:type="dcterms:W3CDTF">2021-08-16T21:22:49Z</dcterms:created>
  <dcterms:modified xsi:type="dcterms:W3CDTF">2021-08-16T21:46:21Z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0x010100F89A6CA0D9919C4FA55C9F4B2DEA030E</vt:lpwstr>
  </property>
</Properties>
</file>