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32B-07C1-4FF5-83E2-1496EFCB7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B8BD0-2119-4375-BD59-6455EFD8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CF49-64E4-4B47-91E2-6A8082DE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B41A-EAB6-43C3-816C-ED530D12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CECF0-7985-4BAC-8410-C711C223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3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1BF3-917F-41F8-A7EC-B1BDF56C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ED024-3D66-4152-8CF2-8684084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A5C0-ABE4-4B6F-8BCC-E6230A79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F0C7-AA8D-49EE-93F3-44A757A9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903E-7E04-4D3F-8A28-16CE4C7D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3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53EF8-67E8-428B-BB39-BE281C93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E9764-6DE5-4FB5-99CA-C57EDC13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AE21-3A57-4EAE-9F58-B0B6411C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1759-2191-4B85-BE49-7C490D5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232CF-ACF4-42DE-A873-B1BE8723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4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32AD-3C9D-4753-8457-3C4EB785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8BA-215C-4C77-98FE-5199BCE7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F98B-56D7-4954-988D-F6613932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E9EF-4C48-49C2-866B-84573BE6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E76DE-266B-4AFF-88DB-97F8B8DC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0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67BC-91DC-4EAC-AE38-D7B2F2D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82BDB-28BE-4726-B24C-6AE39DA99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33B4B-2F7B-4C6A-BA8E-EF3532AF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0F19-DFEB-4FE1-A605-9CB4343C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F936-7B26-409D-B148-2EDD6C0F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8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A461-45B7-4D8E-810D-E16B3647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5165-100B-4410-AFC1-190C5A4E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42389-9C74-4273-BDBC-D3F26D900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AB933-E5D2-46FA-8E88-4305987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D0911-F6A6-45EA-A81A-6213DA8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481A1-5B95-46F4-80FE-9568207E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0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043C-65C5-4D38-AD76-AE6FD2A4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6223A-ECDE-419D-830C-A5FADFBA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31F79-FFEC-4E08-89D9-906AD04F4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8FF20-D827-4A64-8D98-24974ADF1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0149E-D853-4C01-900C-431C59093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68846-1D83-4ACA-9C19-57268F0A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960EB-56D7-4F56-89F6-7F11E68D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90186-010E-4406-B44F-FD5D5671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7FFC-7DF3-458E-804A-3A932C22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D3479-10C0-4A79-A203-F3BAA1EC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CDEF3-BE3B-4D56-992F-756FE527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E27E2-2376-41D9-8333-D38CB088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0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F4CAC-4A6D-4CAC-BBD9-D18B5EB5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373CE-0855-40FD-99A8-0D246E15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0A86E-E762-4BC1-BBC3-3E9E2F58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95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3001-9B95-46EF-9C2D-33B9F565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517B-F7C1-4BDF-A5E1-5E3B3738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D581-1244-4A22-9CF9-2A5053BD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3BC2-323A-4C57-BFE7-1E995A6B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6D30-78E8-4CFA-A295-A56295BD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22EE-66D9-47A0-B165-231E1A3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56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0896-8ABC-41E5-B926-6A18415E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ACF8F-5F57-40DB-A076-8926ECA6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0442-ED2D-4C04-854A-C5AAB8C4B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57BA-E397-45AE-8A62-45BADE66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B25C-5D2F-4BA2-8DA2-3525C78B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340D-CC79-4E25-905E-6B2092FC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98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D52C7-30E0-4FF5-9867-43532931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F675-36AA-43DC-9D4C-DB567D44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6AA9-842D-4B97-887D-287F64E3E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7C556-5A6D-4595-9CFB-D7336CDCAD1A}" type="datetimeFigureOut">
              <a:rPr lang="en-AU" smtClean="0"/>
              <a:t>14/05/2018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B49AB-5148-436D-BF37-33911438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6520-A4C7-475F-BF02-1F6CB6759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B6D2-55BA-47C6-B3AA-4A975EAF8F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1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83DF87C-3E48-4C9D-88CB-C7BCD8F5264A}"/>
              </a:ext>
            </a:extLst>
          </p:cNvPr>
          <p:cNvSpPr/>
          <p:nvPr/>
        </p:nvSpPr>
        <p:spPr>
          <a:xfrm>
            <a:off x="12518" y="2651658"/>
            <a:ext cx="1707267" cy="1763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6E4813-C34A-4546-9F04-AF264D4A3CEF}"/>
              </a:ext>
            </a:extLst>
          </p:cNvPr>
          <p:cNvSpPr/>
          <p:nvPr/>
        </p:nvSpPr>
        <p:spPr>
          <a:xfrm>
            <a:off x="27486" y="72406"/>
            <a:ext cx="1707267" cy="2415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077F8-215B-440F-8D1E-DB855B838ECB}"/>
              </a:ext>
            </a:extLst>
          </p:cNvPr>
          <p:cNvSpPr/>
          <p:nvPr/>
        </p:nvSpPr>
        <p:spPr>
          <a:xfrm>
            <a:off x="5711382" y="377371"/>
            <a:ext cx="2361236" cy="41801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96188-8719-4C45-9212-F176EEFF7B7D}"/>
              </a:ext>
            </a:extLst>
          </p:cNvPr>
          <p:cNvSpPr/>
          <p:nvPr/>
        </p:nvSpPr>
        <p:spPr>
          <a:xfrm>
            <a:off x="2391615" y="925704"/>
            <a:ext cx="1707267" cy="15625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>
              <a:highlight>
                <a:srgbClr val="FF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883D6-C63E-4C02-8F60-85783D734D77}"/>
              </a:ext>
            </a:extLst>
          </p:cNvPr>
          <p:cNvSpPr/>
          <p:nvPr/>
        </p:nvSpPr>
        <p:spPr>
          <a:xfrm>
            <a:off x="2387640" y="2983050"/>
            <a:ext cx="1707266" cy="15973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DF2D-C738-47FE-AE6B-024EC1CE0107}"/>
              </a:ext>
            </a:extLst>
          </p:cNvPr>
          <p:cNvSpPr txBox="1"/>
          <p:nvPr/>
        </p:nvSpPr>
        <p:spPr>
          <a:xfrm>
            <a:off x="-23150" y="160608"/>
            <a:ext cx="1679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EquipItem.java</a:t>
            </a:r>
            <a:br>
              <a:rPr lang="en-AU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AU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 type]</a:t>
            </a:r>
          </a:p>
          <a:p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[String [] data]</a:t>
            </a:r>
          </a:p>
          <a:p>
            <a:endParaRPr lang="en-A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AU" dirty="0" err="1">
                <a:solidFill>
                  <a:schemeClr val="accent6">
                    <a:lumMod val="50000"/>
                  </a:schemeClr>
                </a:solidFill>
              </a:rPr>
              <a:t>dataGen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2A16E5-9FB4-4CEA-8BDB-9CD53C797895}"/>
              </a:ext>
            </a:extLst>
          </p:cNvPr>
          <p:cNvSpPr txBox="1"/>
          <p:nvPr/>
        </p:nvSpPr>
        <p:spPr>
          <a:xfrm>
            <a:off x="27486" y="2730776"/>
            <a:ext cx="1678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EquipData.java</a:t>
            </a:r>
            <a:endParaRPr lang="en-A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AU" b="1" dirty="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 type]</a:t>
            </a:r>
          </a:p>
          <a:p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[String [] data]</a:t>
            </a:r>
          </a:p>
          <a:p>
            <a:endParaRPr lang="en-A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AU" dirty="0" err="1">
                <a:solidFill>
                  <a:schemeClr val="accent6">
                    <a:lumMod val="50000"/>
                  </a:schemeClr>
                </a:solidFill>
              </a:rPr>
              <a:t>dataGen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endParaRPr lang="en-AU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A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B977D-661D-4C2A-A922-FF9BB07D04FA}"/>
              </a:ext>
            </a:extLst>
          </p:cNvPr>
          <p:cNvSpPr/>
          <p:nvPr/>
        </p:nvSpPr>
        <p:spPr>
          <a:xfrm>
            <a:off x="9703206" y="753223"/>
            <a:ext cx="2406243" cy="3257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69B95D-C670-4841-9BEF-9E929E0492F6}"/>
              </a:ext>
            </a:extLst>
          </p:cNvPr>
          <p:cNvCxnSpPr>
            <a:cxnSpLocks/>
          </p:cNvCxnSpPr>
          <p:nvPr/>
        </p:nvCxnSpPr>
        <p:spPr>
          <a:xfrm>
            <a:off x="4140836" y="2050508"/>
            <a:ext cx="1599965" cy="19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2A8C2E-2559-47C0-9E31-D423A2F1638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94906" y="3343796"/>
            <a:ext cx="1661328" cy="43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BEF9F3-A26F-4FD9-B865-B4A4F40D3548}"/>
              </a:ext>
            </a:extLst>
          </p:cNvPr>
          <p:cNvCxnSpPr>
            <a:cxnSpLocks/>
          </p:cNvCxnSpPr>
          <p:nvPr/>
        </p:nvCxnSpPr>
        <p:spPr>
          <a:xfrm flipH="1" flipV="1">
            <a:off x="4090201" y="1511793"/>
            <a:ext cx="1511222" cy="412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E6F124-2F3D-4157-8E3F-62BFA3731D75}"/>
              </a:ext>
            </a:extLst>
          </p:cNvPr>
          <p:cNvCxnSpPr>
            <a:cxnSpLocks/>
          </p:cNvCxnSpPr>
          <p:nvPr/>
        </p:nvCxnSpPr>
        <p:spPr>
          <a:xfrm flipH="1">
            <a:off x="4090201" y="2864255"/>
            <a:ext cx="1628054" cy="280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45AD2C-8C9E-443A-8655-BAFCAD538F55}"/>
              </a:ext>
            </a:extLst>
          </p:cNvPr>
          <p:cNvCxnSpPr>
            <a:cxnSpLocks/>
          </p:cNvCxnSpPr>
          <p:nvPr/>
        </p:nvCxnSpPr>
        <p:spPr>
          <a:xfrm flipV="1">
            <a:off x="8072618" y="1450740"/>
            <a:ext cx="1630589" cy="351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E5715C-54C8-4931-81E1-D486CFAECCDF}"/>
              </a:ext>
            </a:extLst>
          </p:cNvPr>
          <p:cNvSpPr txBox="1"/>
          <p:nvPr/>
        </p:nvSpPr>
        <p:spPr>
          <a:xfrm>
            <a:off x="2474996" y="984231"/>
            <a:ext cx="138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ParseEQ.java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err="1"/>
              <a:t>eqParse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dbBuild</a:t>
            </a:r>
            <a:r>
              <a:rPr lang="en-AU" dirty="0"/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47431-E00F-408C-9ED6-EEF0E8EE3D2F}"/>
              </a:ext>
            </a:extLst>
          </p:cNvPr>
          <p:cNvSpPr txBox="1"/>
          <p:nvPr/>
        </p:nvSpPr>
        <p:spPr>
          <a:xfrm>
            <a:off x="2454614" y="3030936"/>
            <a:ext cx="1569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ParseSSH.java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err="1"/>
              <a:t>sshParse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dbUpdate</a:t>
            </a:r>
            <a:r>
              <a:rPr lang="en-AU" dirty="0"/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241C94-9987-49F4-AA13-58839709AB12}"/>
              </a:ext>
            </a:extLst>
          </p:cNvPr>
          <p:cNvSpPr/>
          <p:nvPr/>
        </p:nvSpPr>
        <p:spPr>
          <a:xfrm>
            <a:off x="9779888" y="5090161"/>
            <a:ext cx="2152892" cy="12513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err="1"/>
              <a:t>Matlab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538064-A285-4B03-938C-64D434BDC509}"/>
              </a:ext>
            </a:extLst>
          </p:cNvPr>
          <p:cNvCxnSpPr>
            <a:cxnSpLocks/>
          </p:cNvCxnSpPr>
          <p:nvPr/>
        </p:nvCxnSpPr>
        <p:spPr>
          <a:xfrm flipH="1">
            <a:off x="8259682" y="2488283"/>
            <a:ext cx="1455099" cy="2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303F623-C1ED-44F6-98D7-667736A2DCEF}"/>
              </a:ext>
            </a:extLst>
          </p:cNvPr>
          <p:cNvSpPr/>
          <p:nvPr/>
        </p:nvSpPr>
        <p:spPr>
          <a:xfrm>
            <a:off x="4651696" y="5016056"/>
            <a:ext cx="4243575" cy="12774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SQL Database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251E58-2BEC-4D87-B11D-7B65676395B8}"/>
              </a:ext>
            </a:extLst>
          </p:cNvPr>
          <p:cNvCxnSpPr>
            <a:cxnSpLocks/>
          </p:cNvCxnSpPr>
          <p:nvPr/>
        </p:nvCxnSpPr>
        <p:spPr>
          <a:xfrm>
            <a:off x="4127766" y="4203223"/>
            <a:ext cx="703696" cy="80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908994-F5C2-4762-920A-8C24A3DA90C9}"/>
              </a:ext>
            </a:extLst>
          </p:cNvPr>
          <p:cNvCxnSpPr>
            <a:cxnSpLocks/>
          </p:cNvCxnSpPr>
          <p:nvPr/>
        </p:nvCxnSpPr>
        <p:spPr>
          <a:xfrm>
            <a:off x="4140836" y="2368281"/>
            <a:ext cx="1271867" cy="264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B008D4C-720F-46D5-A957-AD6650B7A4BF}"/>
              </a:ext>
            </a:extLst>
          </p:cNvPr>
          <p:cNvSpPr txBox="1"/>
          <p:nvPr/>
        </p:nvSpPr>
        <p:spPr>
          <a:xfrm>
            <a:off x="9714781" y="799565"/>
            <a:ext cx="2581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Topology.java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dbBuildTopology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explorePath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dbAddAssignReq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genBuild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busBuild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branchBuild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buildJavaYbus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MatrixCalculation</a:t>
            </a:r>
            <a:r>
              <a:rPr lang="en-AU" dirty="0"/>
              <a:t>()</a:t>
            </a:r>
            <a:br>
              <a:rPr lang="en-AU" dirty="0"/>
            </a:br>
            <a:endParaRPr lang="en-AU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511B6A-A895-45A1-AB14-C407BDDEACD5}"/>
              </a:ext>
            </a:extLst>
          </p:cNvPr>
          <p:cNvSpPr/>
          <p:nvPr/>
        </p:nvSpPr>
        <p:spPr>
          <a:xfrm>
            <a:off x="9802237" y="4065939"/>
            <a:ext cx="2152892" cy="384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0D127-5B0C-4D38-BBAA-DFDE8BF312F7}"/>
              </a:ext>
            </a:extLst>
          </p:cNvPr>
          <p:cNvSpPr/>
          <p:nvPr/>
        </p:nvSpPr>
        <p:spPr>
          <a:xfrm>
            <a:off x="9802237" y="4506197"/>
            <a:ext cx="2152892" cy="3845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9F49CE-EC8B-4EF3-895E-D5566575898E}"/>
              </a:ext>
            </a:extLst>
          </p:cNvPr>
          <p:cNvSpPr txBox="1"/>
          <p:nvPr/>
        </p:nvSpPr>
        <p:spPr>
          <a:xfrm>
            <a:off x="5711382" y="414154"/>
            <a:ext cx="2361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Run.java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 err="1"/>
              <a:t>caseFileBuild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runPowerFlow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runYbus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eqImport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sshImport</a:t>
            </a:r>
            <a:r>
              <a:rPr lang="en-AU" dirty="0"/>
              <a:t>()</a:t>
            </a:r>
          </a:p>
          <a:p>
            <a:pPr marL="285750" indent="-285750">
              <a:buFontTx/>
              <a:buChar char="-"/>
            </a:pPr>
            <a:r>
              <a:rPr lang="en-AU" dirty="0" err="1"/>
              <a:t>topProcess</a:t>
            </a:r>
            <a:endParaRPr lang="en-AU" dirty="0"/>
          </a:p>
          <a:p>
            <a:pPr marL="285750" indent="-285750">
              <a:buFontTx/>
              <a:buChar char="-"/>
            </a:pPr>
            <a:endParaRPr lang="en-AU" dirty="0"/>
          </a:p>
          <a:p>
            <a:endParaRPr lang="en-A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6B2DCB-FF17-44F0-9301-44648C2260EC}"/>
              </a:ext>
            </a:extLst>
          </p:cNvPr>
          <p:cNvSpPr txBox="1"/>
          <p:nvPr/>
        </p:nvSpPr>
        <p:spPr>
          <a:xfrm>
            <a:off x="9802237" y="4081158"/>
            <a:ext cx="156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Help.java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1DB7A9-7F47-404B-BDB3-E91178509B82}"/>
              </a:ext>
            </a:extLst>
          </p:cNvPr>
          <p:cNvSpPr txBox="1"/>
          <p:nvPr/>
        </p:nvSpPr>
        <p:spPr>
          <a:xfrm>
            <a:off x="9802236" y="4513806"/>
            <a:ext cx="184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DataViewer.java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5B68F7-C9A6-43A4-A8A6-D6887CB33360}"/>
              </a:ext>
            </a:extLst>
          </p:cNvPr>
          <p:cNvCxnSpPr/>
          <p:nvPr/>
        </p:nvCxnSpPr>
        <p:spPr>
          <a:xfrm>
            <a:off x="5718255" y="3410596"/>
            <a:ext cx="23543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E78EA76-74D7-4204-819F-2EA6D8F2B46C}"/>
              </a:ext>
            </a:extLst>
          </p:cNvPr>
          <p:cNvSpPr txBox="1"/>
          <p:nvPr/>
        </p:nvSpPr>
        <p:spPr>
          <a:xfrm>
            <a:off x="5731326" y="3401752"/>
            <a:ext cx="156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Graphics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103133-06D3-4CB1-916F-C88CAE5CD111}"/>
              </a:ext>
            </a:extLst>
          </p:cNvPr>
          <p:cNvCxnSpPr>
            <a:cxnSpLocks/>
          </p:cNvCxnSpPr>
          <p:nvPr/>
        </p:nvCxnSpPr>
        <p:spPr>
          <a:xfrm flipH="1" flipV="1">
            <a:off x="1746327" y="1037702"/>
            <a:ext cx="646014" cy="300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F0F7AC0-2D7A-4FE8-9851-373AEF9EC2DA}"/>
              </a:ext>
            </a:extLst>
          </p:cNvPr>
          <p:cNvCxnSpPr>
            <a:cxnSpLocks/>
          </p:cNvCxnSpPr>
          <p:nvPr/>
        </p:nvCxnSpPr>
        <p:spPr>
          <a:xfrm flipH="1">
            <a:off x="1744370" y="3154972"/>
            <a:ext cx="650358" cy="102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D310C2-C006-447A-9890-06406E5C113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8182577" y="3881745"/>
            <a:ext cx="1619660" cy="38407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A3C5FF-07CF-449B-9637-9DADB8C94655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8160074" y="4365275"/>
            <a:ext cx="1642162" cy="333197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25FED7D-B5B5-4ECF-9580-C8D5AB3CB72C}"/>
              </a:ext>
            </a:extLst>
          </p:cNvPr>
          <p:cNvSpPr txBox="1"/>
          <p:nvPr/>
        </p:nvSpPr>
        <p:spPr>
          <a:xfrm>
            <a:off x="5731325" y="3748908"/>
            <a:ext cx="186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(Swing Package)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F155D60-8EDF-4E88-A463-87333A1CD517}"/>
              </a:ext>
            </a:extLst>
          </p:cNvPr>
          <p:cNvSpPr/>
          <p:nvPr/>
        </p:nvSpPr>
        <p:spPr>
          <a:xfrm>
            <a:off x="1741827" y="372283"/>
            <a:ext cx="1450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AU" sz="8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[] </a:t>
            </a:r>
            <a:r>
              <a:rPr lang="en-AU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equipNames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</a:t>
            </a:r>
            <a:r>
              <a:rPr lang="en-AU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dataIndex</a:t>
            </a:r>
            <a:endParaRPr lang="en-AU" sz="8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C757DC-D3F3-4571-BCF6-018C39E40CE3}"/>
              </a:ext>
            </a:extLst>
          </p:cNvPr>
          <p:cNvSpPr/>
          <p:nvPr/>
        </p:nvSpPr>
        <p:spPr>
          <a:xfrm>
            <a:off x="1692005" y="2606421"/>
            <a:ext cx="1450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en-AU" sz="800" dirty="0">
                <a:solidFill>
                  <a:srgbClr val="6A3E3E"/>
                </a:solidFill>
                <a:latin typeface="Consolas" panose="020B0609020204030204" pitchFamily="49" charset="0"/>
              </a:rPr>
              <a:t>item</a:t>
            </a:r>
            <a:r>
              <a:rPr lang="en-AU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[] </a:t>
            </a:r>
            <a:r>
              <a:rPr lang="en-AU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equipNames</a:t>
            </a:r>
            <a:r>
              <a:rPr lang="en-AU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AU" sz="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019BA6E-2FDD-4B14-8F18-4885E0EBB2D1}"/>
              </a:ext>
            </a:extLst>
          </p:cNvPr>
          <p:cNvSpPr/>
          <p:nvPr/>
        </p:nvSpPr>
        <p:spPr>
          <a:xfrm>
            <a:off x="4167346" y="1046547"/>
            <a:ext cx="1450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File </a:t>
            </a:r>
            <a:r>
              <a:rPr lang="en-AU" sz="800" dirty="0" err="1"/>
              <a:t>EQFile</a:t>
            </a:r>
            <a:r>
              <a:rPr lang="en-AU" sz="800" dirty="0"/>
              <a:t>, String [] equip, String [][] </a:t>
            </a:r>
            <a:r>
              <a:rPr lang="en-AU" sz="800" dirty="0" err="1"/>
              <a:t>dataNames</a:t>
            </a:r>
            <a:r>
              <a:rPr lang="en-AU" sz="800" dirty="0"/>
              <a:t>, </a:t>
            </a:r>
            <a:r>
              <a:rPr lang="en-AU" sz="800" b="1" dirty="0" err="1"/>
              <a:t>int</a:t>
            </a:r>
            <a:r>
              <a:rPr lang="en-AU" sz="800" b="1" dirty="0"/>
              <a:t> [][] </a:t>
            </a:r>
            <a:r>
              <a:rPr lang="en-AU" sz="800" b="1" dirty="0" err="1"/>
              <a:t>dataIndex</a:t>
            </a:r>
            <a:endParaRPr lang="en-AU" sz="8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EA027A-3174-4CAB-9FEC-E8C3BAA05D94}"/>
              </a:ext>
            </a:extLst>
          </p:cNvPr>
          <p:cNvSpPr/>
          <p:nvPr/>
        </p:nvSpPr>
        <p:spPr>
          <a:xfrm>
            <a:off x="4377861" y="2507270"/>
            <a:ext cx="1450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File </a:t>
            </a:r>
            <a:r>
              <a:rPr lang="en-AU" sz="800" dirty="0" err="1"/>
              <a:t>EQFile</a:t>
            </a:r>
            <a:r>
              <a:rPr lang="en-AU" sz="800" dirty="0"/>
              <a:t>, String [] equip, String [][] </a:t>
            </a:r>
            <a:r>
              <a:rPr lang="en-AU" sz="800" dirty="0" err="1"/>
              <a:t>dataNames</a:t>
            </a:r>
            <a:r>
              <a:rPr lang="en-AU" sz="800" dirty="0"/>
              <a:t>, </a:t>
            </a:r>
            <a:r>
              <a:rPr lang="en-AU" sz="800" b="1" dirty="0" err="1"/>
              <a:t>int</a:t>
            </a:r>
            <a:r>
              <a:rPr lang="en-AU" sz="800" b="1" dirty="0"/>
              <a:t> [][] </a:t>
            </a:r>
            <a:r>
              <a:rPr lang="en-AU" sz="800" b="1" dirty="0" err="1"/>
              <a:t>dataIndex</a:t>
            </a:r>
            <a:endParaRPr lang="en-AU" sz="8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9859C21-DBB1-4161-A2A6-E168A0CA6552}"/>
              </a:ext>
            </a:extLst>
          </p:cNvPr>
          <p:cNvSpPr/>
          <p:nvPr/>
        </p:nvSpPr>
        <p:spPr>
          <a:xfrm>
            <a:off x="4473984" y="1954807"/>
            <a:ext cx="14503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Boolean </a:t>
            </a:r>
            <a:r>
              <a:rPr lang="en-AU" sz="800" dirty="0" err="1"/>
              <a:t>eqImported</a:t>
            </a:r>
            <a:r>
              <a:rPr lang="en-AU" sz="800" dirty="0"/>
              <a:t>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26AAE8-831E-45A8-B7E1-77C8739C3ECE}"/>
              </a:ext>
            </a:extLst>
          </p:cNvPr>
          <p:cNvSpPr/>
          <p:nvPr/>
        </p:nvSpPr>
        <p:spPr>
          <a:xfrm>
            <a:off x="4650830" y="3262945"/>
            <a:ext cx="145035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Boolean </a:t>
            </a:r>
            <a:r>
              <a:rPr lang="en-AU" sz="800" dirty="0" err="1"/>
              <a:t>sshImported</a:t>
            </a:r>
            <a:r>
              <a:rPr lang="en-AU" sz="800" dirty="0"/>
              <a:t>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E23123-5A04-4F70-882D-0022C076C717}"/>
              </a:ext>
            </a:extLst>
          </p:cNvPr>
          <p:cNvSpPr/>
          <p:nvPr/>
        </p:nvSpPr>
        <p:spPr>
          <a:xfrm>
            <a:off x="8084192" y="938064"/>
            <a:ext cx="1450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String[] </a:t>
            </a:r>
            <a:r>
              <a:rPr lang="en-AU" sz="800" dirty="0" err="1"/>
              <a:t>dbSetup</a:t>
            </a:r>
            <a:r>
              <a:rPr lang="en-AU" sz="800" dirty="0"/>
              <a:t>, String[] equip, String[][] </a:t>
            </a:r>
            <a:r>
              <a:rPr lang="en-AU" sz="800" dirty="0" err="1"/>
              <a:t>dataNames</a:t>
            </a:r>
            <a:r>
              <a:rPr lang="en-AU" sz="800" dirty="0"/>
              <a:t>, </a:t>
            </a:r>
            <a:r>
              <a:rPr lang="en-AU" sz="800" dirty="0" err="1"/>
              <a:t>int</a:t>
            </a:r>
            <a:r>
              <a:rPr lang="en-AU" sz="800" dirty="0"/>
              <a:t> [][] </a:t>
            </a:r>
            <a:r>
              <a:rPr lang="en-AU" sz="800" dirty="0" err="1"/>
              <a:t>dataIndex</a:t>
            </a:r>
            <a:r>
              <a:rPr lang="en-AU" sz="800" dirty="0"/>
              <a:t>, </a:t>
            </a:r>
            <a:r>
              <a:rPr lang="en-AU" sz="800" dirty="0" err="1"/>
              <a:t>int</a:t>
            </a:r>
            <a:r>
              <a:rPr lang="en-AU" sz="800" dirty="0"/>
              <a:t> [][] </a:t>
            </a:r>
            <a:r>
              <a:rPr lang="en-AU" sz="800" dirty="0" err="1"/>
              <a:t>dataSSHIndex</a:t>
            </a:r>
            <a:endParaRPr lang="en-AU" sz="8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6AA958-E431-43D3-BB1F-81EB177514F6}"/>
              </a:ext>
            </a:extLst>
          </p:cNvPr>
          <p:cNvCxnSpPr>
            <a:cxnSpLocks/>
          </p:cNvCxnSpPr>
          <p:nvPr/>
        </p:nvCxnSpPr>
        <p:spPr>
          <a:xfrm flipH="1">
            <a:off x="8106462" y="2146318"/>
            <a:ext cx="1578656" cy="3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0A6939CF-E905-4DA6-B625-BD72D34919F1}"/>
              </a:ext>
            </a:extLst>
          </p:cNvPr>
          <p:cNvSpPr/>
          <p:nvPr/>
        </p:nvSpPr>
        <p:spPr>
          <a:xfrm>
            <a:off x="8192811" y="1840195"/>
            <a:ext cx="1450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800" dirty="0"/>
              <a:t>String </a:t>
            </a:r>
            <a:r>
              <a:rPr lang="en-AU" sz="800" dirty="0" err="1"/>
              <a:t>baseS</a:t>
            </a:r>
            <a:r>
              <a:rPr lang="en-AU" sz="800" dirty="0"/>
              <a:t>, String [][] </a:t>
            </a:r>
            <a:r>
              <a:rPr lang="en-AU" sz="800" dirty="0" err="1"/>
              <a:t>genBuild</a:t>
            </a:r>
            <a:r>
              <a:rPr lang="en-AU" sz="800" dirty="0"/>
              <a:t>, String [][] </a:t>
            </a:r>
            <a:r>
              <a:rPr lang="en-AU" sz="800" dirty="0" err="1"/>
              <a:t>busBuild</a:t>
            </a:r>
            <a:r>
              <a:rPr lang="en-AU" sz="800" dirty="0"/>
              <a:t>, String [][] </a:t>
            </a:r>
            <a:r>
              <a:rPr lang="en-AU" sz="800" dirty="0" err="1"/>
              <a:t>branchBuild</a:t>
            </a:r>
            <a:r>
              <a:rPr lang="en-AU" sz="800" dirty="0"/>
              <a:t>,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AE734EB-CC1C-400C-8088-9869525761CF}"/>
              </a:ext>
            </a:extLst>
          </p:cNvPr>
          <p:cNvCxnSpPr>
            <a:cxnSpLocks/>
          </p:cNvCxnSpPr>
          <p:nvPr/>
        </p:nvCxnSpPr>
        <p:spPr>
          <a:xfrm>
            <a:off x="8160073" y="3257049"/>
            <a:ext cx="1554069" cy="21278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4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Hoare</dc:creator>
  <cp:lastModifiedBy>Callum Hoare</cp:lastModifiedBy>
  <cp:revision>12</cp:revision>
  <dcterms:created xsi:type="dcterms:W3CDTF">2018-05-14T16:40:34Z</dcterms:created>
  <dcterms:modified xsi:type="dcterms:W3CDTF">2018-05-14T18:55:46Z</dcterms:modified>
</cp:coreProperties>
</file>