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8" r:id="rId4"/>
    <p:sldId id="262" r:id="rId5"/>
    <p:sldId id="259" r:id="rId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8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53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3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17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73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5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51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0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20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2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0562" y="1819138"/>
            <a:ext cx="461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dirty="0" smtClean="0">
                <a:solidFill>
                  <a:schemeClr val="bg1"/>
                </a:solidFill>
              </a:rPr>
              <a:t>Visualización de Grandes Volúmenes de Datos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153" y="943892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Contenido </a:t>
            </a:r>
            <a:r>
              <a:rPr lang="es-ES" sz="2400" smtClean="0">
                <a:solidFill>
                  <a:schemeClr val="bg1"/>
                </a:solidFill>
              </a:rPr>
              <a:t>/ Índice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7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Información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296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Información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954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4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Presentación en pantalla (16:9)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EAN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CARLOS PATIÑO</cp:lastModifiedBy>
  <cp:revision>18</cp:revision>
  <dcterms:created xsi:type="dcterms:W3CDTF">2018-10-16T22:27:03Z</dcterms:created>
  <dcterms:modified xsi:type="dcterms:W3CDTF">2019-05-01T02:21:10Z</dcterms:modified>
</cp:coreProperties>
</file>