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451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94648" autoAdjust="0"/>
  </p:normalViewPr>
  <p:slideViewPr>
    <p:cSldViewPr>
      <p:cViewPr varScale="1">
        <p:scale>
          <a:sx n="70" d="100"/>
          <a:sy n="70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631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1D893C3-6C3C-4E1E-A455-ECC10A3E29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9895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3438" y="2781300"/>
            <a:ext cx="3959225" cy="10080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 smtClean="0"/>
              <a:t>Click to edit Master title style</a:t>
            </a:r>
            <a:endParaRPr lang="ru-RU" alt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05263"/>
            <a:ext cx="3959225" cy="5302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ru-RU" noProof="0" smtClean="0"/>
              <a:t>Click to edit Master subtitle style</a:t>
            </a:r>
            <a:endParaRPr lang="ru-RU" alt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FF17F-A003-40E0-A6F3-294AD0B3F4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010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333375"/>
            <a:ext cx="2051050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03925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B2B5F-B0C7-445E-9120-FFED409EEF4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838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44361-F39B-4096-A886-A240C898A6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191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8FF6B-8956-47FB-9B3E-C213F41696F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424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8E7B0-4BE7-4D84-8A03-DE249827275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393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F212E-C52C-486F-BE92-0156B347D4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4109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41D32-B452-45FE-9FB2-3AEE1B791D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951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83119-1837-44FC-B4CD-1AA586FB62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9435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857AF-B3FC-4332-AB61-0D495217E3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6407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058CA-A3DE-4FF0-A0D7-72404D9B61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420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4AFE0-D314-4F8D-8F17-A182155181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791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6FC67-033B-460A-9BFF-C116C9849F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3194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508D1-4480-46FB-91E6-A6531E96B91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2426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7202-1B15-4697-997D-382C47562D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4362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83D34-B936-4493-8DA2-0A79BBA0820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658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403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403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5751A-6494-4CCD-8530-34B254E8C3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019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9F55F-F731-41E3-AE8B-2EAD90DB40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694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1528A-8965-419A-B204-AD31BAEAAD3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066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8CFE9-1545-46ED-A5F9-C6C74451AE5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881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76447-0AD7-4E6D-9D0E-9C6955B64F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415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D863E-DED6-44E0-A0FE-E6B9FF3D61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120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74168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  <a:endParaRPr lang="ru-RU" alt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  <a:endParaRPr lang="ru-RU" alt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451A11"/>
                </a:solidFill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451A11"/>
                </a:solidFill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18745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451A11"/>
                </a:solidFill>
                <a:latin typeface="+mn-lt"/>
              </a:defRPr>
            </a:lvl1pPr>
          </a:lstStyle>
          <a:p>
            <a:fld id="{DE48BE77-FB1A-4459-91EE-142EF591916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451A1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51A1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51A1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51A1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51A1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8D4D7EFA-5D00-4A9C-85B4-A01A39F6DB3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0/eats/order" TargetMode="External"/><Relationship Id="rId3" Type="http://schemas.openxmlformats.org/officeDocument/2006/relationships/hyperlink" Target="http://localhost:8080/user/login" TargetMode="External"/><Relationship Id="rId7" Type="http://schemas.openxmlformats.org/officeDocument/2006/relationships/hyperlink" Target="http://localhost:8080/eats/viewbylokasi" TargetMode="External"/><Relationship Id="rId2" Type="http://schemas.openxmlformats.org/officeDocument/2006/relationships/hyperlink" Target="http://localhost:8080/user/registrasi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localhost:8080/eats/viewall" TargetMode="External"/><Relationship Id="rId11" Type="http://schemas.microsoft.com/office/2007/relationships/hdphoto" Target="../media/hdphoto1.wdp"/><Relationship Id="rId5" Type="http://schemas.openxmlformats.org/officeDocument/2006/relationships/hyperlink" Target="http://localhost:8080/user/resetpass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localhost:8080/user/forgetpass" TargetMode="External"/><Relationship Id="rId9" Type="http://schemas.openxmlformats.org/officeDocument/2006/relationships/hyperlink" Target="http://localhost:8080/eats/paymen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ats/viewbylokasi" TargetMode="External"/><Relationship Id="rId2" Type="http://schemas.openxmlformats.org/officeDocument/2006/relationships/hyperlink" Target="http://localhost:8010/eats/viewall" TargetMode="Externa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hyperlink" Target="http://localhost:8080/eats/ord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643438" y="2347913"/>
            <a:ext cx="4032250" cy="1657350"/>
          </a:xfrm>
        </p:spPr>
        <p:txBody>
          <a:bodyPr/>
          <a:lstStyle/>
          <a:p>
            <a:r>
              <a:rPr lang="en-ID" altLang="ru-RU" smtClean="0"/>
              <a:t>Final Project Backend Java</a:t>
            </a:r>
            <a:r>
              <a:rPr lang="ru-RU" altLang="ru-RU" smtClean="0"/>
              <a:t> </a:t>
            </a:r>
            <a:r>
              <a:rPr lang="en-ID" altLang="ru-RU" smtClean="0"/>
              <a:t>Eats </a:t>
            </a:r>
            <a:r>
              <a:rPr lang="en-US" altLang="ru-RU" smtClean="0"/>
              <a:t>of </a:t>
            </a:r>
            <a:r>
              <a:rPr lang="en-US" altLang="ru-RU"/>
              <a:t>P</a:t>
            </a:r>
            <a:r>
              <a:rPr lang="ru-RU" altLang="ru-RU"/>
              <a:t>resentation</a:t>
            </a:r>
            <a:endParaRPr lang="en-US" altLang="ru-RU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4627057" y="4293096"/>
            <a:ext cx="4500562" cy="5032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451A1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451A1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451A1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451A1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ru-RU" b="0" smtClean="0"/>
              <a:t>By Eko Cahyanto</a:t>
            </a:r>
          </a:p>
          <a:p>
            <a:r>
              <a:rPr lang="en-US" altLang="ru-RU" b="0" smtClean="0"/>
              <a:t>Student G2 Academy Batch April 2021</a:t>
            </a:r>
            <a:endParaRPr lang="uk-UA" altLang="ru-RU" b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-99392"/>
            <a:ext cx="2448272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Use Case Diagram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10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92" y="1628800"/>
            <a:ext cx="7468447" cy="35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Saatnya mendemontarsikan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/>
              <a:t>Apa yang harus kita lakukan pertama kali</a:t>
            </a:r>
            <a:r>
              <a:rPr lang="fi-FI" smtClean="0"/>
              <a:t>?</a:t>
            </a:r>
          </a:p>
          <a:p>
            <a:pPr lvl="1"/>
            <a:r>
              <a:rPr lang="en-US"/>
              <a:t>Karena ada dua Aplikasi yang berjalan paralel, maka kita harus menentukan port yang berbeda antara 2 Aplikasi ini, dalam hal ini saya menggunakan:</a:t>
            </a:r>
          </a:p>
          <a:p>
            <a:pPr lvl="1"/>
            <a:r>
              <a:rPr lang="en-US"/>
              <a:t>PORT : 8080 untuk Aplikasi </a:t>
            </a:r>
            <a:r>
              <a:rPr lang="en-US" smtClean="0"/>
              <a:t>Eats Apps</a:t>
            </a:r>
            <a:endParaRPr lang="en-US"/>
          </a:p>
          <a:p>
            <a:pPr lvl="1"/>
            <a:r>
              <a:rPr lang="en-US"/>
              <a:t>PORT : </a:t>
            </a:r>
            <a:r>
              <a:rPr lang="en-US" smtClean="0"/>
              <a:t>8010 </a:t>
            </a:r>
            <a:r>
              <a:rPr lang="en-US"/>
              <a:t>untuk Aplikasi </a:t>
            </a:r>
            <a:r>
              <a:rPr lang="en-US" smtClean="0"/>
              <a:t>Third Party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11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3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Eats Apps Demontration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858616"/>
              </p:ext>
            </p:extLst>
          </p:nvPr>
        </p:nvGraphicFramePr>
        <p:xfrm>
          <a:off x="266560" y="1600200"/>
          <a:ext cx="86979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088">
                  <a:extLst>
                    <a:ext uri="{9D8B030D-6E8A-4147-A177-3AD203B41FA5}">
                      <a16:colId xmlns:a16="http://schemas.microsoft.com/office/drawing/2014/main" val="3711838138"/>
                    </a:ext>
                  </a:extLst>
                </a:gridCol>
                <a:gridCol w="4661531">
                  <a:extLst>
                    <a:ext uri="{9D8B030D-6E8A-4147-A177-3AD203B41FA5}">
                      <a16:colId xmlns:a16="http://schemas.microsoft.com/office/drawing/2014/main" val="3388426308"/>
                    </a:ext>
                  </a:extLst>
                </a:gridCol>
                <a:gridCol w="2899309">
                  <a:extLst>
                    <a:ext uri="{9D8B030D-6E8A-4147-A177-3AD203B41FA5}">
                      <a16:colId xmlns:a16="http://schemas.microsoft.com/office/drawing/2014/main" val="150837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Desciption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5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2"/>
                        </a:rPr>
                        <a:t>http://localhost:8080/user/registrasi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Register new user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1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3"/>
                        </a:rPr>
                        <a:t>http://localhost:8080/user/login</a:t>
                      </a:r>
                      <a:endParaRPr lang="en-ID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Login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4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4"/>
                        </a:rPr>
                        <a:t>http://localhost:8080/user/forgetpass</a:t>
                      </a:r>
                      <a:endParaRPr lang="en-ID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Forget</a:t>
                      </a:r>
                      <a:r>
                        <a:rPr lang="en-ID" baseline="0" smtClean="0"/>
                        <a:t> Password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59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5"/>
                        </a:rPr>
                        <a:t>http://localhost:8080/user/resetpass</a:t>
                      </a:r>
                      <a:endParaRPr lang="en-ID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Reset password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GET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6"/>
                        </a:rPr>
                        <a:t>http://localhost:8080/eats/viewall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View</a:t>
                      </a:r>
                      <a:r>
                        <a:rPr lang="en-ID" baseline="0" smtClean="0"/>
                        <a:t> All Rumah Makan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6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7"/>
                        </a:rPr>
                        <a:t>http://localhost:8080/eats/viewbylokasi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View with lokasi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mtClean="0">
                          <a:hlinkClick r:id="rId8"/>
                        </a:rPr>
                        <a:t>http://localhost:8080/eats/order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Order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8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mtClean="0">
                          <a:hlinkClick r:id="rId9"/>
                        </a:rPr>
                        <a:t>http://localhost:8080/eats/payment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Payment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647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12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694913" y="5229200"/>
            <a:ext cx="644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mtClean="0"/>
              <a:t>Catatan:</a:t>
            </a:r>
          </a:p>
          <a:p>
            <a:r>
              <a:rPr lang="en-ID" smtClean="0"/>
              <a:t>Semua wajib menyertakan token kecuali registrasi dan login, jika tidak makan tidak bias diakses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Third Party Demontration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287603"/>
              </p:ext>
            </p:extLst>
          </p:nvPr>
        </p:nvGraphicFramePr>
        <p:xfrm>
          <a:off x="266560" y="1600200"/>
          <a:ext cx="8697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088">
                  <a:extLst>
                    <a:ext uri="{9D8B030D-6E8A-4147-A177-3AD203B41FA5}">
                      <a16:colId xmlns:a16="http://schemas.microsoft.com/office/drawing/2014/main" val="3711838138"/>
                    </a:ext>
                  </a:extLst>
                </a:gridCol>
                <a:gridCol w="4661531">
                  <a:extLst>
                    <a:ext uri="{9D8B030D-6E8A-4147-A177-3AD203B41FA5}">
                      <a16:colId xmlns:a16="http://schemas.microsoft.com/office/drawing/2014/main" val="3388426308"/>
                    </a:ext>
                  </a:extLst>
                </a:gridCol>
                <a:gridCol w="2899309">
                  <a:extLst>
                    <a:ext uri="{9D8B030D-6E8A-4147-A177-3AD203B41FA5}">
                      <a16:colId xmlns:a16="http://schemas.microsoft.com/office/drawing/2014/main" val="150837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Desciption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5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GET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2"/>
                        </a:rPr>
                        <a:t>http://localhost:8010/viewall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View</a:t>
                      </a:r>
                      <a:r>
                        <a:rPr lang="en-ID" baseline="0" smtClean="0"/>
                        <a:t> All Rumah Makan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6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hlinkClick r:id="rId3"/>
                        </a:rPr>
                        <a:t>http://localhost:8010/viewbylokasi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View with lokasi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mtClean="0">
                          <a:hlinkClick r:id="rId4"/>
                        </a:rPr>
                        <a:t>http://localhost:8010/order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Order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8108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13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3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5" name="Rectangle 4"/>
          <p:cNvSpPr/>
          <p:nvPr/>
        </p:nvSpPr>
        <p:spPr>
          <a:xfrm>
            <a:off x="2119334" y="3302763"/>
            <a:ext cx="65527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THANK YOU</a:t>
            </a:r>
            <a:endParaRPr lang="en-US" sz="7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7396" y="4869160"/>
            <a:ext cx="7496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otlight MT Light" panose="0204060206030A020304" pitchFamily="18" charset="0"/>
              </a:rPr>
              <a:t>“Do </a:t>
            </a:r>
            <a:r>
              <a:rPr lang="en-US" sz="5400" b="0" u="sng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otlight MT Light" panose="0204060206030A020304" pitchFamily="18" charset="0"/>
              </a:rPr>
              <a:t>the best for yourself”</a:t>
            </a:r>
            <a:endParaRPr lang="en-US" sz="5400" b="0" u="sng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otlight MT Light" panose="0204060206030A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50" y="455433"/>
            <a:ext cx="2664296" cy="266429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3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9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28A-B9C2-42BC-B6B6-181BDCFE1629}" type="slidenum">
              <a:rPr lang="ru-RU" altLang="ru-RU"/>
              <a:pPr/>
              <a:t>2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0" y="-43978"/>
            <a:ext cx="1528762" cy="1528762"/>
          </a:xfrm>
          <a:prstGeom prst="rect">
            <a:avLst/>
          </a:prstGeom>
          <a:noFill/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222375"/>
          </a:xfrm>
        </p:spPr>
        <p:txBody>
          <a:bodyPr/>
          <a:lstStyle/>
          <a:p>
            <a:r>
              <a:rPr lang="en-US" altLang="ru-RU" smtClean="0"/>
              <a:t>About Eats Apps</a:t>
            </a:r>
            <a:endParaRPr lang="uk-UA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482725"/>
            <a:ext cx="8207375" cy="4538663"/>
          </a:xfrm>
        </p:spPr>
        <p:txBody>
          <a:bodyPr/>
          <a:lstStyle/>
          <a:p>
            <a:r>
              <a:rPr lang="en-US" altLang="ko-KR" err="1" smtClean="0">
                <a:ea typeface="굴림" pitchFamily="34" charset="-127"/>
              </a:rPr>
              <a:t>Perkembangan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dunia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teknologi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berjalan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sangat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cepat</a:t>
            </a:r>
            <a:r>
              <a:rPr lang="en-US" altLang="ko-KR" smtClean="0">
                <a:ea typeface="굴림" pitchFamily="34" charset="-127"/>
              </a:rPr>
              <a:t>. </a:t>
            </a:r>
            <a:r>
              <a:rPr lang="en-US" altLang="ko-KR" err="1" smtClean="0">
                <a:ea typeface="굴림" pitchFamily="34" charset="-127"/>
              </a:rPr>
              <a:t>Kebutuhan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manusia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dibidang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bisnis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juga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semakin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berkembang</a:t>
            </a:r>
            <a:r>
              <a:rPr lang="en-US" altLang="ko-KR" smtClean="0">
                <a:ea typeface="굴림" pitchFamily="34" charset="-127"/>
              </a:rPr>
              <a:t>. Salah </a:t>
            </a:r>
            <a:r>
              <a:rPr lang="en-US" altLang="ko-KR" err="1" smtClean="0">
                <a:ea typeface="굴림" pitchFamily="34" charset="-127"/>
              </a:rPr>
              <a:t>satunya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dengan</a:t>
            </a:r>
            <a:r>
              <a:rPr lang="en-US" altLang="ko-KR" smtClean="0">
                <a:ea typeface="굴림" pitchFamily="34" charset="-127"/>
              </a:rPr>
              <a:t> system </a:t>
            </a:r>
            <a:r>
              <a:rPr lang="en-US" altLang="ko-KR" err="1" smtClean="0">
                <a:ea typeface="굴림" pitchFamily="34" charset="-127"/>
              </a:rPr>
              <a:t>pemesanan</a:t>
            </a:r>
            <a:r>
              <a:rPr lang="en-US" altLang="ko-KR" smtClean="0">
                <a:ea typeface="굴림" pitchFamily="34" charset="-127"/>
              </a:rPr>
              <a:t> </a:t>
            </a:r>
            <a:r>
              <a:rPr lang="en-US" altLang="ko-KR" err="1" smtClean="0">
                <a:ea typeface="굴림" pitchFamily="34" charset="-127"/>
              </a:rPr>
              <a:t>makanan</a:t>
            </a:r>
            <a:r>
              <a:rPr lang="en-US" altLang="ko-KR" smtClean="0">
                <a:ea typeface="굴림" pitchFamily="34" charset="-127"/>
              </a:rPr>
              <a:t> online</a:t>
            </a:r>
            <a:endParaRPr lang="en-US" altLang="ko-KR">
              <a:ea typeface="굴림" pitchFamily="34" charset="-127"/>
            </a:endParaRPr>
          </a:p>
          <a:p>
            <a:endParaRPr lang="en-US" altLang="ko-KR">
              <a:ea typeface="굴림" pitchFamily="34" charset="-127"/>
            </a:endParaRPr>
          </a:p>
          <a:p>
            <a:r>
              <a:rPr lang="en-ID" altLang="ko-KR" smtClean="0">
                <a:ea typeface="굴림" pitchFamily="34" charset="-127"/>
              </a:rPr>
              <a:t>Eats Apps </a:t>
            </a:r>
            <a:r>
              <a:rPr lang="en-ID" altLang="ko-KR" err="1" smtClean="0">
                <a:ea typeface="굴림" pitchFamily="34" charset="-127"/>
              </a:rPr>
              <a:t>merupakan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sebuah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aplikasi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mencari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lokasi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rumah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makan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dimana</a:t>
            </a:r>
            <a:r>
              <a:rPr lang="en-ID" altLang="ko-KR" smtClean="0">
                <a:ea typeface="굴림" pitchFamily="34" charset="-127"/>
              </a:rPr>
              <a:t> user/costumer </a:t>
            </a:r>
            <a:r>
              <a:rPr lang="en-ID" altLang="ko-KR" err="1" smtClean="0">
                <a:ea typeface="굴림" pitchFamily="34" charset="-127"/>
              </a:rPr>
              <a:t>bisa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mencari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informasi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rumah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makan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terdekat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dan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tentu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juga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memesannya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secara</a:t>
            </a:r>
            <a:r>
              <a:rPr lang="en-ID" altLang="ko-KR" smtClean="0">
                <a:ea typeface="굴림" pitchFamily="34" charset="-127"/>
              </a:rPr>
              <a:t> online</a:t>
            </a:r>
            <a:r>
              <a:rPr lang="ru-RU" altLang="ko-KR" smtClean="0">
                <a:ea typeface="굴림" pitchFamily="34" charset="-127"/>
              </a:rPr>
              <a:t>. </a:t>
            </a:r>
            <a:endParaRPr lang="en-ID" altLang="ko-KR" smtClean="0">
              <a:ea typeface="굴림" pitchFamily="34" charset="-127"/>
            </a:endParaRPr>
          </a:p>
          <a:p>
            <a:endParaRPr lang="en-ID" altLang="ko-KR" smtClean="0">
              <a:ea typeface="굴림" pitchFamily="34" charset="-127"/>
            </a:endParaRPr>
          </a:p>
          <a:p>
            <a:r>
              <a:rPr lang="en-ID" altLang="ko-KR" err="1" smtClean="0">
                <a:ea typeface="굴림" pitchFamily="34" charset="-127"/>
              </a:rPr>
              <a:t>Jurnal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ini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memaparkan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pembangunan</a:t>
            </a:r>
            <a:r>
              <a:rPr lang="en-ID" altLang="ko-KR" smtClean="0">
                <a:ea typeface="굴림" pitchFamily="34" charset="-127"/>
              </a:rPr>
              <a:t> system </a:t>
            </a:r>
            <a:r>
              <a:rPr lang="en-ID" altLang="ko-KR" err="1" smtClean="0">
                <a:ea typeface="굴림" pitchFamily="34" charset="-127"/>
              </a:rPr>
              <a:t>pemesanan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berbasis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aplikasi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dengan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menekankan</a:t>
            </a:r>
            <a:r>
              <a:rPr lang="en-ID" altLang="ko-KR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tahap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analisa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dan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implementasi</a:t>
            </a:r>
            <a:r>
              <a:rPr lang="en-ID" altLang="ko-KR" smtClean="0">
                <a:ea typeface="굴림" pitchFamily="34" charset="-127"/>
              </a:rPr>
              <a:t>.</a:t>
            </a:r>
          </a:p>
          <a:p>
            <a:endParaRPr lang="en-ID" altLang="ko-KR" smtClean="0">
              <a:ea typeface="굴림" pitchFamily="34" charset="-127"/>
            </a:endParaRPr>
          </a:p>
          <a:p>
            <a:r>
              <a:rPr lang="en-ID" altLang="ko-KR" err="1" smtClean="0">
                <a:ea typeface="굴림" pitchFamily="34" charset="-127"/>
              </a:rPr>
              <a:t>Hasil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analisa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akan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digambarkan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menggunakan</a:t>
            </a:r>
            <a:r>
              <a:rPr lang="en-ID" altLang="ko-KR" smtClean="0">
                <a:ea typeface="굴림" pitchFamily="34" charset="-127"/>
              </a:rPr>
              <a:t> UML (Unified </a:t>
            </a:r>
            <a:r>
              <a:rPr lang="en-ID" altLang="ko-KR" err="1" smtClean="0">
                <a:ea typeface="굴림" pitchFamily="34" charset="-127"/>
              </a:rPr>
              <a:t>Modeling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Languge</a:t>
            </a:r>
            <a:r>
              <a:rPr lang="en-ID" altLang="ko-KR" smtClean="0">
                <a:ea typeface="굴림" pitchFamily="34" charset="-127"/>
              </a:rPr>
              <a:t>) </a:t>
            </a:r>
            <a:r>
              <a:rPr lang="en-ID" altLang="ko-KR" err="1" smtClean="0">
                <a:ea typeface="굴림" pitchFamily="34" charset="-127"/>
              </a:rPr>
              <a:t>dengan</a:t>
            </a:r>
            <a:r>
              <a:rPr lang="en-ID" altLang="ko-KR" smtClean="0">
                <a:ea typeface="굴림" pitchFamily="34" charset="-127"/>
              </a:rPr>
              <a:t> </a:t>
            </a:r>
            <a:r>
              <a:rPr lang="en-ID" altLang="ko-KR" err="1" smtClean="0">
                <a:ea typeface="굴림" pitchFamily="34" charset="-127"/>
              </a:rPr>
              <a:t>menggunakan</a:t>
            </a:r>
            <a:r>
              <a:rPr lang="en-ID" altLang="ko-KR" smtClean="0">
                <a:ea typeface="굴림" pitchFamily="34" charset="-127"/>
              </a:rPr>
              <a:t> Bahasa </a:t>
            </a:r>
            <a:r>
              <a:rPr lang="en-ID" altLang="ko-KR" err="1" smtClean="0">
                <a:ea typeface="굴림" pitchFamily="34" charset="-127"/>
              </a:rPr>
              <a:t>pemograman</a:t>
            </a:r>
            <a:r>
              <a:rPr lang="en-ID" altLang="ko-KR" smtClean="0">
                <a:ea typeface="굴림" pitchFamily="34" charset="-127"/>
              </a:rPr>
              <a:t> Java </a:t>
            </a:r>
            <a:r>
              <a:rPr lang="en-ID" altLang="ko-KR" err="1" smtClean="0">
                <a:ea typeface="굴림" pitchFamily="34" charset="-127"/>
              </a:rPr>
              <a:t>serta</a:t>
            </a:r>
            <a:r>
              <a:rPr lang="en-ID" altLang="ko-KR" smtClean="0">
                <a:ea typeface="굴림" pitchFamily="34" charset="-127"/>
              </a:rPr>
              <a:t> basis data MYSQL.</a:t>
            </a:r>
            <a:endParaRPr lang="en-US" altLang="ko-KR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28A-B9C2-42BC-B6B6-181BDCFE1629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222375"/>
          </a:xfrm>
        </p:spPr>
        <p:txBody>
          <a:bodyPr/>
          <a:lstStyle/>
          <a:p>
            <a:r>
              <a:rPr lang="en-US" altLang="ru-RU" smtClean="0"/>
              <a:t>Pendahuluan</a:t>
            </a:r>
            <a:endParaRPr lang="uk-UA" alt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482725"/>
            <a:ext cx="8207375" cy="4538663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Pada saat ini banyak sekalai orang sangat sibuk sekali dengan pekerjaan tak terkecuali para wanita yang akhir-akhir ini banyak yang menjadi wanita karir. Sebagian besar dari meraka tak lagi banyak memikirkan msalah dapur, bergumul dengan asap dapur.</a:t>
            </a:r>
            <a:endParaRPr lang="en-US" altLang="ko-KR">
              <a:ea typeface="굴림" pitchFamily="34" charset="-127"/>
            </a:endParaRPr>
          </a:p>
          <a:p>
            <a:endParaRPr lang="en-US" altLang="ko-KR">
              <a:ea typeface="굴림" pitchFamily="34" charset="-127"/>
            </a:endParaRPr>
          </a:p>
          <a:p>
            <a:r>
              <a:rPr lang="en-ID" altLang="ko-KR" smtClean="0">
                <a:ea typeface="굴림" pitchFamily="34" charset="-127"/>
              </a:rPr>
              <a:t>Banyaknya pemintaan serta minat masyakat akan kebutuhan terhadap makanan, membuat pembisnis kuliner menerima pesanan atau order yang begitu banyak. Permintaan pun bermacam-macam, mulai dari order manu untuk makan ditempat maupun untuk dibawa pulang atau delivery.</a:t>
            </a:r>
          </a:p>
          <a:p>
            <a:endParaRPr lang="en-ID" altLang="ko-KR">
              <a:ea typeface="굴림" pitchFamily="34" charset="-127"/>
            </a:endParaRPr>
          </a:p>
          <a:p>
            <a:r>
              <a:rPr lang="en-ID" altLang="ko-KR" smtClean="0">
                <a:ea typeface="굴림" pitchFamily="34" charset="-127"/>
              </a:rPr>
              <a:t>Berdasarkan kebutuhan dan permintaan masyarakat maka perlu sebuah aplikasi pemesanan secara online karena d</a:t>
            </a:r>
            <a:r>
              <a:rPr lang="en-US" altLang="ko-KR" smtClean="0">
                <a:ea typeface="굴림" pitchFamily="34" charset="-127"/>
              </a:rPr>
              <a:t>i </a:t>
            </a:r>
            <a:r>
              <a:rPr lang="en-US" altLang="ko-KR">
                <a:ea typeface="굴림" pitchFamily="34" charset="-127"/>
              </a:rPr>
              <a:t>era modern ini, kegiatan dan aktivitas sudah banyak menggunakan teknologi digital</a:t>
            </a:r>
          </a:p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0" y="-43978"/>
            <a:ext cx="1528762" cy="1528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43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E9E4-8BD8-4CCB-8800-48BF7BD690FB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18133"/>
            <a:ext cx="6840538" cy="1081088"/>
          </a:xfrm>
        </p:spPr>
        <p:txBody>
          <a:bodyPr/>
          <a:lstStyle/>
          <a:p>
            <a:r>
              <a:rPr lang="en-US" altLang="ru-RU" b="1" smtClean="0">
                <a:solidFill>
                  <a:schemeClr val="tx1"/>
                </a:solidFill>
              </a:rPr>
              <a:t>Eats App Project</a:t>
            </a:r>
            <a:endParaRPr lang="en-US" altLang="ru-RU" b="1">
              <a:solidFill>
                <a:schemeClr val="tx1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988840"/>
            <a:ext cx="6840538" cy="439291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D" altLang="ko-KR" smtClean="0">
                <a:ea typeface="굴림" pitchFamily="34" charset="-127"/>
              </a:rPr>
              <a:t>Di project ini saya membuat 1 aplikasi yang saya berinama Eats App</a:t>
            </a:r>
          </a:p>
          <a:p>
            <a:pPr>
              <a:lnSpc>
                <a:spcPct val="90000"/>
              </a:lnSpc>
            </a:pPr>
            <a:r>
              <a:rPr lang="en-ID" altLang="ru-RU" smtClean="0"/>
              <a:t>Dengan Fitur</a:t>
            </a:r>
          </a:p>
          <a:p>
            <a:pPr lvl="1">
              <a:lnSpc>
                <a:spcPct val="90000"/>
              </a:lnSpc>
            </a:pPr>
            <a:r>
              <a:rPr lang="en-ID" altLang="ru-RU" smtClean="0"/>
              <a:t>Register User</a:t>
            </a:r>
          </a:p>
          <a:p>
            <a:pPr lvl="1">
              <a:lnSpc>
                <a:spcPct val="90000"/>
              </a:lnSpc>
            </a:pPr>
            <a:r>
              <a:rPr lang="en-ID" altLang="ru-RU" smtClean="0"/>
              <a:t>Login</a:t>
            </a:r>
          </a:p>
          <a:p>
            <a:pPr lvl="1">
              <a:lnSpc>
                <a:spcPct val="90000"/>
              </a:lnSpc>
            </a:pPr>
            <a:r>
              <a:rPr lang="en-ID" altLang="ru-RU" smtClean="0"/>
              <a:t>Reset Password</a:t>
            </a:r>
            <a:endParaRPr lang="en-ID" altLang="ru-RU" smtClean="0"/>
          </a:p>
          <a:p>
            <a:pPr lvl="1">
              <a:lnSpc>
                <a:spcPct val="90000"/>
              </a:lnSpc>
            </a:pPr>
            <a:r>
              <a:rPr lang="en-ID" altLang="ru-RU" smtClean="0"/>
              <a:t>Cari rumah makan berdasarkan lokasi</a:t>
            </a:r>
          </a:p>
          <a:p>
            <a:pPr lvl="1">
              <a:lnSpc>
                <a:spcPct val="90000"/>
              </a:lnSpc>
            </a:pPr>
            <a:r>
              <a:rPr lang="en-ID" altLang="ru-RU" smtClean="0"/>
              <a:t>Pembelian secara online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8175" y="1333072"/>
            <a:ext cx="5834633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ID" altLang="ko-KR" sz="2400" smtClean="0">
                <a:ea typeface="굴림" pitchFamily="34" charset="-127"/>
              </a:rPr>
              <a:t>Deskripsi Aplikasi</a:t>
            </a:r>
            <a:endParaRPr lang="en-US" altLang="ko-KR" sz="2400">
              <a:ea typeface="굴림" pitchFamily="34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98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91" y="454992"/>
            <a:ext cx="4689510" cy="481323"/>
          </a:xfrm>
        </p:spPr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Proses Pengembangan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5" y="2060848"/>
            <a:ext cx="6778625" cy="4065315"/>
          </a:xfrm>
        </p:spPr>
        <p:txBody>
          <a:bodyPr/>
          <a:lstStyle/>
          <a:p>
            <a:r>
              <a:rPr lang="en-ID" smtClean="0"/>
              <a:t>Pada tahap ini, saya menentukan waktu pengerjaan.</a:t>
            </a:r>
          </a:p>
          <a:p>
            <a:r>
              <a:rPr lang="en-ID" smtClean="0"/>
              <a:t>Untuk memastikan bahwa proyek ini berjalan dengan baik maka saya melakukan beberapa hal, yaitu:</a:t>
            </a:r>
          </a:p>
          <a:p>
            <a:pPr lvl="1"/>
            <a:r>
              <a:rPr lang="en-ID" smtClean="0"/>
              <a:t>Memahami instruksi dari instruktur</a:t>
            </a:r>
          </a:p>
          <a:p>
            <a:pPr lvl="1"/>
            <a:r>
              <a:rPr lang="en-ID" smtClean="0"/>
              <a:t>Menganalisa alur aplikasi</a:t>
            </a:r>
          </a:p>
          <a:p>
            <a:pPr lvl="1"/>
            <a:r>
              <a:rPr lang="en-ID" smtClean="0"/>
              <a:t>Menentukan langkah dalam membangun proyek</a:t>
            </a:r>
          </a:p>
          <a:p>
            <a:pPr lvl="1"/>
            <a:r>
              <a:rPr lang="en-ID" smtClean="0"/>
              <a:t>Membuat batasan waktu pengerjaan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7" name="Rectangle 6"/>
          <p:cNvSpPr/>
          <p:nvPr/>
        </p:nvSpPr>
        <p:spPr>
          <a:xfrm>
            <a:off x="1863691" y="1599183"/>
            <a:ext cx="31677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D" sz="2400" b="0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Perencanaan Proyek</a:t>
            </a:r>
            <a:endParaRPr lang="en-US" sz="2400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89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91" y="454992"/>
            <a:ext cx="4689510" cy="481323"/>
          </a:xfrm>
        </p:spPr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Proses Pengembangan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5" y="2060848"/>
            <a:ext cx="6778625" cy="4065315"/>
          </a:xfrm>
        </p:spPr>
        <p:txBody>
          <a:bodyPr/>
          <a:lstStyle/>
          <a:p>
            <a:r>
              <a:rPr lang="en-US"/>
              <a:t>Saat membangun arsitektur, saya berencana untuk membuat UML (Use Case Diagram, Class Diagram, Activity Diagram) dan juga ERD</a:t>
            </a:r>
            <a:r>
              <a:rPr lang="en-US" smtClean="0"/>
              <a:t>.</a:t>
            </a:r>
          </a:p>
          <a:p>
            <a:r>
              <a:rPr lang="en-US"/>
              <a:t>Dengan melakukan itu, saya mengetahui gambaran besar dari proses aplikasi, dan juga tahu kelas apa yang harus dibuat dan bagaimana hubungan antara itu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7" name="Rectangle 6"/>
          <p:cNvSpPr/>
          <p:nvPr/>
        </p:nvSpPr>
        <p:spPr>
          <a:xfrm>
            <a:off x="1863690" y="1599183"/>
            <a:ext cx="38604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D" sz="2400" b="0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Membangun Arsitektur</a:t>
            </a:r>
            <a:endParaRPr lang="en-US" sz="2400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56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91" y="454992"/>
            <a:ext cx="4689510" cy="481323"/>
          </a:xfrm>
        </p:spPr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Proses Pengembangan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5" y="2060848"/>
            <a:ext cx="6778625" cy="4065315"/>
          </a:xfrm>
        </p:spPr>
        <p:txBody>
          <a:bodyPr/>
          <a:lstStyle/>
          <a:p>
            <a:r>
              <a:rPr lang="en-US"/>
              <a:t>Menulis Kode adalah inti dari proyek ini, saat melakukannya saya menulis kode sesuai proses/layanan. Setelah menulis satu keseluruhan proses saya melakukan </a:t>
            </a:r>
            <a:r>
              <a:rPr lang="en-US" smtClean="0"/>
              <a:t>Pengujian Unit langsung </a:t>
            </a:r>
            <a:r>
              <a:rPr lang="en-US"/>
              <a:t>sampai berjalan seperti yang saya </a:t>
            </a:r>
            <a:r>
              <a:rPr lang="en-US" smtClean="0"/>
              <a:t>inginkan.</a:t>
            </a:r>
          </a:p>
          <a:p>
            <a:r>
              <a:rPr lang="en-ID" smtClean="0"/>
              <a:t>Proses menulis code adalah:</a:t>
            </a:r>
          </a:p>
          <a:p>
            <a:pPr lvl="1">
              <a:lnSpc>
                <a:spcPct val="90000"/>
              </a:lnSpc>
            </a:pPr>
            <a:r>
              <a:rPr lang="en-ID" altLang="ru-RU"/>
              <a:t>Register User</a:t>
            </a:r>
          </a:p>
          <a:p>
            <a:pPr lvl="1">
              <a:lnSpc>
                <a:spcPct val="90000"/>
              </a:lnSpc>
            </a:pPr>
            <a:r>
              <a:rPr lang="en-ID" altLang="ru-RU" smtClean="0"/>
              <a:t>Login</a:t>
            </a:r>
          </a:p>
          <a:p>
            <a:pPr lvl="1">
              <a:lnSpc>
                <a:spcPct val="90000"/>
              </a:lnSpc>
            </a:pPr>
            <a:r>
              <a:rPr lang="en-ID" altLang="ru-RU" smtClean="0"/>
              <a:t>Reset Password</a:t>
            </a:r>
            <a:endParaRPr lang="en-ID" altLang="ru-RU"/>
          </a:p>
          <a:p>
            <a:pPr lvl="1">
              <a:lnSpc>
                <a:spcPct val="90000"/>
              </a:lnSpc>
            </a:pPr>
            <a:r>
              <a:rPr lang="en-ID" altLang="ru-RU"/>
              <a:t>Logout</a:t>
            </a:r>
          </a:p>
          <a:p>
            <a:pPr lvl="1">
              <a:lnSpc>
                <a:spcPct val="90000"/>
              </a:lnSpc>
            </a:pPr>
            <a:r>
              <a:rPr lang="en-ID" altLang="ru-RU"/>
              <a:t>Cari rumah makan berdasarkan lokasi</a:t>
            </a:r>
          </a:p>
          <a:p>
            <a:pPr lvl="1">
              <a:lnSpc>
                <a:spcPct val="90000"/>
              </a:lnSpc>
            </a:pPr>
            <a:r>
              <a:rPr lang="en-ID" altLang="ru-RU"/>
              <a:t>Pembelian secara </a:t>
            </a:r>
            <a:r>
              <a:rPr lang="en-ID" altLang="ru-RU" smtClean="0"/>
              <a:t>online</a:t>
            </a:r>
            <a:endParaRPr lang="en-ID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7" name="Rectangle 6"/>
          <p:cNvSpPr/>
          <p:nvPr/>
        </p:nvSpPr>
        <p:spPr>
          <a:xfrm>
            <a:off x="1863690" y="1599183"/>
            <a:ext cx="65247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D" sz="2400" b="0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Menulis Code dan Pengujian Unit</a:t>
            </a:r>
            <a:endParaRPr lang="en-US" sz="2400" b="0" cap="none" spc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673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90" y="454992"/>
            <a:ext cx="6380717" cy="481323"/>
          </a:xfrm>
        </p:spPr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Teknologi yang digunakan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8</a:t>
            </a:fld>
            <a:endParaRPr lang="ru-RU" alt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50" y="1323804"/>
            <a:ext cx="2770996" cy="1551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56" y="1532113"/>
            <a:ext cx="2446027" cy="1284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76" y="5053155"/>
            <a:ext cx="2367520" cy="12231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60" y="3070620"/>
            <a:ext cx="1728192" cy="1728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47" y="5685864"/>
            <a:ext cx="3335981" cy="838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18" y="3269283"/>
            <a:ext cx="2770996" cy="701408"/>
          </a:xfrm>
          <a:prstGeom prst="rect">
            <a:avLst/>
          </a:prstGeom>
        </p:spPr>
      </p:pic>
      <p:pic>
        <p:nvPicPr>
          <p:cNvPr id="1026" name="Picture 2" descr="File:Postman.png - Social ID Developer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026" y="4358385"/>
            <a:ext cx="2927625" cy="10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5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smtClean="0">
                <a:solidFill>
                  <a:schemeClr val="tx1"/>
                </a:solidFill>
              </a:rPr>
              <a:t>How To Work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FF6B-8956-47FB-9B3E-C213F41696F1}" type="slidenum">
              <a:rPr lang="ru-RU" altLang="ru-RU" smtClean="0"/>
              <a:pPr/>
              <a:t>9</a:t>
            </a:fld>
            <a:endParaRPr lang="ru-RU" alt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9" y="11618"/>
            <a:ext cx="1528762" cy="1528762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5" y="2132856"/>
            <a:ext cx="8889195" cy="29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56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416</TotalTime>
  <Words>577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Footlight MT Light</vt:lpstr>
      <vt:lpstr>Georgia</vt:lpstr>
      <vt:lpstr>굴림</vt:lpstr>
      <vt:lpstr>template</vt:lpstr>
      <vt:lpstr>Custom Design</vt:lpstr>
      <vt:lpstr>Final Project Backend Java Eats of Presentation</vt:lpstr>
      <vt:lpstr>About Eats Apps</vt:lpstr>
      <vt:lpstr>Pendahuluan</vt:lpstr>
      <vt:lpstr>Eats App Project</vt:lpstr>
      <vt:lpstr>Proses Pengembangan</vt:lpstr>
      <vt:lpstr>Proses Pengembangan</vt:lpstr>
      <vt:lpstr>Proses Pengembangan</vt:lpstr>
      <vt:lpstr>Teknologi yang digunakan</vt:lpstr>
      <vt:lpstr>How To Work</vt:lpstr>
      <vt:lpstr>Use Case Diagram</vt:lpstr>
      <vt:lpstr>Saatnya mendemontarsikan</vt:lpstr>
      <vt:lpstr>Eats Apps Demontration</vt:lpstr>
      <vt:lpstr>Third Party Demontration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Irina</dc:creator>
  <cp:lastModifiedBy>Cahya93</cp:lastModifiedBy>
  <cp:revision>26</cp:revision>
  <dcterms:created xsi:type="dcterms:W3CDTF">2017-08-11T12:21:16Z</dcterms:created>
  <dcterms:modified xsi:type="dcterms:W3CDTF">2021-07-11T22:31:43Z</dcterms:modified>
</cp:coreProperties>
</file>