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3"/>
  </p:notesMasterIdLst>
  <p:sldIdLst>
    <p:sldId id="256" r:id="rId2"/>
    <p:sldId id="260" r:id="rId3"/>
    <p:sldId id="312" r:id="rId4"/>
    <p:sldId id="345" r:id="rId5"/>
    <p:sldId id="313" r:id="rId6"/>
    <p:sldId id="314" r:id="rId7"/>
    <p:sldId id="315" r:id="rId8"/>
    <p:sldId id="259" r:id="rId9"/>
    <p:sldId id="344" r:id="rId10"/>
    <p:sldId id="317" r:id="rId11"/>
    <p:sldId id="327" r:id="rId12"/>
    <p:sldId id="323" r:id="rId13"/>
    <p:sldId id="326" r:id="rId14"/>
    <p:sldId id="329" r:id="rId15"/>
    <p:sldId id="328" r:id="rId16"/>
    <p:sldId id="330" r:id="rId17"/>
    <p:sldId id="334" r:id="rId18"/>
    <p:sldId id="332" r:id="rId19"/>
    <p:sldId id="333" r:id="rId20"/>
    <p:sldId id="335" r:id="rId21"/>
    <p:sldId id="336" r:id="rId22"/>
    <p:sldId id="337" r:id="rId23"/>
    <p:sldId id="325" r:id="rId24"/>
    <p:sldId id="346" r:id="rId25"/>
    <p:sldId id="347" r:id="rId26"/>
    <p:sldId id="339" r:id="rId27"/>
    <p:sldId id="340" r:id="rId28"/>
    <p:sldId id="341" r:id="rId29"/>
    <p:sldId id="342" r:id="rId30"/>
    <p:sldId id="343" r:id="rId31"/>
    <p:sldId id="284" r:id="rId32"/>
  </p:sldIdLst>
  <p:sldSz cx="9144000" cy="5143500" type="screen16x9"/>
  <p:notesSz cx="6858000" cy="9144000"/>
  <p:embeddedFontLst>
    <p:embeddedFont>
      <p:font typeface="Aclonica" panose="020B0604020202020204" charset="0"/>
      <p:regular r:id="rId34"/>
    </p:embeddedFont>
    <p:embeddedFont>
      <p:font typeface="Actor" panose="020B0604020202020204" charset="0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F50"/>
    <a:srgbClr val="BDDAE9"/>
    <a:srgbClr val="335F75"/>
    <a:srgbClr val="DD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C3F07B-658C-450A-9091-1833D51595DB}">
  <a:tblStyle styleId="{FBC3F07B-658C-450A-9091-1833D51595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60"/>
  </p:normalViewPr>
  <p:slideViewPr>
    <p:cSldViewPr>
      <p:cViewPr varScale="1">
        <p:scale>
          <a:sx n="102" d="100"/>
          <a:sy n="102" d="100"/>
        </p:scale>
        <p:origin x="7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11609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80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0c9bbfca6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10c9bbfca6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95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0c9bbfca6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10c9bbfca6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84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0c9bbfca6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10c9bbfca6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84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0c9bbfca6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10c9bbfca6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54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0c9bbfca6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10c9bbfca6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829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0c9bbfca6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10c9bbfca6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666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10c9bbfca6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10c9bbfca6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741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8" name="Google Shape;7968;g10c9bbfca61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9" name="Google Shape;7969;g10c9bbfca61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28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922973"/>
            <a:ext cx="4114800" cy="2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471089"/>
            <a:ext cx="41148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" y="4617575"/>
            <a:ext cx="9144000" cy="572700"/>
            <a:chOff x="50" y="4617575"/>
            <a:chExt cx="9144000" cy="572700"/>
          </a:xfrm>
        </p:grpSpPr>
        <p:sp>
          <p:nvSpPr>
            <p:cNvPr id="12" name="Google Shape;12;p2"/>
            <p:cNvSpPr/>
            <p:nvPr/>
          </p:nvSpPr>
          <p:spPr>
            <a:xfrm>
              <a:off x="50" y="4617575"/>
              <a:ext cx="9144000" cy="57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617201" y="4726177"/>
              <a:ext cx="98434" cy="8495"/>
            </a:xfrm>
            <a:custGeom>
              <a:avLst/>
              <a:gdLst/>
              <a:ahLst/>
              <a:cxnLst/>
              <a:rect l="l" t="t" r="r" b="b"/>
              <a:pathLst>
                <a:path w="1993" h="172" extrusionOk="0">
                  <a:moveTo>
                    <a:pt x="85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3"/>
                    <a:pt x="38" y="172"/>
                    <a:pt x="85" y="172"/>
                  </a:cubicBezTo>
                  <a:lnTo>
                    <a:pt x="1908" y="172"/>
                  </a:lnTo>
                  <a:cubicBezTo>
                    <a:pt x="1955" y="172"/>
                    <a:pt x="1993" y="133"/>
                    <a:pt x="1993" y="86"/>
                  </a:cubicBezTo>
                  <a:cubicBezTo>
                    <a:pt x="1993" y="38"/>
                    <a:pt x="1955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964236" y="4814984"/>
              <a:ext cx="81395" cy="8495"/>
            </a:xfrm>
            <a:custGeom>
              <a:avLst/>
              <a:gdLst/>
              <a:ahLst/>
              <a:cxnLst/>
              <a:rect l="l" t="t" r="r" b="b"/>
              <a:pathLst>
                <a:path w="1648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1563" y="171"/>
                  </a:lnTo>
                  <a:cubicBezTo>
                    <a:pt x="1610" y="171"/>
                    <a:pt x="1647" y="133"/>
                    <a:pt x="1647" y="85"/>
                  </a:cubicBezTo>
                  <a:cubicBezTo>
                    <a:pt x="1647" y="38"/>
                    <a:pt x="1610" y="0"/>
                    <a:pt x="156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1359051" y="4823035"/>
              <a:ext cx="113152" cy="8446"/>
            </a:xfrm>
            <a:custGeom>
              <a:avLst/>
              <a:gdLst/>
              <a:ahLst/>
              <a:cxnLst/>
              <a:rect l="l" t="t" r="r" b="b"/>
              <a:pathLst>
                <a:path w="2291" h="171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39" y="171"/>
                    <a:pt x="87" y="171"/>
                  </a:cubicBezTo>
                  <a:lnTo>
                    <a:pt x="2205" y="171"/>
                  </a:lnTo>
                  <a:cubicBezTo>
                    <a:pt x="2252" y="171"/>
                    <a:pt x="2291" y="133"/>
                    <a:pt x="2291" y="85"/>
                  </a:cubicBezTo>
                  <a:cubicBezTo>
                    <a:pt x="2291" y="38"/>
                    <a:pt x="2252" y="0"/>
                    <a:pt x="220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538056" y="4927640"/>
              <a:ext cx="177557" cy="8495"/>
            </a:xfrm>
            <a:custGeom>
              <a:avLst/>
              <a:gdLst/>
              <a:ahLst/>
              <a:cxnLst/>
              <a:rect l="l" t="t" r="r" b="b"/>
              <a:pathLst>
                <a:path w="3595" h="172" extrusionOk="0">
                  <a:moveTo>
                    <a:pt x="87" y="1"/>
                  </a:moveTo>
                  <a:cubicBezTo>
                    <a:pt x="40" y="1"/>
                    <a:pt x="1" y="39"/>
                    <a:pt x="1" y="87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3509" y="171"/>
                  </a:lnTo>
                  <a:cubicBezTo>
                    <a:pt x="3557" y="171"/>
                    <a:pt x="3595" y="133"/>
                    <a:pt x="3595" y="87"/>
                  </a:cubicBezTo>
                  <a:cubicBezTo>
                    <a:pt x="3595" y="39"/>
                    <a:pt x="3557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223153" y="4814984"/>
              <a:ext cx="146343" cy="8495"/>
            </a:xfrm>
            <a:custGeom>
              <a:avLst/>
              <a:gdLst/>
              <a:ahLst/>
              <a:cxnLst/>
              <a:rect l="l" t="t" r="r" b="b"/>
              <a:pathLst>
                <a:path w="2963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876" y="171"/>
                  </a:lnTo>
                  <a:cubicBezTo>
                    <a:pt x="2923" y="171"/>
                    <a:pt x="2962" y="133"/>
                    <a:pt x="2962" y="85"/>
                  </a:cubicBezTo>
                  <a:cubicBezTo>
                    <a:pt x="2962" y="38"/>
                    <a:pt x="2923" y="0"/>
                    <a:pt x="287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216042" y="5016194"/>
              <a:ext cx="89001" cy="8495"/>
            </a:xfrm>
            <a:custGeom>
              <a:avLst/>
              <a:gdLst/>
              <a:ahLst/>
              <a:cxnLst/>
              <a:rect l="l" t="t" r="r" b="b"/>
              <a:pathLst>
                <a:path w="1802" h="172" extrusionOk="0">
                  <a:moveTo>
                    <a:pt x="85" y="1"/>
                  </a:moveTo>
                  <a:cubicBezTo>
                    <a:pt x="38" y="1"/>
                    <a:pt x="0" y="39"/>
                    <a:pt x="0" y="85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1715" y="171"/>
                  </a:lnTo>
                  <a:cubicBezTo>
                    <a:pt x="1762" y="171"/>
                    <a:pt x="1801" y="133"/>
                    <a:pt x="1801" y="85"/>
                  </a:cubicBezTo>
                  <a:cubicBezTo>
                    <a:pt x="1801" y="39"/>
                    <a:pt x="1762" y="1"/>
                    <a:pt x="171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752604" y="5022269"/>
              <a:ext cx="61836" cy="49"/>
            </a:xfrm>
            <a:custGeom>
              <a:avLst/>
              <a:gdLst/>
              <a:ahLst/>
              <a:cxnLst/>
              <a:rect l="l" t="t" r="r" b="b"/>
              <a:pathLst>
                <a:path w="1252" h="1" extrusionOk="0">
                  <a:moveTo>
                    <a:pt x="1251" y="0"/>
                  </a:moveTo>
                  <a:lnTo>
                    <a:pt x="626" y="0"/>
                  </a:lnTo>
                  <a:lnTo>
                    <a:pt x="0" y="0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8402904" y="5008387"/>
              <a:ext cx="129550" cy="8495"/>
            </a:xfrm>
            <a:custGeom>
              <a:avLst/>
              <a:gdLst/>
              <a:ahLst/>
              <a:cxnLst/>
              <a:rect l="l" t="t" r="r" b="b"/>
              <a:pathLst>
                <a:path w="2623" h="172" extrusionOk="0">
                  <a:moveTo>
                    <a:pt x="87" y="1"/>
                  </a:moveTo>
                  <a:cubicBezTo>
                    <a:pt x="40" y="1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536" y="171"/>
                  </a:lnTo>
                  <a:cubicBezTo>
                    <a:pt x="2584" y="171"/>
                    <a:pt x="2622" y="133"/>
                    <a:pt x="2622" y="85"/>
                  </a:cubicBezTo>
                  <a:cubicBezTo>
                    <a:pt x="2622" y="38"/>
                    <a:pt x="2584" y="1"/>
                    <a:pt x="253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8250292" y="5064740"/>
              <a:ext cx="129155" cy="8446"/>
            </a:xfrm>
            <a:custGeom>
              <a:avLst/>
              <a:gdLst/>
              <a:ahLst/>
              <a:cxnLst/>
              <a:rect l="l" t="t" r="r" b="b"/>
              <a:pathLst>
                <a:path w="2615" h="171" extrusionOk="0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2530" y="171"/>
                  </a:lnTo>
                  <a:cubicBezTo>
                    <a:pt x="2577" y="171"/>
                    <a:pt x="2615" y="133"/>
                    <a:pt x="2615" y="86"/>
                  </a:cubicBezTo>
                  <a:cubicBezTo>
                    <a:pt x="2615" y="38"/>
                    <a:pt x="2577" y="0"/>
                    <a:pt x="253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8853677" y="4815228"/>
              <a:ext cx="137551" cy="8446"/>
            </a:xfrm>
            <a:custGeom>
              <a:avLst/>
              <a:gdLst/>
              <a:ahLst/>
              <a:cxnLst/>
              <a:rect l="l" t="t" r="r" b="b"/>
              <a:pathLst>
                <a:path w="2785" h="171" extrusionOk="0">
                  <a:moveTo>
                    <a:pt x="86" y="0"/>
                  </a:moveTo>
                  <a:cubicBezTo>
                    <a:pt x="38" y="0"/>
                    <a:pt x="1" y="38"/>
                    <a:pt x="1" y="86"/>
                  </a:cubicBezTo>
                  <a:cubicBezTo>
                    <a:pt x="1" y="133"/>
                    <a:pt x="38" y="171"/>
                    <a:pt x="86" y="171"/>
                  </a:cubicBezTo>
                  <a:lnTo>
                    <a:pt x="2699" y="171"/>
                  </a:lnTo>
                  <a:cubicBezTo>
                    <a:pt x="2746" y="171"/>
                    <a:pt x="2785" y="133"/>
                    <a:pt x="2785" y="86"/>
                  </a:cubicBezTo>
                  <a:cubicBezTo>
                    <a:pt x="2785" y="38"/>
                    <a:pt x="2746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8660764" y="4758875"/>
              <a:ext cx="121203" cy="8495"/>
            </a:xfrm>
            <a:custGeom>
              <a:avLst/>
              <a:gdLst/>
              <a:ahLst/>
              <a:cxnLst/>
              <a:rect l="l" t="t" r="r" b="b"/>
              <a:pathLst>
                <a:path w="2454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2368" y="171"/>
                  </a:lnTo>
                  <a:cubicBezTo>
                    <a:pt x="2416" y="171"/>
                    <a:pt x="2454" y="133"/>
                    <a:pt x="2454" y="85"/>
                  </a:cubicBezTo>
                  <a:cubicBezTo>
                    <a:pt x="2454" y="38"/>
                    <a:pt x="2416" y="0"/>
                    <a:pt x="236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8668815" y="5056690"/>
              <a:ext cx="72900" cy="8495"/>
            </a:xfrm>
            <a:custGeom>
              <a:avLst/>
              <a:gdLst/>
              <a:ahLst/>
              <a:cxnLst/>
              <a:rect l="l" t="t" r="r" b="b"/>
              <a:pathLst>
                <a:path w="1476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1390" y="171"/>
                  </a:lnTo>
                  <a:cubicBezTo>
                    <a:pt x="1438" y="171"/>
                    <a:pt x="1476" y="133"/>
                    <a:pt x="1476" y="85"/>
                  </a:cubicBezTo>
                  <a:cubicBezTo>
                    <a:pt x="1476" y="38"/>
                    <a:pt x="1438" y="0"/>
                    <a:pt x="139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5268951" y="4726177"/>
              <a:ext cx="98434" cy="8495"/>
            </a:xfrm>
            <a:custGeom>
              <a:avLst/>
              <a:gdLst/>
              <a:ahLst/>
              <a:cxnLst/>
              <a:rect l="l" t="t" r="r" b="b"/>
              <a:pathLst>
                <a:path w="1993" h="172" extrusionOk="0">
                  <a:moveTo>
                    <a:pt x="85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3"/>
                    <a:pt x="38" y="172"/>
                    <a:pt x="85" y="172"/>
                  </a:cubicBezTo>
                  <a:lnTo>
                    <a:pt x="1908" y="172"/>
                  </a:lnTo>
                  <a:cubicBezTo>
                    <a:pt x="1955" y="172"/>
                    <a:pt x="1993" y="133"/>
                    <a:pt x="1993" y="86"/>
                  </a:cubicBezTo>
                  <a:cubicBezTo>
                    <a:pt x="1993" y="38"/>
                    <a:pt x="1955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5615986" y="4814984"/>
              <a:ext cx="81395" cy="8495"/>
            </a:xfrm>
            <a:custGeom>
              <a:avLst/>
              <a:gdLst/>
              <a:ahLst/>
              <a:cxnLst/>
              <a:rect l="l" t="t" r="r" b="b"/>
              <a:pathLst>
                <a:path w="1648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1563" y="171"/>
                  </a:lnTo>
                  <a:cubicBezTo>
                    <a:pt x="1610" y="171"/>
                    <a:pt x="1647" y="133"/>
                    <a:pt x="1647" y="85"/>
                  </a:cubicBezTo>
                  <a:cubicBezTo>
                    <a:pt x="1647" y="38"/>
                    <a:pt x="1610" y="0"/>
                    <a:pt x="156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5812976" y="4927672"/>
              <a:ext cx="113152" cy="8446"/>
            </a:xfrm>
            <a:custGeom>
              <a:avLst/>
              <a:gdLst/>
              <a:ahLst/>
              <a:cxnLst/>
              <a:rect l="l" t="t" r="r" b="b"/>
              <a:pathLst>
                <a:path w="2291" h="171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39" y="171"/>
                    <a:pt x="87" y="171"/>
                  </a:cubicBezTo>
                  <a:lnTo>
                    <a:pt x="2205" y="171"/>
                  </a:lnTo>
                  <a:cubicBezTo>
                    <a:pt x="2252" y="171"/>
                    <a:pt x="2291" y="133"/>
                    <a:pt x="2291" y="85"/>
                  </a:cubicBezTo>
                  <a:cubicBezTo>
                    <a:pt x="2291" y="38"/>
                    <a:pt x="2252" y="0"/>
                    <a:pt x="220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5189806" y="4927640"/>
              <a:ext cx="177557" cy="8495"/>
            </a:xfrm>
            <a:custGeom>
              <a:avLst/>
              <a:gdLst/>
              <a:ahLst/>
              <a:cxnLst/>
              <a:rect l="l" t="t" r="r" b="b"/>
              <a:pathLst>
                <a:path w="3595" h="172" extrusionOk="0">
                  <a:moveTo>
                    <a:pt x="87" y="1"/>
                  </a:moveTo>
                  <a:cubicBezTo>
                    <a:pt x="40" y="1"/>
                    <a:pt x="1" y="39"/>
                    <a:pt x="1" y="87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3509" y="171"/>
                  </a:lnTo>
                  <a:cubicBezTo>
                    <a:pt x="3557" y="171"/>
                    <a:pt x="3595" y="133"/>
                    <a:pt x="3595" y="87"/>
                  </a:cubicBezTo>
                  <a:cubicBezTo>
                    <a:pt x="3595" y="39"/>
                    <a:pt x="3557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4874903" y="4814984"/>
              <a:ext cx="146343" cy="8495"/>
            </a:xfrm>
            <a:custGeom>
              <a:avLst/>
              <a:gdLst/>
              <a:ahLst/>
              <a:cxnLst/>
              <a:rect l="l" t="t" r="r" b="b"/>
              <a:pathLst>
                <a:path w="2963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876" y="171"/>
                  </a:lnTo>
                  <a:cubicBezTo>
                    <a:pt x="2923" y="171"/>
                    <a:pt x="2962" y="133"/>
                    <a:pt x="2962" y="85"/>
                  </a:cubicBezTo>
                  <a:cubicBezTo>
                    <a:pt x="2962" y="38"/>
                    <a:pt x="2923" y="0"/>
                    <a:pt x="287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4867792" y="5016194"/>
              <a:ext cx="89001" cy="8495"/>
            </a:xfrm>
            <a:custGeom>
              <a:avLst/>
              <a:gdLst/>
              <a:ahLst/>
              <a:cxnLst/>
              <a:rect l="l" t="t" r="r" b="b"/>
              <a:pathLst>
                <a:path w="1802" h="172" extrusionOk="0">
                  <a:moveTo>
                    <a:pt x="85" y="1"/>
                  </a:moveTo>
                  <a:cubicBezTo>
                    <a:pt x="38" y="1"/>
                    <a:pt x="0" y="39"/>
                    <a:pt x="0" y="85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1715" y="171"/>
                  </a:lnTo>
                  <a:cubicBezTo>
                    <a:pt x="1762" y="171"/>
                    <a:pt x="1801" y="133"/>
                    <a:pt x="1801" y="85"/>
                  </a:cubicBezTo>
                  <a:cubicBezTo>
                    <a:pt x="1801" y="39"/>
                    <a:pt x="1762" y="1"/>
                    <a:pt x="171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7799222" y="4831279"/>
              <a:ext cx="113399" cy="8544"/>
            </a:xfrm>
            <a:custGeom>
              <a:avLst/>
              <a:gdLst/>
              <a:ahLst/>
              <a:cxnLst/>
              <a:rect l="l" t="t" r="r" b="b"/>
              <a:pathLst>
                <a:path w="2296" h="173" extrusionOk="0">
                  <a:moveTo>
                    <a:pt x="86" y="1"/>
                  </a:moveTo>
                  <a:cubicBezTo>
                    <a:pt x="38" y="1"/>
                    <a:pt x="0" y="39"/>
                    <a:pt x="0" y="87"/>
                  </a:cubicBezTo>
                  <a:cubicBezTo>
                    <a:pt x="0" y="133"/>
                    <a:pt x="38" y="172"/>
                    <a:pt x="86" y="172"/>
                  </a:cubicBezTo>
                  <a:lnTo>
                    <a:pt x="2210" y="172"/>
                  </a:lnTo>
                  <a:cubicBezTo>
                    <a:pt x="2258" y="172"/>
                    <a:pt x="2296" y="133"/>
                    <a:pt x="2296" y="87"/>
                  </a:cubicBezTo>
                  <a:cubicBezTo>
                    <a:pt x="2296" y="39"/>
                    <a:pt x="2258" y="1"/>
                    <a:pt x="2210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8153439" y="4799078"/>
              <a:ext cx="185805" cy="8544"/>
            </a:xfrm>
            <a:custGeom>
              <a:avLst/>
              <a:gdLst/>
              <a:ahLst/>
              <a:cxnLst/>
              <a:rect l="l" t="t" r="r" b="b"/>
              <a:pathLst>
                <a:path w="3762" h="173" extrusionOk="0">
                  <a:moveTo>
                    <a:pt x="86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4"/>
                    <a:pt x="39" y="172"/>
                    <a:pt x="86" y="172"/>
                  </a:cubicBezTo>
                  <a:lnTo>
                    <a:pt x="3675" y="172"/>
                  </a:lnTo>
                  <a:cubicBezTo>
                    <a:pt x="3722" y="172"/>
                    <a:pt x="3761" y="134"/>
                    <a:pt x="3761" y="86"/>
                  </a:cubicBezTo>
                  <a:cubicBezTo>
                    <a:pt x="3761" y="39"/>
                    <a:pt x="3722" y="0"/>
                    <a:pt x="367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7952476" y="4734675"/>
              <a:ext cx="105053" cy="8544"/>
            </a:xfrm>
            <a:custGeom>
              <a:avLst/>
              <a:gdLst/>
              <a:ahLst/>
              <a:cxnLst/>
              <a:rect l="l" t="t" r="r" b="b"/>
              <a:pathLst>
                <a:path w="2127" h="173" extrusionOk="0">
                  <a:moveTo>
                    <a:pt x="86" y="1"/>
                  </a:moveTo>
                  <a:cubicBezTo>
                    <a:pt x="38" y="1"/>
                    <a:pt x="1" y="39"/>
                    <a:pt x="1" y="87"/>
                  </a:cubicBezTo>
                  <a:cubicBezTo>
                    <a:pt x="1" y="134"/>
                    <a:pt x="38" y="173"/>
                    <a:pt x="86" y="173"/>
                  </a:cubicBezTo>
                  <a:lnTo>
                    <a:pt x="2042" y="173"/>
                  </a:lnTo>
                  <a:cubicBezTo>
                    <a:pt x="2089" y="173"/>
                    <a:pt x="2127" y="134"/>
                    <a:pt x="2127" y="87"/>
                  </a:cubicBezTo>
                  <a:cubicBezTo>
                    <a:pt x="2127" y="39"/>
                    <a:pt x="2089" y="1"/>
                    <a:pt x="204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5404354" y="5022269"/>
              <a:ext cx="61836" cy="49"/>
            </a:xfrm>
            <a:custGeom>
              <a:avLst/>
              <a:gdLst/>
              <a:ahLst/>
              <a:cxnLst/>
              <a:rect l="l" t="t" r="r" b="b"/>
              <a:pathLst>
                <a:path w="1252" h="1" extrusionOk="0">
                  <a:moveTo>
                    <a:pt x="1251" y="0"/>
                  </a:moveTo>
                  <a:lnTo>
                    <a:pt x="626" y="0"/>
                  </a:lnTo>
                  <a:lnTo>
                    <a:pt x="0" y="0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496981" y="4726177"/>
              <a:ext cx="98434" cy="8495"/>
            </a:xfrm>
            <a:custGeom>
              <a:avLst/>
              <a:gdLst/>
              <a:ahLst/>
              <a:cxnLst/>
              <a:rect l="l" t="t" r="r" b="b"/>
              <a:pathLst>
                <a:path w="1993" h="172" extrusionOk="0">
                  <a:moveTo>
                    <a:pt x="85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3"/>
                    <a:pt x="38" y="172"/>
                    <a:pt x="85" y="172"/>
                  </a:cubicBezTo>
                  <a:lnTo>
                    <a:pt x="1908" y="172"/>
                  </a:lnTo>
                  <a:cubicBezTo>
                    <a:pt x="1955" y="172"/>
                    <a:pt x="1993" y="133"/>
                    <a:pt x="1993" y="86"/>
                  </a:cubicBezTo>
                  <a:cubicBezTo>
                    <a:pt x="1993" y="38"/>
                    <a:pt x="1955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27411" y="4814984"/>
              <a:ext cx="81395" cy="8495"/>
            </a:xfrm>
            <a:custGeom>
              <a:avLst/>
              <a:gdLst/>
              <a:ahLst/>
              <a:cxnLst/>
              <a:rect l="l" t="t" r="r" b="b"/>
              <a:pathLst>
                <a:path w="1648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1563" y="171"/>
                  </a:lnTo>
                  <a:cubicBezTo>
                    <a:pt x="1610" y="171"/>
                    <a:pt x="1647" y="133"/>
                    <a:pt x="1647" y="85"/>
                  </a:cubicBezTo>
                  <a:cubicBezTo>
                    <a:pt x="1647" y="38"/>
                    <a:pt x="1610" y="0"/>
                    <a:pt x="156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00838" y="4823035"/>
              <a:ext cx="113152" cy="8446"/>
            </a:xfrm>
            <a:custGeom>
              <a:avLst/>
              <a:gdLst/>
              <a:ahLst/>
              <a:cxnLst/>
              <a:rect l="l" t="t" r="r" b="b"/>
              <a:pathLst>
                <a:path w="2291" h="171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39" y="171"/>
                    <a:pt x="87" y="171"/>
                  </a:cubicBezTo>
                  <a:lnTo>
                    <a:pt x="2205" y="171"/>
                  </a:lnTo>
                  <a:cubicBezTo>
                    <a:pt x="2252" y="171"/>
                    <a:pt x="2291" y="133"/>
                    <a:pt x="2291" y="85"/>
                  </a:cubicBezTo>
                  <a:cubicBezTo>
                    <a:pt x="2291" y="38"/>
                    <a:pt x="2252" y="0"/>
                    <a:pt x="220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57428" y="4927640"/>
              <a:ext cx="177557" cy="8495"/>
            </a:xfrm>
            <a:custGeom>
              <a:avLst/>
              <a:gdLst/>
              <a:ahLst/>
              <a:cxnLst/>
              <a:rect l="l" t="t" r="r" b="b"/>
              <a:pathLst>
                <a:path w="3595" h="172" extrusionOk="0">
                  <a:moveTo>
                    <a:pt x="87" y="1"/>
                  </a:moveTo>
                  <a:cubicBezTo>
                    <a:pt x="40" y="1"/>
                    <a:pt x="1" y="39"/>
                    <a:pt x="1" y="87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3509" y="171"/>
                  </a:lnTo>
                  <a:cubicBezTo>
                    <a:pt x="3557" y="171"/>
                    <a:pt x="3595" y="133"/>
                    <a:pt x="3595" y="87"/>
                  </a:cubicBezTo>
                  <a:cubicBezTo>
                    <a:pt x="3595" y="39"/>
                    <a:pt x="3557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803546" y="4814984"/>
              <a:ext cx="146343" cy="8495"/>
            </a:xfrm>
            <a:custGeom>
              <a:avLst/>
              <a:gdLst/>
              <a:ahLst/>
              <a:cxnLst/>
              <a:rect l="l" t="t" r="r" b="b"/>
              <a:pathLst>
                <a:path w="2963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876" y="171"/>
                  </a:lnTo>
                  <a:cubicBezTo>
                    <a:pt x="2923" y="171"/>
                    <a:pt x="2962" y="133"/>
                    <a:pt x="2962" y="85"/>
                  </a:cubicBezTo>
                  <a:cubicBezTo>
                    <a:pt x="2962" y="38"/>
                    <a:pt x="2923" y="0"/>
                    <a:pt x="287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867999" y="5016194"/>
              <a:ext cx="89001" cy="8495"/>
            </a:xfrm>
            <a:custGeom>
              <a:avLst/>
              <a:gdLst/>
              <a:ahLst/>
              <a:cxnLst/>
              <a:rect l="l" t="t" r="r" b="b"/>
              <a:pathLst>
                <a:path w="1802" h="172" extrusionOk="0">
                  <a:moveTo>
                    <a:pt x="85" y="1"/>
                  </a:moveTo>
                  <a:cubicBezTo>
                    <a:pt x="38" y="1"/>
                    <a:pt x="0" y="39"/>
                    <a:pt x="0" y="85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1715" y="171"/>
                  </a:lnTo>
                  <a:cubicBezTo>
                    <a:pt x="1762" y="171"/>
                    <a:pt x="1801" y="133"/>
                    <a:pt x="1801" y="85"/>
                  </a:cubicBezTo>
                  <a:cubicBezTo>
                    <a:pt x="1801" y="39"/>
                    <a:pt x="1762" y="1"/>
                    <a:pt x="171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58601" y="5022269"/>
              <a:ext cx="61836" cy="49"/>
            </a:xfrm>
            <a:custGeom>
              <a:avLst/>
              <a:gdLst/>
              <a:ahLst/>
              <a:cxnLst/>
              <a:rect l="l" t="t" r="r" b="b"/>
              <a:pathLst>
                <a:path w="1252" h="1" extrusionOk="0">
                  <a:moveTo>
                    <a:pt x="1251" y="0"/>
                  </a:moveTo>
                  <a:lnTo>
                    <a:pt x="626" y="0"/>
                  </a:lnTo>
                  <a:lnTo>
                    <a:pt x="0" y="0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69163" y="5008387"/>
              <a:ext cx="129550" cy="8495"/>
            </a:xfrm>
            <a:custGeom>
              <a:avLst/>
              <a:gdLst/>
              <a:ahLst/>
              <a:cxnLst/>
              <a:rect l="l" t="t" r="r" b="b"/>
              <a:pathLst>
                <a:path w="2623" h="172" extrusionOk="0">
                  <a:moveTo>
                    <a:pt x="87" y="1"/>
                  </a:moveTo>
                  <a:cubicBezTo>
                    <a:pt x="40" y="1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536" y="171"/>
                  </a:lnTo>
                  <a:cubicBezTo>
                    <a:pt x="2584" y="171"/>
                    <a:pt x="2622" y="133"/>
                    <a:pt x="2622" y="85"/>
                  </a:cubicBezTo>
                  <a:cubicBezTo>
                    <a:pt x="2622" y="38"/>
                    <a:pt x="2584" y="1"/>
                    <a:pt x="253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22170" y="5064740"/>
              <a:ext cx="129155" cy="8446"/>
            </a:xfrm>
            <a:custGeom>
              <a:avLst/>
              <a:gdLst/>
              <a:ahLst/>
              <a:cxnLst/>
              <a:rect l="l" t="t" r="r" b="b"/>
              <a:pathLst>
                <a:path w="2615" h="171" extrusionOk="0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2530" y="171"/>
                  </a:lnTo>
                  <a:cubicBezTo>
                    <a:pt x="2577" y="171"/>
                    <a:pt x="2615" y="133"/>
                    <a:pt x="2615" y="86"/>
                  </a:cubicBezTo>
                  <a:cubicBezTo>
                    <a:pt x="2615" y="38"/>
                    <a:pt x="2577" y="0"/>
                    <a:pt x="253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110388" y="4815228"/>
              <a:ext cx="137551" cy="8446"/>
            </a:xfrm>
            <a:custGeom>
              <a:avLst/>
              <a:gdLst/>
              <a:ahLst/>
              <a:cxnLst/>
              <a:rect l="l" t="t" r="r" b="b"/>
              <a:pathLst>
                <a:path w="2785" h="171" extrusionOk="0">
                  <a:moveTo>
                    <a:pt x="86" y="0"/>
                  </a:moveTo>
                  <a:cubicBezTo>
                    <a:pt x="38" y="0"/>
                    <a:pt x="1" y="38"/>
                    <a:pt x="1" y="86"/>
                  </a:cubicBezTo>
                  <a:cubicBezTo>
                    <a:pt x="1" y="133"/>
                    <a:pt x="38" y="171"/>
                    <a:pt x="86" y="171"/>
                  </a:cubicBezTo>
                  <a:lnTo>
                    <a:pt x="2699" y="171"/>
                  </a:lnTo>
                  <a:cubicBezTo>
                    <a:pt x="2746" y="171"/>
                    <a:pt x="2785" y="133"/>
                    <a:pt x="2785" y="86"/>
                  </a:cubicBezTo>
                  <a:cubicBezTo>
                    <a:pt x="2785" y="38"/>
                    <a:pt x="2746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19649" y="4758875"/>
              <a:ext cx="121203" cy="8495"/>
            </a:xfrm>
            <a:custGeom>
              <a:avLst/>
              <a:gdLst/>
              <a:ahLst/>
              <a:cxnLst/>
              <a:rect l="l" t="t" r="r" b="b"/>
              <a:pathLst>
                <a:path w="2454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2368" y="171"/>
                  </a:lnTo>
                  <a:cubicBezTo>
                    <a:pt x="2416" y="171"/>
                    <a:pt x="2454" y="133"/>
                    <a:pt x="2454" y="85"/>
                  </a:cubicBezTo>
                  <a:cubicBezTo>
                    <a:pt x="2454" y="38"/>
                    <a:pt x="2416" y="0"/>
                    <a:pt x="236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359901" y="5056690"/>
              <a:ext cx="72900" cy="8495"/>
            </a:xfrm>
            <a:custGeom>
              <a:avLst/>
              <a:gdLst/>
              <a:ahLst/>
              <a:cxnLst/>
              <a:rect l="l" t="t" r="r" b="b"/>
              <a:pathLst>
                <a:path w="1476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1390" y="171"/>
                  </a:lnTo>
                  <a:cubicBezTo>
                    <a:pt x="1438" y="171"/>
                    <a:pt x="1476" y="133"/>
                    <a:pt x="1476" y="85"/>
                  </a:cubicBezTo>
                  <a:cubicBezTo>
                    <a:pt x="1476" y="38"/>
                    <a:pt x="1438" y="0"/>
                    <a:pt x="139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472192" y="5008394"/>
              <a:ext cx="259199" cy="8446"/>
            </a:xfrm>
            <a:custGeom>
              <a:avLst/>
              <a:gdLst/>
              <a:ahLst/>
              <a:cxnLst/>
              <a:rect l="l" t="t" r="r" b="b"/>
              <a:pathLst>
                <a:path w="5248" h="171" extrusionOk="0">
                  <a:moveTo>
                    <a:pt x="86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3"/>
                    <a:pt x="38" y="171"/>
                    <a:pt x="86" y="171"/>
                  </a:cubicBezTo>
                  <a:lnTo>
                    <a:pt x="5162" y="171"/>
                  </a:lnTo>
                  <a:cubicBezTo>
                    <a:pt x="5209" y="171"/>
                    <a:pt x="5248" y="133"/>
                    <a:pt x="5248" y="86"/>
                  </a:cubicBezTo>
                  <a:cubicBezTo>
                    <a:pt x="5248" y="38"/>
                    <a:pt x="5209" y="0"/>
                    <a:pt x="516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056106" y="4653977"/>
              <a:ext cx="98434" cy="8495"/>
            </a:xfrm>
            <a:custGeom>
              <a:avLst/>
              <a:gdLst/>
              <a:ahLst/>
              <a:cxnLst/>
              <a:rect l="l" t="t" r="r" b="b"/>
              <a:pathLst>
                <a:path w="1993" h="172" extrusionOk="0">
                  <a:moveTo>
                    <a:pt x="85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3"/>
                    <a:pt x="38" y="172"/>
                    <a:pt x="85" y="172"/>
                  </a:cubicBezTo>
                  <a:lnTo>
                    <a:pt x="1908" y="172"/>
                  </a:lnTo>
                  <a:cubicBezTo>
                    <a:pt x="1955" y="172"/>
                    <a:pt x="1993" y="133"/>
                    <a:pt x="1993" y="86"/>
                  </a:cubicBezTo>
                  <a:cubicBezTo>
                    <a:pt x="1993" y="38"/>
                    <a:pt x="1955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653586" y="4814984"/>
              <a:ext cx="81395" cy="8495"/>
            </a:xfrm>
            <a:custGeom>
              <a:avLst/>
              <a:gdLst/>
              <a:ahLst/>
              <a:cxnLst/>
              <a:rect l="l" t="t" r="r" b="b"/>
              <a:pathLst>
                <a:path w="1648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1563" y="171"/>
                  </a:lnTo>
                  <a:cubicBezTo>
                    <a:pt x="1610" y="171"/>
                    <a:pt x="1647" y="133"/>
                    <a:pt x="1647" y="85"/>
                  </a:cubicBezTo>
                  <a:cubicBezTo>
                    <a:pt x="1647" y="38"/>
                    <a:pt x="1610" y="0"/>
                    <a:pt x="156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27013" y="4823035"/>
              <a:ext cx="113152" cy="8446"/>
            </a:xfrm>
            <a:custGeom>
              <a:avLst/>
              <a:gdLst/>
              <a:ahLst/>
              <a:cxnLst/>
              <a:rect l="l" t="t" r="r" b="b"/>
              <a:pathLst>
                <a:path w="2291" h="171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39" y="171"/>
                    <a:pt x="87" y="171"/>
                  </a:cubicBezTo>
                  <a:lnTo>
                    <a:pt x="2205" y="171"/>
                  </a:lnTo>
                  <a:cubicBezTo>
                    <a:pt x="2252" y="171"/>
                    <a:pt x="2291" y="133"/>
                    <a:pt x="2291" y="85"/>
                  </a:cubicBezTo>
                  <a:cubicBezTo>
                    <a:pt x="2291" y="38"/>
                    <a:pt x="2252" y="0"/>
                    <a:pt x="220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983603" y="4927640"/>
              <a:ext cx="177557" cy="8495"/>
            </a:xfrm>
            <a:custGeom>
              <a:avLst/>
              <a:gdLst/>
              <a:ahLst/>
              <a:cxnLst/>
              <a:rect l="l" t="t" r="r" b="b"/>
              <a:pathLst>
                <a:path w="3595" h="172" extrusionOk="0">
                  <a:moveTo>
                    <a:pt x="87" y="1"/>
                  </a:moveTo>
                  <a:cubicBezTo>
                    <a:pt x="40" y="1"/>
                    <a:pt x="1" y="39"/>
                    <a:pt x="1" y="87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3509" y="171"/>
                  </a:lnTo>
                  <a:cubicBezTo>
                    <a:pt x="3557" y="171"/>
                    <a:pt x="3595" y="133"/>
                    <a:pt x="3595" y="87"/>
                  </a:cubicBezTo>
                  <a:cubicBezTo>
                    <a:pt x="3595" y="39"/>
                    <a:pt x="3557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329721" y="4814984"/>
              <a:ext cx="146343" cy="8495"/>
            </a:xfrm>
            <a:custGeom>
              <a:avLst/>
              <a:gdLst/>
              <a:ahLst/>
              <a:cxnLst/>
              <a:rect l="l" t="t" r="r" b="b"/>
              <a:pathLst>
                <a:path w="2963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876" y="171"/>
                  </a:lnTo>
                  <a:cubicBezTo>
                    <a:pt x="2923" y="171"/>
                    <a:pt x="2962" y="133"/>
                    <a:pt x="2962" y="85"/>
                  </a:cubicBezTo>
                  <a:cubicBezTo>
                    <a:pt x="2962" y="38"/>
                    <a:pt x="2923" y="0"/>
                    <a:pt x="287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394174" y="5016194"/>
              <a:ext cx="89001" cy="8495"/>
            </a:xfrm>
            <a:custGeom>
              <a:avLst/>
              <a:gdLst/>
              <a:ahLst/>
              <a:cxnLst/>
              <a:rect l="l" t="t" r="r" b="b"/>
              <a:pathLst>
                <a:path w="1802" h="172" extrusionOk="0">
                  <a:moveTo>
                    <a:pt x="85" y="1"/>
                  </a:moveTo>
                  <a:cubicBezTo>
                    <a:pt x="38" y="1"/>
                    <a:pt x="0" y="39"/>
                    <a:pt x="0" y="85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1715" y="171"/>
                  </a:lnTo>
                  <a:cubicBezTo>
                    <a:pt x="1762" y="171"/>
                    <a:pt x="1801" y="133"/>
                    <a:pt x="1801" y="85"/>
                  </a:cubicBezTo>
                  <a:cubicBezTo>
                    <a:pt x="1801" y="39"/>
                    <a:pt x="1762" y="1"/>
                    <a:pt x="171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188995" y="4831279"/>
              <a:ext cx="113399" cy="8544"/>
            </a:xfrm>
            <a:custGeom>
              <a:avLst/>
              <a:gdLst/>
              <a:ahLst/>
              <a:cxnLst/>
              <a:rect l="l" t="t" r="r" b="b"/>
              <a:pathLst>
                <a:path w="2296" h="173" extrusionOk="0">
                  <a:moveTo>
                    <a:pt x="86" y="1"/>
                  </a:moveTo>
                  <a:cubicBezTo>
                    <a:pt x="38" y="1"/>
                    <a:pt x="0" y="39"/>
                    <a:pt x="0" y="87"/>
                  </a:cubicBezTo>
                  <a:cubicBezTo>
                    <a:pt x="0" y="133"/>
                    <a:pt x="38" y="172"/>
                    <a:pt x="86" y="172"/>
                  </a:cubicBezTo>
                  <a:lnTo>
                    <a:pt x="2210" y="172"/>
                  </a:lnTo>
                  <a:cubicBezTo>
                    <a:pt x="2258" y="172"/>
                    <a:pt x="2296" y="133"/>
                    <a:pt x="2296" y="87"/>
                  </a:cubicBezTo>
                  <a:cubicBezTo>
                    <a:pt x="2296" y="39"/>
                    <a:pt x="2258" y="1"/>
                    <a:pt x="2210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762373" y="4799078"/>
              <a:ext cx="185805" cy="8544"/>
            </a:xfrm>
            <a:custGeom>
              <a:avLst/>
              <a:gdLst/>
              <a:ahLst/>
              <a:cxnLst/>
              <a:rect l="l" t="t" r="r" b="b"/>
              <a:pathLst>
                <a:path w="3762" h="173" extrusionOk="0">
                  <a:moveTo>
                    <a:pt x="86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4"/>
                    <a:pt x="39" y="172"/>
                    <a:pt x="86" y="172"/>
                  </a:cubicBezTo>
                  <a:lnTo>
                    <a:pt x="3675" y="172"/>
                  </a:lnTo>
                  <a:cubicBezTo>
                    <a:pt x="3722" y="172"/>
                    <a:pt x="3761" y="134"/>
                    <a:pt x="3761" y="86"/>
                  </a:cubicBezTo>
                  <a:cubicBezTo>
                    <a:pt x="3761" y="39"/>
                    <a:pt x="3722" y="0"/>
                    <a:pt x="367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044087" y="4734675"/>
              <a:ext cx="105053" cy="8544"/>
            </a:xfrm>
            <a:custGeom>
              <a:avLst/>
              <a:gdLst/>
              <a:ahLst/>
              <a:cxnLst/>
              <a:rect l="l" t="t" r="r" b="b"/>
              <a:pathLst>
                <a:path w="2127" h="173" extrusionOk="0">
                  <a:moveTo>
                    <a:pt x="86" y="1"/>
                  </a:moveTo>
                  <a:cubicBezTo>
                    <a:pt x="38" y="1"/>
                    <a:pt x="1" y="39"/>
                    <a:pt x="1" y="87"/>
                  </a:cubicBezTo>
                  <a:cubicBezTo>
                    <a:pt x="1" y="134"/>
                    <a:pt x="38" y="173"/>
                    <a:pt x="86" y="173"/>
                  </a:cubicBezTo>
                  <a:lnTo>
                    <a:pt x="2042" y="173"/>
                  </a:lnTo>
                  <a:cubicBezTo>
                    <a:pt x="2089" y="173"/>
                    <a:pt x="2127" y="134"/>
                    <a:pt x="2127" y="87"/>
                  </a:cubicBezTo>
                  <a:cubicBezTo>
                    <a:pt x="2127" y="39"/>
                    <a:pt x="2089" y="1"/>
                    <a:pt x="204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884776" y="5022269"/>
              <a:ext cx="61836" cy="49"/>
            </a:xfrm>
            <a:custGeom>
              <a:avLst/>
              <a:gdLst/>
              <a:ahLst/>
              <a:cxnLst/>
              <a:rect l="l" t="t" r="r" b="b"/>
              <a:pathLst>
                <a:path w="1252" h="1" extrusionOk="0">
                  <a:moveTo>
                    <a:pt x="1251" y="0"/>
                  </a:moveTo>
                  <a:lnTo>
                    <a:pt x="626" y="0"/>
                  </a:lnTo>
                  <a:lnTo>
                    <a:pt x="0" y="0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474813" y="5008387"/>
              <a:ext cx="129550" cy="8495"/>
            </a:xfrm>
            <a:custGeom>
              <a:avLst/>
              <a:gdLst/>
              <a:ahLst/>
              <a:cxnLst/>
              <a:rect l="l" t="t" r="r" b="b"/>
              <a:pathLst>
                <a:path w="2623" h="172" extrusionOk="0">
                  <a:moveTo>
                    <a:pt x="87" y="1"/>
                  </a:moveTo>
                  <a:cubicBezTo>
                    <a:pt x="40" y="1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536" y="171"/>
                  </a:lnTo>
                  <a:cubicBezTo>
                    <a:pt x="2584" y="171"/>
                    <a:pt x="2622" y="133"/>
                    <a:pt x="2622" y="85"/>
                  </a:cubicBezTo>
                  <a:cubicBezTo>
                    <a:pt x="2622" y="38"/>
                    <a:pt x="2584" y="1"/>
                    <a:pt x="253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2281150" y="1976074"/>
            <a:ext cx="6147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title" idx="2" hasCustomPrompt="1"/>
          </p:nvPr>
        </p:nvSpPr>
        <p:spPr>
          <a:xfrm>
            <a:off x="6630375" y="829564"/>
            <a:ext cx="1798800" cy="119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3993175" y="2813564"/>
            <a:ext cx="4435800" cy="471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>
            <a:off x="50" y="4617575"/>
            <a:ext cx="9144000" cy="572700"/>
            <a:chOff x="50" y="4617575"/>
            <a:chExt cx="9144000" cy="572700"/>
          </a:xfrm>
        </p:grpSpPr>
        <p:sp>
          <p:nvSpPr>
            <p:cNvPr id="64" name="Google Shape;64;p3"/>
            <p:cNvSpPr/>
            <p:nvPr/>
          </p:nvSpPr>
          <p:spPr>
            <a:xfrm>
              <a:off x="50" y="4617575"/>
              <a:ext cx="9144000" cy="57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flipH="1">
              <a:off x="617201" y="4726177"/>
              <a:ext cx="98434" cy="8495"/>
            </a:xfrm>
            <a:custGeom>
              <a:avLst/>
              <a:gdLst/>
              <a:ahLst/>
              <a:cxnLst/>
              <a:rect l="l" t="t" r="r" b="b"/>
              <a:pathLst>
                <a:path w="1993" h="172" extrusionOk="0">
                  <a:moveTo>
                    <a:pt x="85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3"/>
                    <a:pt x="38" y="172"/>
                    <a:pt x="85" y="172"/>
                  </a:cubicBezTo>
                  <a:lnTo>
                    <a:pt x="1908" y="172"/>
                  </a:lnTo>
                  <a:cubicBezTo>
                    <a:pt x="1955" y="172"/>
                    <a:pt x="1993" y="133"/>
                    <a:pt x="1993" y="86"/>
                  </a:cubicBezTo>
                  <a:cubicBezTo>
                    <a:pt x="1993" y="38"/>
                    <a:pt x="1955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flipH="1">
              <a:off x="964236" y="4814984"/>
              <a:ext cx="81395" cy="8495"/>
            </a:xfrm>
            <a:custGeom>
              <a:avLst/>
              <a:gdLst/>
              <a:ahLst/>
              <a:cxnLst/>
              <a:rect l="l" t="t" r="r" b="b"/>
              <a:pathLst>
                <a:path w="1648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1563" y="171"/>
                  </a:lnTo>
                  <a:cubicBezTo>
                    <a:pt x="1610" y="171"/>
                    <a:pt x="1647" y="133"/>
                    <a:pt x="1647" y="85"/>
                  </a:cubicBezTo>
                  <a:cubicBezTo>
                    <a:pt x="1647" y="38"/>
                    <a:pt x="1610" y="0"/>
                    <a:pt x="156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flipH="1">
              <a:off x="1359051" y="4823035"/>
              <a:ext cx="113152" cy="8446"/>
            </a:xfrm>
            <a:custGeom>
              <a:avLst/>
              <a:gdLst/>
              <a:ahLst/>
              <a:cxnLst/>
              <a:rect l="l" t="t" r="r" b="b"/>
              <a:pathLst>
                <a:path w="2291" h="171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39" y="171"/>
                    <a:pt x="87" y="171"/>
                  </a:cubicBezTo>
                  <a:lnTo>
                    <a:pt x="2205" y="171"/>
                  </a:lnTo>
                  <a:cubicBezTo>
                    <a:pt x="2252" y="171"/>
                    <a:pt x="2291" y="133"/>
                    <a:pt x="2291" y="85"/>
                  </a:cubicBezTo>
                  <a:cubicBezTo>
                    <a:pt x="2291" y="38"/>
                    <a:pt x="2252" y="0"/>
                    <a:pt x="220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flipH="1">
              <a:off x="538056" y="4927640"/>
              <a:ext cx="177557" cy="8495"/>
            </a:xfrm>
            <a:custGeom>
              <a:avLst/>
              <a:gdLst/>
              <a:ahLst/>
              <a:cxnLst/>
              <a:rect l="l" t="t" r="r" b="b"/>
              <a:pathLst>
                <a:path w="3595" h="172" extrusionOk="0">
                  <a:moveTo>
                    <a:pt x="87" y="1"/>
                  </a:moveTo>
                  <a:cubicBezTo>
                    <a:pt x="40" y="1"/>
                    <a:pt x="1" y="39"/>
                    <a:pt x="1" y="87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3509" y="171"/>
                  </a:lnTo>
                  <a:cubicBezTo>
                    <a:pt x="3557" y="171"/>
                    <a:pt x="3595" y="133"/>
                    <a:pt x="3595" y="87"/>
                  </a:cubicBezTo>
                  <a:cubicBezTo>
                    <a:pt x="3595" y="39"/>
                    <a:pt x="3557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flipH="1">
              <a:off x="223153" y="4814984"/>
              <a:ext cx="146343" cy="8495"/>
            </a:xfrm>
            <a:custGeom>
              <a:avLst/>
              <a:gdLst/>
              <a:ahLst/>
              <a:cxnLst/>
              <a:rect l="l" t="t" r="r" b="b"/>
              <a:pathLst>
                <a:path w="2963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876" y="171"/>
                  </a:lnTo>
                  <a:cubicBezTo>
                    <a:pt x="2923" y="171"/>
                    <a:pt x="2962" y="133"/>
                    <a:pt x="2962" y="85"/>
                  </a:cubicBezTo>
                  <a:cubicBezTo>
                    <a:pt x="2962" y="38"/>
                    <a:pt x="2923" y="0"/>
                    <a:pt x="287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flipH="1">
              <a:off x="216042" y="5016194"/>
              <a:ext cx="89001" cy="8495"/>
            </a:xfrm>
            <a:custGeom>
              <a:avLst/>
              <a:gdLst/>
              <a:ahLst/>
              <a:cxnLst/>
              <a:rect l="l" t="t" r="r" b="b"/>
              <a:pathLst>
                <a:path w="1802" h="172" extrusionOk="0">
                  <a:moveTo>
                    <a:pt x="85" y="1"/>
                  </a:moveTo>
                  <a:cubicBezTo>
                    <a:pt x="38" y="1"/>
                    <a:pt x="0" y="39"/>
                    <a:pt x="0" y="85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1715" y="171"/>
                  </a:lnTo>
                  <a:cubicBezTo>
                    <a:pt x="1762" y="171"/>
                    <a:pt x="1801" y="133"/>
                    <a:pt x="1801" y="85"/>
                  </a:cubicBezTo>
                  <a:cubicBezTo>
                    <a:pt x="1801" y="39"/>
                    <a:pt x="1762" y="1"/>
                    <a:pt x="171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flipH="1">
              <a:off x="752604" y="5022269"/>
              <a:ext cx="61836" cy="49"/>
            </a:xfrm>
            <a:custGeom>
              <a:avLst/>
              <a:gdLst/>
              <a:ahLst/>
              <a:cxnLst/>
              <a:rect l="l" t="t" r="r" b="b"/>
              <a:pathLst>
                <a:path w="1252" h="1" extrusionOk="0">
                  <a:moveTo>
                    <a:pt x="1251" y="0"/>
                  </a:moveTo>
                  <a:lnTo>
                    <a:pt x="626" y="0"/>
                  </a:lnTo>
                  <a:lnTo>
                    <a:pt x="0" y="0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flipH="1">
              <a:off x="8402904" y="5008387"/>
              <a:ext cx="129550" cy="8495"/>
            </a:xfrm>
            <a:custGeom>
              <a:avLst/>
              <a:gdLst/>
              <a:ahLst/>
              <a:cxnLst/>
              <a:rect l="l" t="t" r="r" b="b"/>
              <a:pathLst>
                <a:path w="2623" h="172" extrusionOk="0">
                  <a:moveTo>
                    <a:pt x="87" y="1"/>
                  </a:moveTo>
                  <a:cubicBezTo>
                    <a:pt x="40" y="1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536" y="171"/>
                  </a:lnTo>
                  <a:cubicBezTo>
                    <a:pt x="2584" y="171"/>
                    <a:pt x="2622" y="133"/>
                    <a:pt x="2622" y="85"/>
                  </a:cubicBezTo>
                  <a:cubicBezTo>
                    <a:pt x="2622" y="38"/>
                    <a:pt x="2584" y="1"/>
                    <a:pt x="253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flipH="1">
              <a:off x="8250292" y="5064740"/>
              <a:ext cx="129155" cy="8446"/>
            </a:xfrm>
            <a:custGeom>
              <a:avLst/>
              <a:gdLst/>
              <a:ahLst/>
              <a:cxnLst/>
              <a:rect l="l" t="t" r="r" b="b"/>
              <a:pathLst>
                <a:path w="2615" h="171" extrusionOk="0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2530" y="171"/>
                  </a:lnTo>
                  <a:cubicBezTo>
                    <a:pt x="2577" y="171"/>
                    <a:pt x="2615" y="133"/>
                    <a:pt x="2615" y="86"/>
                  </a:cubicBezTo>
                  <a:cubicBezTo>
                    <a:pt x="2615" y="38"/>
                    <a:pt x="2577" y="0"/>
                    <a:pt x="253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flipH="1">
              <a:off x="8853677" y="4815228"/>
              <a:ext cx="137551" cy="8446"/>
            </a:xfrm>
            <a:custGeom>
              <a:avLst/>
              <a:gdLst/>
              <a:ahLst/>
              <a:cxnLst/>
              <a:rect l="l" t="t" r="r" b="b"/>
              <a:pathLst>
                <a:path w="2785" h="171" extrusionOk="0">
                  <a:moveTo>
                    <a:pt x="86" y="0"/>
                  </a:moveTo>
                  <a:cubicBezTo>
                    <a:pt x="38" y="0"/>
                    <a:pt x="1" y="38"/>
                    <a:pt x="1" y="86"/>
                  </a:cubicBezTo>
                  <a:cubicBezTo>
                    <a:pt x="1" y="133"/>
                    <a:pt x="38" y="171"/>
                    <a:pt x="86" y="171"/>
                  </a:cubicBezTo>
                  <a:lnTo>
                    <a:pt x="2699" y="171"/>
                  </a:lnTo>
                  <a:cubicBezTo>
                    <a:pt x="2746" y="171"/>
                    <a:pt x="2785" y="133"/>
                    <a:pt x="2785" y="86"/>
                  </a:cubicBezTo>
                  <a:cubicBezTo>
                    <a:pt x="2785" y="38"/>
                    <a:pt x="2746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flipH="1">
              <a:off x="8660764" y="4758875"/>
              <a:ext cx="121203" cy="8495"/>
            </a:xfrm>
            <a:custGeom>
              <a:avLst/>
              <a:gdLst/>
              <a:ahLst/>
              <a:cxnLst/>
              <a:rect l="l" t="t" r="r" b="b"/>
              <a:pathLst>
                <a:path w="2454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2368" y="171"/>
                  </a:lnTo>
                  <a:cubicBezTo>
                    <a:pt x="2416" y="171"/>
                    <a:pt x="2454" y="133"/>
                    <a:pt x="2454" y="85"/>
                  </a:cubicBezTo>
                  <a:cubicBezTo>
                    <a:pt x="2454" y="38"/>
                    <a:pt x="2416" y="0"/>
                    <a:pt x="236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flipH="1">
              <a:off x="8668815" y="5056690"/>
              <a:ext cx="72900" cy="8495"/>
            </a:xfrm>
            <a:custGeom>
              <a:avLst/>
              <a:gdLst/>
              <a:ahLst/>
              <a:cxnLst/>
              <a:rect l="l" t="t" r="r" b="b"/>
              <a:pathLst>
                <a:path w="1476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1390" y="171"/>
                  </a:lnTo>
                  <a:cubicBezTo>
                    <a:pt x="1438" y="171"/>
                    <a:pt x="1476" y="133"/>
                    <a:pt x="1476" y="85"/>
                  </a:cubicBezTo>
                  <a:cubicBezTo>
                    <a:pt x="1476" y="38"/>
                    <a:pt x="1438" y="0"/>
                    <a:pt x="139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flipH="1">
              <a:off x="5268951" y="4726177"/>
              <a:ext cx="98434" cy="8495"/>
            </a:xfrm>
            <a:custGeom>
              <a:avLst/>
              <a:gdLst/>
              <a:ahLst/>
              <a:cxnLst/>
              <a:rect l="l" t="t" r="r" b="b"/>
              <a:pathLst>
                <a:path w="1993" h="172" extrusionOk="0">
                  <a:moveTo>
                    <a:pt x="85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3"/>
                    <a:pt x="38" y="172"/>
                    <a:pt x="85" y="172"/>
                  </a:cubicBezTo>
                  <a:lnTo>
                    <a:pt x="1908" y="172"/>
                  </a:lnTo>
                  <a:cubicBezTo>
                    <a:pt x="1955" y="172"/>
                    <a:pt x="1993" y="133"/>
                    <a:pt x="1993" y="86"/>
                  </a:cubicBezTo>
                  <a:cubicBezTo>
                    <a:pt x="1993" y="38"/>
                    <a:pt x="1955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flipH="1">
              <a:off x="5615986" y="4814984"/>
              <a:ext cx="81395" cy="8495"/>
            </a:xfrm>
            <a:custGeom>
              <a:avLst/>
              <a:gdLst/>
              <a:ahLst/>
              <a:cxnLst/>
              <a:rect l="l" t="t" r="r" b="b"/>
              <a:pathLst>
                <a:path w="1648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1563" y="171"/>
                  </a:lnTo>
                  <a:cubicBezTo>
                    <a:pt x="1610" y="171"/>
                    <a:pt x="1647" y="133"/>
                    <a:pt x="1647" y="85"/>
                  </a:cubicBezTo>
                  <a:cubicBezTo>
                    <a:pt x="1647" y="38"/>
                    <a:pt x="1610" y="0"/>
                    <a:pt x="156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flipH="1">
              <a:off x="5812976" y="4927672"/>
              <a:ext cx="113152" cy="8446"/>
            </a:xfrm>
            <a:custGeom>
              <a:avLst/>
              <a:gdLst/>
              <a:ahLst/>
              <a:cxnLst/>
              <a:rect l="l" t="t" r="r" b="b"/>
              <a:pathLst>
                <a:path w="2291" h="171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39" y="171"/>
                    <a:pt x="87" y="171"/>
                  </a:cubicBezTo>
                  <a:lnTo>
                    <a:pt x="2205" y="171"/>
                  </a:lnTo>
                  <a:cubicBezTo>
                    <a:pt x="2252" y="171"/>
                    <a:pt x="2291" y="133"/>
                    <a:pt x="2291" y="85"/>
                  </a:cubicBezTo>
                  <a:cubicBezTo>
                    <a:pt x="2291" y="38"/>
                    <a:pt x="2252" y="0"/>
                    <a:pt x="220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flipH="1">
              <a:off x="5189806" y="4927640"/>
              <a:ext cx="177557" cy="8495"/>
            </a:xfrm>
            <a:custGeom>
              <a:avLst/>
              <a:gdLst/>
              <a:ahLst/>
              <a:cxnLst/>
              <a:rect l="l" t="t" r="r" b="b"/>
              <a:pathLst>
                <a:path w="3595" h="172" extrusionOk="0">
                  <a:moveTo>
                    <a:pt x="87" y="1"/>
                  </a:moveTo>
                  <a:cubicBezTo>
                    <a:pt x="40" y="1"/>
                    <a:pt x="1" y="39"/>
                    <a:pt x="1" y="87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3509" y="171"/>
                  </a:lnTo>
                  <a:cubicBezTo>
                    <a:pt x="3557" y="171"/>
                    <a:pt x="3595" y="133"/>
                    <a:pt x="3595" y="87"/>
                  </a:cubicBezTo>
                  <a:cubicBezTo>
                    <a:pt x="3595" y="39"/>
                    <a:pt x="3557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flipH="1">
              <a:off x="4874903" y="4814984"/>
              <a:ext cx="146343" cy="8495"/>
            </a:xfrm>
            <a:custGeom>
              <a:avLst/>
              <a:gdLst/>
              <a:ahLst/>
              <a:cxnLst/>
              <a:rect l="l" t="t" r="r" b="b"/>
              <a:pathLst>
                <a:path w="2963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876" y="171"/>
                  </a:lnTo>
                  <a:cubicBezTo>
                    <a:pt x="2923" y="171"/>
                    <a:pt x="2962" y="133"/>
                    <a:pt x="2962" y="85"/>
                  </a:cubicBezTo>
                  <a:cubicBezTo>
                    <a:pt x="2962" y="38"/>
                    <a:pt x="2923" y="0"/>
                    <a:pt x="287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flipH="1">
              <a:off x="4867792" y="5016194"/>
              <a:ext cx="89001" cy="8495"/>
            </a:xfrm>
            <a:custGeom>
              <a:avLst/>
              <a:gdLst/>
              <a:ahLst/>
              <a:cxnLst/>
              <a:rect l="l" t="t" r="r" b="b"/>
              <a:pathLst>
                <a:path w="1802" h="172" extrusionOk="0">
                  <a:moveTo>
                    <a:pt x="85" y="1"/>
                  </a:moveTo>
                  <a:cubicBezTo>
                    <a:pt x="38" y="1"/>
                    <a:pt x="0" y="39"/>
                    <a:pt x="0" y="85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1715" y="171"/>
                  </a:lnTo>
                  <a:cubicBezTo>
                    <a:pt x="1762" y="171"/>
                    <a:pt x="1801" y="133"/>
                    <a:pt x="1801" y="85"/>
                  </a:cubicBezTo>
                  <a:cubicBezTo>
                    <a:pt x="1801" y="39"/>
                    <a:pt x="1762" y="1"/>
                    <a:pt x="171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flipH="1">
              <a:off x="7799222" y="4831279"/>
              <a:ext cx="113399" cy="8544"/>
            </a:xfrm>
            <a:custGeom>
              <a:avLst/>
              <a:gdLst/>
              <a:ahLst/>
              <a:cxnLst/>
              <a:rect l="l" t="t" r="r" b="b"/>
              <a:pathLst>
                <a:path w="2296" h="173" extrusionOk="0">
                  <a:moveTo>
                    <a:pt x="86" y="1"/>
                  </a:moveTo>
                  <a:cubicBezTo>
                    <a:pt x="38" y="1"/>
                    <a:pt x="0" y="39"/>
                    <a:pt x="0" y="87"/>
                  </a:cubicBezTo>
                  <a:cubicBezTo>
                    <a:pt x="0" y="133"/>
                    <a:pt x="38" y="172"/>
                    <a:pt x="86" y="172"/>
                  </a:cubicBezTo>
                  <a:lnTo>
                    <a:pt x="2210" y="172"/>
                  </a:lnTo>
                  <a:cubicBezTo>
                    <a:pt x="2258" y="172"/>
                    <a:pt x="2296" y="133"/>
                    <a:pt x="2296" y="87"/>
                  </a:cubicBezTo>
                  <a:cubicBezTo>
                    <a:pt x="2296" y="39"/>
                    <a:pt x="2258" y="1"/>
                    <a:pt x="2210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flipH="1">
              <a:off x="8153439" y="4799078"/>
              <a:ext cx="185805" cy="8544"/>
            </a:xfrm>
            <a:custGeom>
              <a:avLst/>
              <a:gdLst/>
              <a:ahLst/>
              <a:cxnLst/>
              <a:rect l="l" t="t" r="r" b="b"/>
              <a:pathLst>
                <a:path w="3762" h="173" extrusionOk="0">
                  <a:moveTo>
                    <a:pt x="86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4"/>
                    <a:pt x="39" y="172"/>
                    <a:pt x="86" y="172"/>
                  </a:cubicBezTo>
                  <a:lnTo>
                    <a:pt x="3675" y="172"/>
                  </a:lnTo>
                  <a:cubicBezTo>
                    <a:pt x="3722" y="172"/>
                    <a:pt x="3761" y="134"/>
                    <a:pt x="3761" y="86"/>
                  </a:cubicBezTo>
                  <a:cubicBezTo>
                    <a:pt x="3761" y="39"/>
                    <a:pt x="3722" y="0"/>
                    <a:pt x="367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flipH="1">
              <a:off x="7952476" y="4734675"/>
              <a:ext cx="105053" cy="8544"/>
            </a:xfrm>
            <a:custGeom>
              <a:avLst/>
              <a:gdLst/>
              <a:ahLst/>
              <a:cxnLst/>
              <a:rect l="l" t="t" r="r" b="b"/>
              <a:pathLst>
                <a:path w="2127" h="173" extrusionOk="0">
                  <a:moveTo>
                    <a:pt x="86" y="1"/>
                  </a:moveTo>
                  <a:cubicBezTo>
                    <a:pt x="38" y="1"/>
                    <a:pt x="1" y="39"/>
                    <a:pt x="1" y="87"/>
                  </a:cubicBezTo>
                  <a:cubicBezTo>
                    <a:pt x="1" y="134"/>
                    <a:pt x="38" y="173"/>
                    <a:pt x="86" y="173"/>
                  </a:cubicBezTo>
                  <a:lnTo>
                    <a:pt x="2042" y="173"/>
                  </a:lnTo>
                  <a:cubicBezTo>
                    <a:pt x="2089" y="173"/>
                    <a:pt x="2127" y="134"/>
                    <a:pt x="2127" y="87"/>
                  </a:cubicBezTo>
                  <a:cubicBezTo>
                    <a:pt x="2127" y="39"/>
                    <a:pt x="2089" y="1"/>
                    <a:pt x="204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flipH="1">
              <a:off x="5404354" y="5022269"/>
              <a:ext cx="61836" cy="49"/>
            </a:xfrm>
            <a:custGeom>
              <a:avLst/>
              <a:gdLst/>
              <a:ahLst/>
              <a:cxnLst/>
              <a:rect l="l" t="t" r="r" b="b"/>
              <a:pathLst>
                <a:path w="1252" h="1" extrusionOk="0">
                  <a:moveTo>
                    <a:pt x="1251" y="0"/>
                  </a:moveTo>
                  <a:lnTo>
                    <a:pt x="626" y="0"/>
                  </a:lnTo>
                  <a:lnTo>
                    <a:pt x="0" y="0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96981" y="4726177"/>
              <a:ext cx="98434" cy="8495"/>
            </a:xfrm>
            <a:custGeom>
              <a:avLst/>
              <a:gdLst/>
              <a:ahLst/>
              <a:cxnLst/>
              <a:rect l="l" t="t" r="r" b="b"/>
              <a:pathLst>
                <a:path w="1993" h="172" extrusionOk="0">
                  <a:moveTo>
                    <a:pt x="85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3"/>
                    <a:pt x="38" y="172"/>
                    <a:pt x="85" y="172"/>
                  </a:cubicBezTo>
                  <a:lnTo>
                    <a:pt x="1908" y="172"/>
                  </a:lnTo>
                  <a:cubicBezTo>
                    <a:pt x="1955" y="172"/>
                    <a:pt x="1993" y="133"/>
                    <a:pt x="1993" y="86"/>
                  </a:cubicBezTo>
                  <a:cubicBezTo>
                    <a:pt x="1993" y="38"/>
                    <a:pt x="1955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127411" y="4814984"/>
              <a:ext cx="81395" cy="8495"/>
            </a:xfrm>
            <a:custGeom>
              <a:avLst/>
              <a:gdLst/>
              <a:ahLst/>
              <a:cxnLst/>
              <a:rect l="l" t="t" r="r" b="b"/>
              <a:pathLst>
                <a:path w="1648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1563" y="171"/>
                  </a:lnTo>
                  <a:cubicBezTo>
                    <a:pt x="1610" y="171"/>
                    <a:pt x="1647" y="133"/>
                    <a:pt x="1647" y="85"/>
                  </a:cubicBezTo>
                  <a:cubicBezTo>
                    <a:pt x="1647" y="38"/>
                    <a:pt x="1610" y="0"/>
                    <a:pt x="156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700838" y="4823035"/>
              <a:ext cx="113152" cy="8446"/>
            </a:xfrm>
            <a:custGeom>
              <a:avLst/>
              <a:gdLst/>
              <a:ahLst/>
              <a:cxnLst/>
              <a:rect l="l" t="t" r="r" b="b"/>
              <a:pathLst>
                <a:path w="2291" h="171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39" y="171"/>
                    <a:pt x="87" y="171"/>
                  </a:cubicBezTo>
                  <a:lnTo>
                    <a:pt x="2205" y="171"/>
                  </a:lnTo>
                  <a:cubicBezTo>
                    <a:pt x="2252" y="171"/>
                    <a:pt x="2291" y="133"/>
                    <a:pt x="2291" y="85"/>
                  </a:cubicBezTo>
                  <a:cubicBezTo>
                    <a:pt x="2291" y="38"/>
                    <a:pt x="2252" y="0"/>
                    <a:pt x="220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457428" y="4927640"/>
              <a:ext cx="177557" cy="8495"/>
            </a:xfrm>
            <a:custGeom>
              <a:avLst/>
              <a:gdLst/>
              <a:ahLst/>
              <a:cxnLst/>
              <a:rect l="l" t="t" r="r" b="b"/>
              <a:pathLst>
                <a:path w="3595" h="172" extrusionOk="0">
                  <a:moveTo>
                    <a:pt x="87" y="1"/>
                  </a:moveTo>
                  <a:cubicBezTo>
                    <a:pt x="40" y="1"/>
                    <a:pt x="1" y="39"/>
                    <a:pt x="1" y="87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3509" y="171"/>
                  </a:lnTo>
                  <a:cubicBezTo>
                    <a:pt x="3557" y="171"/>
                    <a:pt x="3595" y="133"/>
                    <a:pt x="3595" y="87"/>
                  </a:cubicBezTo>
                  <a:cubicBezTo>
                    <a:pt x="3595" y="39"/>
                    <a:pt x="3557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803546" y="4814984"/>
              <a:ext cx="146343" cy="8495"/>
            </a:xfrm>
            <a:custGeom>
              <a:avLst/>
              <a:gdLst/>
              <a:ahLst/>
              <a:cxnLst/>
              <a:rect l="l" t="t" r="r" b="b"/>
              <a:pathLst>
                <a:path w="2963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876" y="171"/>
                  </a:lnTo>
                  <a:cubicBezTo>
                    <a:pt x="2923" y="171"/>
                    <a:pt x="2962" y="133"/>
                    <a:pt x="2962" y="85"/>
                  </a:cubicBezTo>
                  <a:cubicBezTo>
                    <a:pt x="2962" y="38"/>
                    <a:pt x="2923" y="0"/>
                    <a:pt x="287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867999" y="5016194"/>
              <a:ext cx="89001" cy="8495"/>
            </a:xfrm>
            <a:custGeom>
              <a:avLst/>
              <a:gdLst/>
              <a:ahLst/>
              <a:cxnLst/>
              <a:rect l="l" t="t" r="r" b="b"/>
              <a:pathLst>
                <a:path w="1802" h="172" extrusionOk="0">
                  <a:moveTo>
                    <a:pt x="85" y="1"/>
                  </a:moveTo>
                  <a:cubicBezTo>
                    <a:pt x="38" y="1"/>
                    <a:pt x="0" y="39"/>
                    <a:pt x="0" y="85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1715" y="171"/>
                  </a:lnTo>
                  <a:cubicBezTo>
                    <a:pt x="1762" y="171"/>
                    <a:pt x="1801" y="133"/>
                    <a:pt x="1801" y="85"/>
                  </a:cubicBezTo>
                  <a:cubicBezTo>
                    <a:pt x="1801" y="39"/>
                    <a:pt x="1762" y="1"/>
                    <a:pt x="171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58601" y="5022269"/>
              <a:ext cx="61836" cy="49"/>
            </a:xfrm>
            <a:custGeom>
              <a:avLst/>
              <a:gdLst/>
              <a:ahLst/>
              <a:cxnLst/>
              <a:rect l="l" t="t" r="r" b="b"/>
              <a:pathLst>
                <a:path w="1252" h="1" extrusionOk="0">
                  <a:moveTo>
                    <a:pt x="1251" y="0"/>
                  </a:moveTo>
                  <a:lnTo>
                    <a:pt x="626" y="0"/>
                  </a:lnTo>
                  <a:lnTo>
                    <a:pt x="0" y="0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569163" y="5008387"/>
              <a:ext cx="129550" cy="8495"/>
            </a:xfrm>
            <a:custGeom>
              <a:avLst/>
              <a:gdLst/>
              <a:ahLst/>
              <a:cxnLst/>
              <a:rect l="l" t="t" r="r" b="b"/>
              <a:pathLst>
                <a:path w="2623" h="172" extrusionOk="0">
                  <a:moveTo>
                    <a:pt x="87" y="1"/>
                  </a:moveTo>
                  <a:cubicBezTo>
                    <a:pt x="40" y="1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536" y="171"/>
                  </a:lnTo>
                  <a:cubicBezTo>
                    <a:pt x="2584" y="171"/>
                    <a:pt x="2622" y="133"/>
                    <a:pt x="2622" y="85"/>
                  </a:cubicBezTo>
                  <a:cubicBezTo>
                    <a:pt x="2622" y="38"/>
                    <a:pt x="2584" y="1"/>
                    <a:pt x="253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722170" y="5064740"/>
              <a:ext cx="129155" cy="8446"/>
            </a:xfrm>
            <a:custGeom>
              <a:avLst/>
              <a:gdLst/>
              <a:ahLst/>
              <a:cxnLst/>
              <a:rect l="l" t="t" r="r" b="b"/>
              <a:pathLst>
                <a:path w="2615" h="171" extrusionOk="0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2530" y="171"/>
                  </a:lnTo>
                  <a:cubicBezTo>
                    <a:pt x="2577" y="171"/>
                    <a:pt x="2615" y="133"/>
                    <a:pt x="2615" y="86"/>
                  </a:cubicBezTo>
                  <a:cubicBezTo>
                    <a:pt x="2615" y="38"/>
                    <a:pt x="2577" y="0"/>
                    <a:pt x="253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110388" y="4815228"/>
              <a:ext cx="137551" cy="8446"/>
            </a:xfrm>
            <a:custGeom>
              <a:avLst/>
              <a:gdLst/>
              <a:ahLst/>
              <a:cxnLst/>
              <a:rect l="l" t="t" r="r" b="b"/>
              <a:pathLst>
                <a:path w="2785" h="171" extrusionOk="0">
                  <a:moveTo>
                    <a:pt x="86" y="0"/>
                  </a:moveTo>
                  <a:cubicBezTo>
                    <a:pt x="38" y="0"/>
                    <a:pt x="1" y="38"/>
                    <a:pt x="1" y="86"/>
                  </a:cubicBezTo>
                  <a:cubicBezTo>
                    <a:pt x="1" y="133"/>
                    <a:pt x="38" y="171"/>
                    <a:pt x="86" y="171"/>
                  </a:cubicBezTo>
                  <a:lnTo>
                    <a:pt x="2699" y="171"/>
                  </a:lnTo>
                  <a:cubicBezTo>
                    <a:pt x="2746" y="171"/>
                    <a:pt x="2785" y="133"/>
                    <a:pt x="2785" y="86"/>
                  </a:cubicBezTo>
                  <a:cubicBezTo>
                    <a:pt x="2785" y="38"/>
                    <a:pt x="2746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319649" y="4758875"/>
              <a:ext cx="121203" cy="8495"/>
            </a:xfrm>
            <a:custGeom>
              <a:avLst/>
              <a:gdLst/>
              <a:ahLst/>
              <a:cxnLst/>
              <a:rect l="l" t="t" r="r" b="b"/>
              <a:pathLst>
                <a:path w="2454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2368" y="171"/>
                  </a:lnTo>
                  <a:cubicBezTo>
                    <a:pt x="2416" y="171"/>
                    <a:pt x="2454" y="133"/>
                    <a:pt x="2454" y="85"/>
                  </a:cubicBezTo>
                  <a:cubicBezTo>
                    <a:pt x="2454" y="38"/>
                    <a:pt x="2416" y="0"/>
                    <a:pt x="236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6359901" y="5056690"/>
              <a:ext cx="72900" cy="8495"/>
            </a:xfrm>
            <a:custGeom>
              <a:avLst/>
              <a:gdLst/>
              <a:ahLst/>
              <a:cxnLst/>
              <a:rect l="l" t="t" r="r" b="b"/>
              <a:pathLst>
                <a:path w="1476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1390" y="171"/>
                  </a:lnTo>
                  <a:cubicBezTo>
                    <a:pt x="1438" y="171"/>
                    <a:pt x="1476" y="133"/>
                    <a:pt x="1476" y="85"/>
                  </a:cubicBezTo>
                  <a:cubicBezTo>
                    <a:pt x="1476" y="38"/>
                    <a:pt x="1438" y="0"/>
                    <a:pt x="139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472192" y="5008394"/>
              <a:ext cx="259199" cy="8446"/>
            </a:xfrm>
            <a:custGeom>
              <a:avLst/>
              <a:gdLst/>
              <a:ahLst/>
              <a:cxnLst/>
              <a:rect l="l" t="t" r="r" b="b"/>
              <a:pathLst>
                <a:path w="5248" h="171" extrusionOk="0">
                  <a:moveTo>
                    <a:pt x="86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3"/>
                    <a:pt x="38" y="171"/>
                    <a:pt x="86" y="171"/>
                  </a:cubicBezTo>
                  <a:lnTo>
                    <a:pt x="5162" y="171"/>
                  </a:lnTo>
                  <a:cubicBezTo>
                    <a:pt x="5209" y="171"/>
                    <a:pt x="5248" y="133"/>
                    <a:pt x="5248" y="86"/>
                  </a:cubicBezTo>
                  <a:cubicBezTo>
                    <a:pt x="5248" y="38"/>
                    <a:pt x="5209" y="0"/>
                    <a:pt x="516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056106" y="4653977"/>
              <a:ext cx="98434" cy="8495"/>
            </a:xfrm>
            <a:custGeom>
              <a:avLst/>
              <a:gdLst/>
              <a:ahLst/>
              <a:cxnLst/>
              <a:rect l="l" t="t" r="r" b="b"/>
              <a:pathLst>
                <a:path w="1993" h="172" extrusionOk="0">
                  <a:moveTo>
                    <a:pt x="85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3"/>
                    <a:pt x="38" y="172"/>
                    <a:pt x="85" y="172"/>
                  </a:cubicBezTo>
                  <a:lnTo>
                    <a:pt x="1908" y="172"/>
                  </a:lnTo>
                  <a:cubicBezTo>
                    <a:pt x="1955" y="172"/>
                    <a:pt x="1993" y="133"/>
                    <a:pt x="1993" y="86"/>
                  </a:cubicBezTo>
                  <a:cubicBezTo>
                    <a:pt x="1993" y="38"/>
                    <a:pt x="1955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653586" y="4814984"/>
              <a:ext cx="81395" cy="8495"/>
            </a:xfrm>
            <a:custGeom>
              <a:avLst/>
              <a:gdLst/>
              <a:ahLst/>
              <a:cxnLst/>
              <a:rect l="l" t="t" r="r" b="b"/>
              <a:pathLst>
                <a:path w="1648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1563" y="171"/>
                  </a:lnTo>
                  <a:cubicBezTo>
                    <a:pt x="1610" y="171"/>
                    <a:pt x="1647" y="133"/>
                    <a:pt x="1647" y="85"/>
                  </a:cubicBezTo>
                  <a:cubicBezTo>
                    <a:pt x="1647" y="38"/>
                    <a:pt x="1610" y="0"/>
                    <a:pt x="156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227013" y="4823035"/>
              <a:ext cx="113152" cy="8446"/>
            </a:xfrm>
            <a:custGeom>
              <a:avLst/>
              <a:gdLst/>
              <a:ahLst/>
              <a:cxnLst/>
              <a:rect l="l" t="t" r="r" b="b"/>
              <a:pathLst>
                <a:path w="2291" h="171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39" y="171"/>
                    <a:pt x="87" y="171"/>
                  </a:cubicBezTo>
                  <a:lnTo>
                    <a:pt x="2205" y="171"/>
                  </a:lnTo>
                  <a:cubicBezTo>
                    <a:pt x="2252" y="171"/>
                    <a:pt x="2291" y="133"/>
                    <a:pt x="2291" y="85"/>
                  </a:cubicBezTo>
                  <a:cubicBezTo>
                    <a:pt x="2291" y="38"/>
                    <a:pt x="2252" y="0"/>
                    <a:pt x="220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983603" y="4927640"/>
              <a:ext cx="177557" cy="8495"/>
            </a:xfrm>
            <a:custGeom>
              <a:avLst/>
              <a:gdLst/>
              <a:ahLst/>
              <a:cxnLst/>
              <a:rect l="l" t="t" r="r" b="b"/>
              <a:pathLst>
                <a:path w="3595" h="172" extrusionOk="0">
                  <a:moveTo>
                    <a:pt x="87" y="1"/>
                  </a:moveTo>
                  <a:cubicBezTo>
                    <a:pt x="40" y="1"/>
                    <a:pt x="1" y="39"/>
                    <a:pt x="1" y="87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3509" y="171"/>
                  </a:lnTo>
                  <a:cubicBezTo>
                    <a:pt x="3557" y="171"/>
                    <a:pt x="3595" y="133"/>
                    <a:pt x="3595" y="87"/>
                  </a:cubicBezTo>
                  <a:cubicBezTo>
                    <a:pt x="3595" y="39"/>
                    <a:pt x="3557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329721" y="4814984"/>
              <a:ext cx="146343" cy="8495"/>
            </a:xfrm>
            <a:custGeom>
              <a:avLst/>
              <a:gdLst/>
              <a:ahLst/>
              <a:cxnLst/>
              <a:rect l="l" t="t" r="r" b="b"/>
              <a:pathLst>
                <a:path w="2963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876" y="171"/>
                  </a:lnTo>
                  <a:cubicBezTo>
                    <a:pt x="2923" y="171"/>
                    <a:pt x="2962" y="133"/>
                    <a:pt x="2962" y="85"/>
                  </a:cubicBezTo>
                  <a:cubicBezTo>
                    <a:pt x="2962" y="38"/>
                    <a:pt x="2923" y="0"/>
                    <a:pt x="287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394174" y="5016194"/>
              <a:ext cx="89001" cy="8495"/>
            </a:xfrm>
            <a:custGeom>
              <a:avLst/>
              <a:gdLst/>
              <a:ahLst/>
              <a:cxnLst/>
              <a:rect l="l" t="t" r="r" b="b"/>
              <a:pathLst>
                <a:path w="1802" h="172" extrusionOk="0">
                  <a:moveTo>
                    <a:pt x="85" y="1"/>
                  </a:moveTo>
                  <a:cubicBezTo>
                    <a:pt x="38" y="1"/>
                    <a:pt x="0" y="39"/>
                    <a:pt x="0" y="85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1715" y="171"/>
                  </a:lnTo>
                  <a:cubicBezTo>
                    <a:pt x="1762" y="171"/>
                    <a:pt x="1801" y="133"/>
                    <a:pt x="1801" y="85"/>
                  </a:cubicBezTo>
                  <a:cubicBezTo>
                    <a:pt x="1801" y="39"/>
                    <a:pt x="1762" y="1"/>
                    <a:pt x="171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188995" y="4831279"/>
              <a:ext cx="113399" cy="8544"/>
            </a:xfrm>
            <a:custGeom>
              <a:avLst/>
              <a:gdLst/>
              <a:ahLst/>
              <a:cxnLst/>
              <a:rect l="l" t="t" r="r" b="b"/>
              <a:pathLst>
                <a:path w="2296" h="173" extrusionOk="0">
                  <a:moveTo>
                    <a:pt x="86" y="1"/>
                  </a:moveTo>
                  <a:cubicBezTo>
                    <a:pt x="38" y="1"/>
                    <a:pt x="0" y="39"/>
                    <a:pt x="0" y="87"/>
                  </a:cubicBezTo>
                  <a:cubicBezTo>
                    <a:pt x="0" y="133"/>
                    <a:pt x="38" y="172"/>
                    <a:pt x="86" y="172"/>
                  </a:cubicBezTo>
                  <a:lnTo>
                    <a:pt x="2210" y="172"/>
                  </a:lnTo>
                  <a:cubicBezTo>
                    <a:pt x="2258" y="172"/>
                    <a:pt x="2296" y="133"/>
                    <a:pt x="2296" y="87"/>
                  </a:cubicBezTo>
                  <a:cubicBezTo>
                    <a:pt x="2296" y="39"/>
                    <a:pt x="2258" y="1"/>
                    <a:pt x="2210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762373" y="4799078"/>
              <a:ext cx="185805" cy="8544"/>
            </a:xfrm>
            <a:custGeom>
              <a:avLst/>
              <a:gdLst/>
              <a:ahLst/>
              <a:cxnLst/>
              <a:rect l="l" t="t" r="r" b="b"/>
              <a:pathLst>
                <a:path w="3762" h="173" extrusionOk="0">
                  <a:moveTo>
                    <a:pt x="86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4"/>
                    <a:pt x="39" y="172"/>
                    <a:pt x="86" y="172"/>
                  </a:cubicBezTo>
                  <a:lnTo>
                    <a:pt x="3675" y="172"/>
                  </a:lnTo>
                  <a:cubicBezTo>
                    <a:pt x="3722" y="172"/>
                    <a:pt x="3761" y="134"/>
                    <a:pt x="3761" y="86"/>
                  </a:cubicBezTo>
                  <a:cubicBezTo>
                    <a:pt x="3761" y="39"/>
                    <a:pt x="3722" y="0"/>
                    <a:pt x="367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044087" y="4734675"/>
              <a:ext cx="105053" cy="8544"/>
            </a:xfrm>
            <a:custGeom>
              <a:avLst/>
              <a:gdLst/>
              <a:ahLst/>
              <a:cxnLst/>
              <a:rect l="l" t="t" r="r" b="b"/>
              <a:pathLst>
                <a:path w="2127" h="173" extrusionOk="0">
                  <a:moveTo>
                    <a:pt x="86" y="1"/>
                  </a:moveTo>
                  <a:cubicBezTo>
                    <a:pt x="38" y="1"/>
                    <a:pt x="1" y="39"/>
                    <a:pt x="1" y="87"/>
                  </a:cubicBezTo>
                  <a:cubicBezTo>
                    <a:pt x="1" y="134"/>
                    <a:pt x="38" y="173"/>
                    <a:pt x="86" y="173"/>
                  </a:cubicBezTo>
                  <a:lnTo>
                    <a:pt x="2042" y="173"/>
                  </a:lnTo>
                  <a:cubicBezTo>
                    <a:pt x="2089" y="173"/>
                    <a:pt x="2127" y="134"/>
                    <a:pt x="2127" y="87"/>
                  </a:cubicBezTo>
                  <a:cubicBezTo>
                    <a:pt x="2127" y="39"/>
                    <a:pt x="2089" y="1"/>
                    <a:pt x="204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884776" y="5022269"/>
              <a:ext cx="61836" cy="49"/>
            </a:xfrm>
            <a:custGeom>
              <a:avLst/>
              <a:gdLst/>
              <a:ahLst/>
              <a:cxnLst/>
              <a:rect l="l" t="t" r="r" b="b"/>
              <a:pathLst>
                <a:path w="1252" h="1" extrusionOk="0">
                  <a:moveTo>
                    <a:pt x="1251" y="0"/>
                  </a:moveTo>
                  <a:lnTo>
                    <a:pt x="626" y="0"/>
                  </a:lnTo>
                  <a:lnTo>
                    <a:pt x="0" y="0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474813" y="5008387"/>
              <a:ext cx="129550" cy="8495"/>
            </a:xfrm>
            <a:custGeom>
              <a:avLst/>
              <a:gdLst/>
              <a:ahLst/>
              <a:cxnLst/>
              <a:rect l="l" t="t" r="r" b="b"/>
              <a:pathLst>
                <a:path w="2623" h="172" extrusionOk="0">
                  <a:moveTo>
                    <a:pt x="87" y="1"/>
                  </a:moveTo>
                  <a:cubicBezTo>
                    <a:pt x="40" y="1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536" y="171"/>
                  </a:lnTo>
                  <a:cubicBezTo>
                    <a:pt x="2584" y="171"/>
                    <a:pt x="2622" y="133"/>
                    <a:pt x="2622" y="85"/>
                  </a:cubicBezTo>
                  <a:cubicBezTo>
                    <a:pt x="2622" y="38"/>
                    <a:pt x="2584" y="1"/>
                    <a:pt x="253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"/>
          <p:cNvSpPr txBox="1">
            <a:spLocks noGrp="1"/>
          </p:cNvSpPr>
          <p:nvPr>
            <p:ph type="title"/>
          </p:nvPr>
        </p:nvSpPr>
        <p:spPr>
          <a:xfrm>
            <a:off x="720000" y="1268700"/>
            <a:ext cx="3977700" cy="10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7"/>
          <p:cNvSpPr txBox="1">
            <a:spLocks noGrp="1"/>
          </p:cNvSpPr>
          <p:nvPr>
            <p:ph type="subTitle" idx="1"/>
          </p:nvPr>
        </p:nvSpPr>
        <p:spPr>
          <a:xfrm>
            <a:off x="720000" y="2289900"/>
            <a:ext cx="39777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7"/>
          <p:cNvSpPr>
            <a:spLocks noGrp="1"/>
          </p:cNvSpPr>
          <p:nvPr>
            <p:ph type="pic" idx="2"/>
          </p:nvPr>
        </p:nvSpPr>
        <p:spPr>
          <a:xfrm>
            <a:off x="4908700" y="535000"/>
            <a:ext cx="3693600" cy="36936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261" name="Google Shape;261;p7"/>
          <p:cNvGrpSpPr/>
          <p:nvPr/>
        </p:nvGrpSpPr>
        <p:grpSpPr>
          <a:xfrm>
            <a:off x="-25" y="4607888"/>
            <a:ext cx="9144000" cy="572700"/>
            <a:chOff x="-25" y="4607888"/>
            <a:chExt cx="9144000" cy="572700"/>
          </a:xfrm>
        </p:grpSpPr>
        <p:sp>
          <p:nvSpPr>
            <p:cNvPr id="262" name="Google Shape;262;p7"/>
            <p:cNvSpPr/>
            <p:nvPr/>
          </p:nvSpPr>
          <p:spPr>
            <a:xfrm>
              <a:off x="-25" y="4607888"/>
              <a:ext cx="9144000" cy="57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263;p7"/>
            <p:cNvGrpSpPr/>
            <p:nvPr/>
          </p:nvGrpSpPr>
          <p:grpSpPr>
            <a:xfrm>
              <a:off x="119242" y="4668182"/>
              <a:ext cx="8905453" cy="452126"/>
              <a:chOff x="119242" y="4668182"/>
              <a:chExt cx="8905453" cy="452126"/>
            </a:xfrm>
          </p:grpSpPr>
          <p:sp>
            <p:nvSpPr>
              <p:cNvPr id="264" name="Google Shape;264;p7"/>
              <p:cNvSpPr/>
              <p:nvPr/>
            </p:nvSpPr>
            <p:spPr>
              <a:xfrm flipH="1">
                <a:off x="271642" y="4668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 flipH="1">
                <a:off x="10242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 flipH="1">
                <a:off x="17006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 flipH="1">
                <a:off x="2529442" y="4668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 flipH="1">
                <a:off x="31296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 flipH="1">
                <a:off x="4034642" y="4668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 flipH="1">
                <a:off x="4787242" y="4668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 flipH="1">
                <a:off x="54636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 flipH="1">
                <a:off x="6292442" y="4668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 flipH="1">
                <a:off x="67402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 flipH="1">
                <a:off x="77976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 flipH="1">
                <a:off x="83216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 flipH="1">
                <a:off x="500242" y="48205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 flipH="1">
                <a:off x="1252842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 flipH="1">
                <a:off x="2081642" y="48205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 flipH="1">
                <a:off x="2842867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 flipH="1">
                <a:off x="35868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 flipH="1">
                <a:off x="4263242" y="48205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 flipH="1">
                <a:off x="4939642" y="48205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 flipH="1">
                <a:off x="5768442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 flipH="1">
                <a:off x="6536417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 flipH="1">
                <a:off x="7349842" y="48205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 flipH="1">
                <a:off x="8026242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 flipH="1">
                <a:off x="8787467" y="48205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 flipH="1">
                <a:off x="1192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 flipH="1">
                <a:off x="948042" y="5049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 flipH="1">
                <a:off x="1624442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 flipH="1">
                <a:off x="23770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 flipH="1">
                <a:off x="32820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 flipH="1">
                <a:off x="39584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 flipH="1">
                <a:off x="47110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 flipH="1">
                <a:off x="54636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 flipH="1">
                <a:off x="6140042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 flipH="1">
                <a:off x="6968842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 flipH="1">
                <a:off x="76452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 flipH="1">
                <a:off x="8474042" y="5049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"/>
          <p:cNvSpPr txBox="1">
            <a:spLocks noGrp="1"/>
          </p:cNvSpPr>
          <p:nvPr>
            <p:ph type="subTitle" idx="1"/>
          </p:nvPr>
        </p:nvSpPr>
        <p:spPr>
          <a:xfrm>
            <a:off x="1388200" y="3574900"/>
            <a:ext cx="63678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9"/>
          <p:cNvSpPr txBox="1">
            <a:spLocks noGrp="1"/>
          </p:cNvSpPr>
          <p:nvPr>
            <p:ph type="title"/>
          </p:nvPr>
        </p:nvSpPr>
        <p:spPr>
          <a:xfrm>
            <a:off x="1388100" y="9348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53" name="Google Shape;353;p9"/>
          <p:cNvGrpSpPr/>
          <p:nvPr/>
        </p:nvGrpSpPr>
        <p:grpSpPr>
          <a:xfrm>
            <a:off x="50" y="4617575"/>
            <a:ext cx="9144000" cy="572700"/>
            <a:chOff x="50" y="4617575"/>
            <a:chExt cx="9144000" cy="572700"/>
          </a:xfrm>
        </p:grpSpPr>
        <p:sp>
          <p:nvSpPr>
            <p:cNvPr id="354" name="Google Shape;354;p9"/>
            <p:cNvSpPr/>
            <p:nvPr/>
          </p:nvSpPr>
          <p:spPr>
            <a:xfrm>
              <a:off x="50" y="4617575"/>
              <a:ext cx="9144000" cy="57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 flipH="1">
              <a:off x="617201" y="4726177"/>
              <a:ext cx="98434" cy="8495"/>
            </a:xfrm>
            <a:custGeom>
              <a:avLst/>
              <a:gdLst/>
              <a:ahLst/>
              <a:cxnLst/>
              <a:rect l="l" t="t" r="r" b="b"/>
              <a:pathLst>
                <a:path w="1993" h="172" extrusionOk="0">
                  <a:moveTo>
                    <a:pt x="85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3"/>
                    <a:pt x="38" y="172"/>
                    <a:pt x="85" y="172"/>
                  </a:cubicBezTo>
                  <a:lnTo>
                    <a:pt x="1908" y="172"/>
                  </a:lnTo>
                  <a:cubicBezTo>
                    <a:pt x="1955" y="172"/>
                    <a:pt x="1993" y="133"/>
                    <a:pt x="1993" y="86"/>
                  </a:cubicBezTo>
                  <a:cubicBezTo>
                    <a:pt x="1993" y="38"/>
                    <a:pt x="1955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 flipH="1">
              <a:off x="964236" y="4814984"/>
              <a:ext cx="81395" cy="8495"/>
            </a:xfrm>
            <a:custGeom>
              <a:avLst/>
              <a:gdLst/>
              <a:ahLst/>
              <a:cxnLst/>
              <a:rect l="l" t="t" r="r" b="b"/>
              <a:pathLst>
                <a:path w="1648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1563" y="171"/>
                  </a:lnTo>
                  <a:cubicBezTo>
                    <a:pt x="1610" y="171"/>
                    <a:pt x="1647" y="133"/>
                    <a:pt x="1647" y="85"/>
                  </a:cubicBezTo>
                  <a:cubicBezTo>
                    <a:pt x="1647" y="38"/>
                    <a:pt x="1610" y="0"/>
                    <a:pt x="156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 flipH="1">
              <a:off x="1359051" y="4823035"/>
              <a:ext cx="113152" cy="8446"/>
            </a:xfrm>
            <a:custGeom>
              <a:avLst/>
              <a:gdLst/>
              <a:ahLst/>
              <a:cxnLst/>
              <a:rect l="l" t="t" r="r" b="b"/>
              <a:pathLst>
                <a:path w="2291" h="171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39" y="171"/>
                    <a:pt x="87" y="171"/>
                  </a:cubicBezTo>
                  <a:lnTo>
                    <a:pt x="2205" y="171"/>
                  </a:lnTo>
                  <a:cubicBezTo>
                    <a:pt x="2252" y="171"/>
                    <a:pt x="2291" y="133"/>
                    <a:pt x="2291" y="85"/>
                  </a:cubicBezTo>
                  <a:cubicBezTo>
                    <a:pt x="2291" y="38"/>
                    <a:pt x="2252" y="0"/>
                    <a:pt x="220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 flipH="1">
              <a:off x="538056" y="4927640"/>
              <a:ext cx="177557" cy="8495"/>
            </a:xfrm>
            <a:custGeom>
              <a:avLst/>
              <a:gdLst/>
              <a:ahLst/>
              <a:cxnLst/>
              <a:rect l="l" t="t" r="r" b="b"/>
              <a:pathLst>
                <a:path w="3595" h="172" extrusionOk="0">
                  <a:moveTo>
                    <a:pt x="87" y="1"/>
                  </a:moveTo>
                  <a:cubicBezTo>
                    <a:pt x="40" y="1"/>
                    <a:pt x="1" y="39"/>
                    <a:pt x="1" y="87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3509" y="171"/>
                  </a:lnTo>
                  <a:cubicBezTo>
                    <a:pt x="3557" y="171"/>
                    <a:pt x="3595" y="133"/>
                    <a:pt x="3595" y="87"/>
                  </a:cubicBezTo>
                  <a:cubicBezTo>
                    <a:pt x="3595" y="39"/>
                    <a:pt x="3557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 flipH="1">
              <a:off x="223153" y="4814984"/>
              <a:ext cx="146343" cy="8495"/>
            </a:xfrm>
            <a:custGeom>
              <a:avLst/>
              <a:gdLst/>
              <a:ahLst/>
              <a:cxnLst/>
              <a:rect l="l" t="t" r="r" b="b"/>
              <a:pathLst>
                <a:path w="2963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876" y="171"/>
                  </a:lnTo>
                  <a:cubicBezTo>
                    <a:pt x="2923" y="171"/>
                    <a:pt x="2962" y="133"/>
                    <a:pt x="2962" y="85"/>
                  </a:cubicBezTo>
                  <a:cubicBezTo>
                    <a:pt x="2962" y="38"/>
                    <a:pt x="2923" y="0"/>
                    <a:pt x="287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 flipH="1">
              <a:off x="216042" y="5016194"/>
              <a:ext cx="89001" cy="8495"/>
            </a:xfrm>
            <a:custGeom>
              <a:avLst/>
              <a:gdLst/>
              <a:ahLst/>
              <a:cxnLst/>
              <a:rect l="l" t="t" r="r" b="b"/>
              <a:pathLst>
                <a:path w="1802" h="172" extrusionOk="0">
                  <a:moveTo>
                    <a:pt x="85" y="1"/>
                  </a:moveTo>
                  <a:cubicBezTo>
                    <a:pt x="38" y="1"/>
                    <a:pt x="0" y="39"/>
                    <a:pt x="0" y="85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1715" y="171"/>
                  </a:lnTo>
                  <a:cubicBezTo>
                    <a:pt x="1762" y="171"/>
                    <a:pt x="1801" y="133"/>
                    <a:pt x="1801" y="85"/>
                  </a:cubicBezTo>
                  <a:cubicBezTo>
                    <a:pt x="1801" y="39"/>
                    <a:pt x="1762" y="1"/>
                    <a:pt x="171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 flipH="1">
              <a:off x="752604" y="5022269"/>
              <a:ext cx="61836" cy="49"/>
            </a:xfrm>
            <a:custGeom>
              <a:avLst/>
              <a:gdLst/>
              <a:ahLst/>
              <a:cxnLst/>
              <a:rect l="l" t="t" r="r" b="b"/>
              <a:pathLst>
                <a:path w="1252" h="1" extrusionOk="0">
                  <a:moveTo>
                    <a:pt x="1251" y="0"/>
                  </a:moveTo>
                  <a:lnTo>
                    <a:pt x="626" y="0"/>
                  </a:lnTo>
                  <a:lnTo>
                    <a:pt x="0" y="0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 flipH="1">
              <a:off x="8402904" y="5008387"/>
              <a:ext cx="129550" cy="8495"/>
            </a:xfrm>
            <a:custGeom>
              <a:avLst/>
              <a:gdLst/>
              <a:ahLst/>
              <a:cxnLst/>
              <a:rect l="l" t="t" r="r" b="b"/>
              <a:pathLst>
                <a:path w="2623" h="172" extrusionOk="0">
                  <a:moveTo>
                    <a:pt x="87" y="1"/>
                  </a:moveTo>
                  <a:cubicBezTo>
                    <a:pt x="40" y="1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536" y="171"/>
                  </a:lnTo>
                  <a:cubicBezTo>
                    <a:pt x="2584" y="171"/>
                    <a:pt x="2622" y="133"/>
                    <a:pt x="2622" y="85"/>
                  </a:cubicBezTo>
                  <a:cubicBezTo>
                    <a:pt x="2622" y="38"/>
                    <a:pt x="2584" y="1"/>
                    <a:pt x="253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 flipH="1">
              <a:off x="8250292" y="5064740"/>
              <a:ext cx="129155" cy="8446"/>
            </a:xfrm>
            <a:custGeom>
              <a:avLst/>
              <a:gdLst/>
              <a:ahLst/>
              <a:cxnLst/>
              <a:rect l="l" t="t" r="r" b="b"/>
              <a:pathLst>
                <a:path w="2615" h="171" extrusionOk="0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2530" y="171"/>
                  </a:lnTo>
                  <a:cubicBezTo>
                    <a:pt x="2577" y="171"/>
                    <a:pt x="2615" y="133"/>
                    <a:pt x="2615" y="86"/>
                  </a:cubicBezTo>
                  <a:cubicBezTo>
                    <a:pt x="2615" y="38"/>
                    <a:pt x="2577" y="0"/>
                    <a:pt x="253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 flipH="1">
              <a:off x="8853677" y="4815228"/>
              <a:ext cx="137551" cy="8446"/>
            </a:xfrm>
            <a:custGeom>
              <a:avLst/>
              <a:gdLst/>
              <a:ahLst/>
              <a:cxnLst/>
              <a:rect l="l" t="t" r="r" b="b"/>
              <a:pathLst>
                <a:path w="2785" h="171" extrusionOk="0">
                  <a:moveTo>
                    <a:pt x="86" y="0"/>
                  </a:moveTo>
                  <a:cubicBezTo>
                    <a:pt x="38" y="0"/>
                    <a:pt x="1" y="38"/>
                    <a:pt x="1" y="86"/>
                  </a:cubicBezTo>
                  <a:cubicBezTo>
                    <a:pt x="1" y="133"/>
                    <a:pt x="38" y="171"/>
                    <a:pt x="86" y="171"/>
                  </a:cubicBezTo>
                  <a:lnTo>
                    <a:pt x="2699" y="171"/>
                  </a:lnTo>
                  <a:cubicBezTo>
                    <a:pt x="2746" y="171"/>
                    <a:pt x="2785" y="133"/>
                    <a:pt x="2785" y="86"/>
                  </a:cubicBezTo>
                  <a:cubicBezTo>
                    <a:pt x="2785" y="38"/>
                    <a:pt x="2746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 flipH="1">
              <a:off x="8660764" y="4758875"/>
              <a:ext cx="121203" cy="8495"/>
            </a:xfrm>
            <a:custGeom>
              <a:avLst/>
              <a:gdLst/>
              <a:ahLst/>
              <a:cxnLst/>
              <a:rect l="l" t="t" r="r" b="b"/>
              <a:pathLst>
                <a:path w="2454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2368" y="171"/>
                  </a:lnTo>
                  <a:cubicBezTo>
                    <a:pt x="2416" y="171"/>
                    <a:pt x="2454" y="133"/>
                    <a:pt x="2454" y="85"/>
                  </a:cubicBezTo>
                  <a:cubicBezTo>
                    <a:pt x="2454" y="38"/>
                    <a:pt x="2416" y="0"/>
                    <a:pt x="236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 flipH="1">
              <a:off x="8668815" y="5056690"/>
              <a:ext cx="72900" cy="8495"/>
            </a:xfrm>
            <a:custGeom>
              <a:avLst/>
              <a:gdLst/>
              <a:ahLst/>
              <a:cxnLst/>
              <a:rect l="l" t="t" r="r" b="b"/>
              <a:pathLst>
                <a:path w="1476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1390" y="171"/>
                  </a:lnTo>
                  <a:cubicBezTo>
                    <a:pt x="1438" y="171"/>
                    <a:pt x="1476" y="133"/>
                    <a:pt x="1476" y="85"/>
                  </a:cubicBezTo>
                  <a:cubicBezTo>
                    <a:pt x="1476" y="38"/>
                    <a:pt x="1438" y="0"/>
                    <a:pt x="139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 flipH="1">
              <a:off x="5268951" y="4726177"/>
              <a:ext cx="98434" cy="8495"/>
            </a:xfrm>
            <a:custGeom>
              <a:avLst/>
              <a:gdLst/>
              <a:ahLst/>
              <a:cxnLst/>
              <a:rect l="l" t="t" r="r" b="b"/>
              <a:pathLst>
                <a:path w="1993" h="172" extrusionOk="0">
                  <a:moveTo>
                    <a:pt x="85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3"/>
                    <a:pt x="38" y="172"/>
                    <a:pt x="85" y="172"/>
                  </a:cubicBezTo>
                  <a:lnTo>
                    <a:pt x="1908" y="172"/>
                  </a:lnTo>
                  <a:cubicBezTo>
                    <a:pt x="1955" y="172"/>
                    <a:pt x="1993" y="133"/>
                    <a:pt x="1993" y="86"/>
                  </a:cubicBezTo>
                  <a:cubicBezTo>
                    <a:pt x="1993" y="38"/>
                    <a:pt x="1955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 flipH="1">
              <a:off x="5615986" y="4814984"/>
              <a:ext cx="81395" cy="8495"/>
            </a:xfrm>
            <a:custGeom>
              <a:avLst/>
              <a:gdLst/>
              <a:ahLst/>
              <a:cxnLst/>
              <a:rect l="l" t="t" r="r" b="b"/>
              <a:pathLst>
                <a:path w="1648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1563" y="171"/>
                  </a:lnTo>
                  <a:cubicBezTo>
                    <a:pt x="1610" y="171"/>
                    <a:pt x="1647" y="133"/>
                    <a:pt x="1647" y="85"/>
                  </a:cubicBezTo>
                  <a:cubicBezTo>
                    <a:pt x="1647" y="38"/>
                    <a:pt x="1610" y="0"/>
                    <a:pt x="156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 flipH="1">
              <a:off x="5812976" y="4927672"/>
              <a:ext cx="113152" cy="8446"/>
            </a:xfrm>
            <a:custGeom>
              <a:avLst/>
              <a:gdLst/>
              <a:ahLst/>
              <a:cxnLst/>
              <a:rect l="l" t="t" r="r" b="b"/>
              <a:pathLst>
                <a:path w="2291" h="171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39" y="171"/>
                    <a:pt x="87" y="171"/>
                  </a:cubicBezTo>
                  <a:lnTo>
                    <a:pt x="2205" y="171"/>
                  </a:lnTo>
                  <a:cubicBezTo>
                    <a:pt x="2252" y="171"/>
                    <a:pt x="2291" y="133"/>
                    <a:pt x="2291" y="85"/>
                  </a:cubicBezTo>
                  <a:cubicBezTo>
                    <a:pt x="2291" y="38"/>
                    <a:pt x="2252" y="0"/>
                    <a:pt x="220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 flipH="1">
              <a:off x="5189806" y="4927640"/>
              <a:ext cx="177557" cy="8495"/>
            </a:xfrm>
            <a:custGeom>
              <a:avLst/>
              <a:gdLst/>
              <a:ahLst/>
              <a:cxnLst/>
              <a:rect l="l" t="t" r="r" b="b"/>
              <a:pathLst>
                <a:path w="3595" h="172" extrusionOk="0">
                  <a:moveTo>
                    <a:pt x="87" y="1"/>
                  </a:moveTo>
                  <a:cubicBezTo>
                    <a:pt x="40" y="1"/>
                    <a:pt x="1" y="39"/>
                    <a:pt x="1" y="87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3509" y="171"/>
                  </a:lnTo>
                  <a:cubicBezTo>
                    <a:pt x="3557" y="171"/>
                    <a:pt x="3595" y="133"/>
                    <a:pt x="3595" y="87"/>
                  </a:cubicBezTo>
                  <a:cubicBezTo>
                    <a:pt x="3595" y="39"/>
                    <a:pt x="3557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 flipH="1">
              <a:off x="4874903" y="4814984"/>
              <a:ext cx="146343" cy="8495"/>
            </a:xfrm>
            <a:custGeom>
              <a:avLst/>
              <a:gdLst/>
              <a:ahLst/>
              <a:cxnLst/>
              <a:rect l="l" t="t" r="r" b="b"/>
              <a:pathLst>
                <a:path w="2963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876" y="171"/>
                  </a:lnTo>
                  <a:cubicBezTo>
                    <a:pt x="2923" y="171"/>
                    <a:pt x="2962" y="133"/>
                    <a:pt x="2962" y="85"/>
                  </a:cubicBezTo>
                  <a:cubicBezTo>
                    <a:pt x="2962" y="38"/>
                    <a:pt x="2923" y="0"/>
                    <a:pt x="287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 flipH="1">
              <a:off x="4867792" y="5016194"/>
              <a:ext cx="89001" cy="8495"/>
            </a:xfrm>
            <a:custGeom>
              <a:avLst/>
              <a:gdLst/>
              <a:ahLst/>
              <a:cxnLst/>
              <a:rect l="l" t="t" r="r" b="b"/>
              <a:pathLst>
                <a:path w="1802" h="172" extrusionOk="0">
                  <a:moveTo>
                    <a:pt x="85" y="1"/>
                  </a:moveTo>
                  <a:cubicBezTo>
                    <a:pt x="38" y="1"/>
                    <a:pt x="0" y="39"/>
                    <a:pt x="0" y="85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1715" y="171"/>
                  </a:lnTo>
                  <a:cubicBezTo>
                    <a:pt x="1762" y="171"/>
                    <a:pt x="1801" y="133"/>
                    <a:pt x="1801" y="85"/>
                  </a:cubicBezTo>
                  <a:cubicBezTo>
                    <a:pt x="1801" y="39"/>
                    <a:pt x="1762" y="1"/>
                    <a:pt x="171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 flipH="1">
              <a:off x="7799222" y="4831279"/>
              <a:ext cx="113399" cy="8544"/>
            </a:xfrm>
            <a:custGeom>
              <a:avLst/>
              <a:gdLst/>
              <a:ahLst/>
              <a:cxnLst/>
              <a:rect l="l" t="t" r="r" b="b"/>
              <a:pathLst>
                <a:path w="2296" h="173" extrusionOk="0">
                  <a:moveTo>
                    <a:pt x="86" y="1"/>
                  </a:moveTo>
                  <a:cubicBezTo>
                    <a:pt x="38" y="1"/>
                    <a:pt x="0" y="39"/>
                    <a:pt x="0" y="87"/>
                  </a:cubicBezTo>
                  <a:cubicBezTo>
                    <a:pt x="0" y="133"/>
                    <a:pt x="38" y="172"/>
                    <a:pt x="86" y="172"/>
                  </a:cubicBezTo>
                  <a:lnTo>
                    <a:pt x="2210" y="172"/>
                  </a:lnTo>
                  <a:cubicBezTo>
                    <a:pt x="2258" y="172"/>
                    <a:pt x="2296" y="133"/>
                    <a:pt x="2296" y="87"/>
                  </a:cubicBezTo>
                  <a:cubicBezTo>
                    <a:pt x="2296" y="39"/>
                    <a:pt x="2258" y="1"/>
                    <a:pt x="2210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 flipH="1">
              <a:off x="8153439" y="4799078"/>
              <a:ext cx="185805" cy="8544"/>
            </a:xfrm>
            <a:custGeom>
              <a:avLst/>
              <a:gdLst/>
              <a:ahLst/>
              <a:cxnLst/>
              <a:rect l="l" t="t" r="r" b="b"/>
              <a:pathLst>
                <a:path w="3762" h="173" extrusionOk="0">
                  <a:moveTo>
                    <a:pt x="86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4"/>
                    <a:pt x="39" y="172"/>
                    <a:pt x="86" y="172"/>
                  </a:cubicBezTo>
                  <a:lnTo>
                    <a:pt x="3675" y="172"/>
                  </a:lnTo>
                  <a:cubicBezTo>
                    <a:pt x="3722" y="172"/>
                    <a:pt x="3761" y="134"/>
                    <a:pt x="3761" y="86"/>
                  </a:cubicBezTo>
                  <a:cubicBezTo>
                    <a:pt x="3761" y="39"/>
                    <a:pt x="3722" y="0"/>
                    <a:pt x="367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 flipH="1">
              <a:off x="7952476" y="4734675"/>
              <a:ext cx="105053" cy="8544"/>
            </a:xfrm>
            <a:custGeom>
              <a:avLst/>
              <a:gdLst/>
              <a:ahLst/>
              <a:cxnLst/>
              <a:rect l="l" t="t" r="r" b="b"/>
              <a:pathLst>
                <a:path w="2127" h="173" extrusionOk="0">
                  <a:moveTo>
                    <a:pt x="86" y="1"/>
                  </a:moveTo>
                  <a:cubicBezTo>
                    <a:pt x="38" y="1"/>
                    <a:pt x="1" y="39"/>
                    <a:pt x="1" y="87"/>
                  </a:cubicBezTo>
                  <a:cubicBezTo>
                    <a:pt x="1" y="134"/>
                    <a:pt x="38" y="173"/>
                    <a:pt x="86" y="173"/>
                  </a:cubicBezTo>
                  <a:lnTo>
                    <a:pt x="2042" y="173"/>
                  </a:lnTo>
                  <a:cubicBezTo>
                    <a:pt x="2089" y="173"/>
                    <a:pt x="2127" y="134"/>
                    <a:pt x="2127" y="87"/>
                  </a:cubicBezTo>
                  <a:cubicBezTo>
                    <a:pt x="2127" y="39"/>
                    <a:pt x="2089" y="1"/>
                    <a:pt x="204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 flipH="1">
              <a:off x="5404354" y="5022269"/>
              <a:ext cx="61836" cy="49"/>
            </a:xfrm>
            <a:custGeom>
              <a:avLst/>
              <a:gdLst/>
              <a:ahLst/>
              <a:cxnLst/>
              <a:rect l="l" t="t" r="r" b="b"/>
              <a:pathLst>
                <a:path w="1252" h="1" extrusionOk="0">
                  <a:moveTo>
                    <a:pt x="1251" y="0"/>
                  </a:moveTo>
                  <a:lnTo>
                    <a:pt x="626" y="0"/>
                  </a:lnTo>
                  <a:lnTo>
                    <a:pt x="0" y="0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2496981" y="4726177"/>
              <a:ext cx="98434" cy="8495"/>
            </a:xfrm>
            <a:custGeom>
              <a:avLst/>
              <a:gdLst/>
              <a:ahLst/>
              <a:cxnLst/>
              <a:rect l="l" t="t" r="r" b="b"/>
              <a:pathLst>
                <a:path w="1993" h="172" extrusionOk="0">
                  <a:moveTo>
                    <a:pt x="85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3"/>
                    <a:pt x="38" y="172"/>
                    <a:pt x="85" y="172"/>
                  </a:cubicBezTo>
                  <a:lnTo>
                    <a:pt x="1908" y="172"/>
                  </a:lnTo>
                  <a:cubicBezTo>
                    <a:pt x="1955" y="172"/>
                    <a:pt x="1993" y="133"/>
                    <a:pt x="1993" y="86"/>
                  </a:cubicBezTo>
                  <a:cubicBezTo>
                    <a:pt x="1993" y="38"/>
                    <a:pt x="1955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2127411" y="4814984"/>
              <a:ext cx="81395" cy="8495"/>
            </a:xfrm>
            <a:custGeom>
              <a:avLst/>
              <a:gdLst/>
              <a:ahLst/>
              <a:cxnLst/>
              <a:rect l="l" t="t" r="r" b="b"/>
              <a:pathLst>
                <a:path w="1648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1563" y="171"/>
                  </a:lnTo>
                  <a:cubicBezTo>
                    <a:pt x="1610" y="171"/>
                    <a:pt x="1647" y="133"/>
                    <a:pt x="1647" y="85"/>
                  </a:cubicBezTo>
                  <a:cubicBezTo>
                    <a:pt x="1647" y="38"/>
                    <a:pt x="1610" y="0"/>
                    <a:pt x="156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1700838" y="4823035"/>
              <a:ext cx="113152" cy="8446"/>
            </a:xfrm>
            <a:custGeom>
              <a:avLst/>
              <a:gdLst/>
              <a:ahLst/>
              <a:cxnLst/>
              <a:rect l="l" t="t" r="r" b="b"/>
              <a:pathLst>
                <a:path w="2291" h="171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39" y="171"/>
                    <a:pt x="87" y="171"/>
                  </a:cubicBezTo>
                  <a:lnTo>
                    <a:pt x="2205" y="171"/>
                  </a:lnTo>
                  <a:cubicBezTo>
                    <a:pt x="2252" y="171"/>
                    <a:pt x="2291" y="133"/>
                    <a:pt x="2291" y="85"/>
                  </a:cubicBezTo>
                  <a:cubicBezTo>
                    <a:pt x="2291" y="38"/>
                    <a:pt x="2252" y="0"/>
                    <a:pt x="220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2457428" y="4927640"/>
              <a:ext cx="177557" cy="8495"/>
            </a:xfrm>
            <a:custGeom>
              <a:avLst/>
              <a:gdLst/>
              <a:ahLst/>
              <a:cxnLst/>
              <a:rect l="l" t="t" r="r" b="b"/>
              <a:pathLst>
                <a:path w="3595" h="172" extrusionOk="0">
                  <a:moveTo>
                    <a:pt x="87" y="1"/>
                  </a:moveTo>
                  <a:cubicBezTo>
                    <a:pt x="40" y="1"/>
                    <a:pt x="1" y="39"/>
                    <a:pt x="1" y="87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3509" y="171"/>
                  </a:lnTo>
                  <a:cubicBezTo>
                    <a:pt x="3557" y="171"/>
                    <a:pt x="3595" y="133"/>
                    <a:pt x="3595" y="87"/>
                  </a:cubicBezTo>
                  <a:cubicBezTo>
                    <a:pt x="3595" y="39"/>
                    <a:pt x="3557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2803546" y="4814984"/>
              <a:ext cx="146343" cy="8495"/>
            </a:xfrm>
            <a:custGeom>
              <a:avLst/>
              <a:gdLst/>
              <a:ahLst/>
              <a:cxnLst/>
              <a:rect l="l" t="t" r="r" b="b"/>
              <a:pathLst>
                <a:path w="2963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876" y="171"/>
                  </a:lnTo>
                  <a:cubicBezTo>
                    <a:pt x="2923" y="171"/>
                    <a:pt x="2962" y="133"/>
                    <a:pt x="2962" y="85"/>
                  </a:cubicBezTo>
                  <a:cubicBezTo>
                    <a:pt x="2962" y="38"/>
                    <a:pt x="2923" y="0"/>
                    <a:pt x="287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2867999" y="5016194"/>
              <a:ext cx="89001" cy="8495"/>
            </a:xfrm>
            <a:custGeom>
              <a:avLst/>
              <a:gdLst/>
              <a:ahLst/>
              <a:cxnLst/>
              <a:rect l="l" t="t" r="r" b="b"/>
              <a:pathLst>
                <a:path w="1802" h="172" extrusionOk="0">
                  <a:moveTo>
                    <a:pt x="85" y="1"/>
                  </a:moveTo>
                  <a:cubicBezTo>
                    <a:pt x="38" y="1"/>
                    <a:pt x="0" y="39"/>
                    <a:pt x="0" y="85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1715" y="171"/>
                  </a:lnTo>
                  <a:cubicBezTo>
                    <a:pt x="1762" y="171"/>
                    <a:pt x="1801" y="133"/>
                    <a:pt x="1801" y="85"/>
                  </a:cubicBezTo>
                  <a:cubicBezTo>
                    <a:pt x="1801" y="39"/>
                    <a:pt x="1762" y="1"/>
                    <a:pt x="171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2358601" y="5022269"/>
              <a:ext cx="61836" cy="49"/>
            </a:xfrm>
            <a:custGeom>
              <a:avLst/>
              <a:gdLst/>
              <a:ahLst/>
              <a:cxnLst/>
              <a:rect l="l" t="t" r="r" b="b"/>
              <a:pathLst>
                <a:path w="1252" h="1" extrusionOk="0">
                  <a:moveTo>
                    <a:pt x="1251" y="0"/>
                  </a:moveTo>
                  <a:lnTo>
                    <a:pt x="626" y="0"/>
                  </a:lnTo>
                  <a:lnTo>
                    <a:pt x="0" y="0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6569163" y="5008387"/>
              <a:ext cx="129550" cy="8495"/>
            </a:xfrm>
            <a:custGeom>
              <a:avLst/>
              <a:gdLst/>
              <a:ahLst/>
              <a:cxnLst/>
              <a:rect l="l" t="t" r="r" b="b"/>
              <a:pathLst>
                <a:path w="2623" h="172" extrusionOk="0">
                  <a:moveTo>
                    <a:pt x="87" y="1"/>
                  </a:moveTo>
                  <a:cubicBezTo>
                    <a:pt x="40" y="1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536" y="171"/>
                  </a:lnTo>
                  <a:cubicBezTo>
                    <a:pt x="2584" y="171"/>
                    <a:pt x="2622" y="133"/>
                    <a:pt x="2622" y="85"/>
                  </a:cubicBezTo>
                  <a:cubicBezTo>
                    <a:pt x="2622" y="38"/>
                    <a:pt x="2584" y="1"/>
                    <a:pt x="253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6722170" y="5064740"/>
              <a:ext cx="129155" cy="8446"/>
            </a:xfrm>
            <a:custGeom>
              <a:avLst/>
              <a:gdLst/>
              <a:ahLst/>
              <a:cxnLst/>
              <a:rect l="l" t="t" r="r" b="b"/>
              <a:pathLst>
                <a:path w="2615" h="171" extrusionOk="0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2530" y="171"/>
                  </a:lnTo>
                  <a:cubicBezTo>
                    <a:pt x="2577" y="171"/>
                    <a:pt x="2615" y="133"/>
                    <a:pt x="2615" y="86"/>
                  </a:cubicBezTo>
                  <a:cubicBezTo>
                    <a:pt x="2615" y="38"/>
                    <a:pt x="2577" y="0"/>
                    <a:pt x="253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6110388" y="4815228"/>
              <a:ext cx="137551" cy="8446"/>
            </a:xfrm>
            <a:custGeom>
              <a:avLst/>
              <a:gdLst/>
              <a:ahLst/>
              <a:cxnLst/>
              <a:rect l="l" t="t" r="r" b="b"/>
              <a:pathLst>
                <a:path w="2785" h="171" extrusionOk="0">
                  <a:moveTo>
                    <a:pt x="86" y="0"/>
                  </a:moveTo>
                  <a:cubicBezTo>
                    <a:pt x="38" y="0"/>
                    <a:pt x="1" y="38"/>
                    <a:pt x="1" y="86"/>
                  </a:cubicBezTo>
                  <a:cubicBezTo>
                    <a:pt x="1" y="133"/>
                    <a:pt x="38" y="171"/>
                    <a:pt x="86" y="171"/>
                  </a:cubicBezTo>
                  <a:lnTo>
                    <a:pt x="2699" y="171"/>
                  </a:lnTo>
                  <a:cubicBezTo>
                    <a:pt x="2746" y="171"/>
                    <a:pt x="2785" y="133"/>
                    <a:pt x="2785" y="86"/>
                  </a:cubicBezTo>
                  <a:cubicBezTo>
                    <a:pt x="2785" y="38"/>
                    <a:pt x="2746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6319649" y="4758875"/>
              <a:ext cx="121203" cy="8495"/>
            </a:xfrm>
            <a:custGeom>
              <a:avLst/>
              <a:gdLst/>
              <a:ahLst/>
              <a:cxnLst/>
              <a:rect l="l" t="t" r="r" b="b"/>
              <a:pathLst>
                <a:path w="2454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2368" y="171"/>
                  </a:lnTo>
                  <a:cubicBezTo>
                    <a:pt x="2416" y="171"/>
                    <a:pt x="2454" y="133"/>
                    <a:pt x="2454" y="85"/>
                  </a:cubicBezTo>
                  <a:cubicBezTo>
                    <a:pt x="2454" y="38"/>
                    <a:pt x="2416" y="0"/>
                    <a:pt x="236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6359901" y="5056690"/>
              <a:ext cx="72900" cy="8495"/>
            </a:xfrm>
            <a:custGeom>
              <a:avLst/>
              <a:gdLst/>
              <a:ahLst/>
              <a:cxnLst/>
              <a:rect l="l" t="t" r="r" b="b"/>
              <a:pathLst>
                <a:path w="1476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1390" y="171"/>
                  </a:lnTo>
                  <a:cubicBezTo>
                    <a:pt x="1438" y="171"/>
                    <a:pt x="1476" y="133"/>
                    <a:pt x="1476" y="85"/>
                  </a:cubicBezTo>
                  <a:cubicBezTo>
                    <a:pt x="1476" y="38"/>
                    <a:pt x="1438" y="0"/>
                    <a:pt x="139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1472192" y="5008394"/>
              <a:ext cx="259199" cy="8446"/>
            </a:xfrm>
            <a:custGeom>
              <a:avLst/>
              <a:gdLst/>
              <a:ahLst/>
              <a:cxnLst/>
              <a:rect l="l" t="t" r="r" b="b"/>
              <a:pathLst>
                <a:path w="5248" h="171" extrusionOk="0">
                  <a:moveTo>
                    <a:pt x="86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3"/>
                    <a:pt x="38" y="171"/>
                    <a:pt x="86" y="171"/>
                  </a:cubicBezTo>
                  <a:lnTo>
                    <a:pt x="5162" y="171"/>
                  </a:lnTo>
                  <a:cubicBezTo>
                    <a:pt x="5209" y="171"/>
                    <a:pt x="5248" y="133"/>
                    <a:pt x="5248" y="86"/>
                  </a:cubicBezTo>
                  <a:cubicBezTo>
                    <a:pt x="5248" y="38"/>
                    <a:pt x="5209" y="0"/>
                    <a:pt x="516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056106" y="4653977"/>
              <a:ext cx="98434" cy="8495"/>
            </a:xfrm>
            <a:custGeom>
              <a:avLst/>
              <a:gdLst/>
              <a:ahLst/>
              <a:cxnLst/>
              <a:rect l="l" t="t" r="r" b="b"/>
              <a:pathLst>
                <a:path w="1993" h="172" extrusionOk="0">
                  <a:moveTo>
                    <a:pt x="85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3"/>
                    <a:pt x="38" y="172"/>
                    <a:pt x="85" y="172"/>
                  </a:cubicBezTo>
                  <a:lnTo>
                    <a:pt x="1908" y="172"/>
                  </a:lnTo>
                  <a:cubicBezTo>
                    <a:pt x="1955" y="172"/>
                    <a:pt x="1993" y="133"/>
                    <a:pt x="1993" y="86"/>
                  </a:cubicBezTo>
                  <a:cubicBezTo>
                    <a:pt x="1993" y="38"/>
                    <a:pt x="1955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3653586" y="4814984"/>
              <a:ext cx="81395" cy="8495"/>
            </a:xfrm>
            <a:custGeom>
              <a:avLst/>
              <a:gdLst/>
              <a:ahLst/>
              <a:cxnLst/>
              <a:rect l="l" t="t" r="r" b="b"/>
              <a:pathLst>
                <a:path w="1648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1563" y="171"/>
                  </a:lnTo>
                  <a:cubicBezTo>
                    <a:pt x="1610" y="171"/>
                    <a:pt x="1647" y="133"/>
                    <a:pt x="1647" y="85"/>
                  </a:cubicBezTo>
                  <a:cubicBezTo>
                    <a:pt x="1647" y="38"/>
                    <a:pt x="1610" y="0"/>
                    <a:pt x="156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3227013" y="4823035"/>
              <a:ext cx="113152" cy="8446"/>
            </a:xfrm>
            <a:custGeom>
              <a:avLst/>
              <a:gdLst/>
              <a:ahLst/>
              <a:cxnLst/>
              <a:rect l="l" t="t" r="r" b="b"/>
              <a:pathLst>
                <a:path w="2291" h="171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39" y="171"/>
                    <a:pt x="87" y="171"/>
                  </a:cubicBezTo>
                  <a:lnTo>
                    <a:pt x="2205" y="171"/>
                  </a:lnTo>
                  <a:cubicBezTo>
                    <a:pt x="2252" y="171"/>
                    <a:pt x="2291" y="133"/>
                    <a:pt x="2291" y="85"/>
                  </a:cubicBezTo>
                  <a:cubicBezTo>
                    <a:pt x="2291" y="38"/>
                    <a:pt x="2252" y="0"/>
                    <a:pt x="220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3983603" y="4927640"/>
              <a:ext cx="177557" cy="8495"/>
            </a:xfrm>
            <a:custGeom>
              <a:avLst/>
              <a:gdLst/>
              <a:ahLst/>
              <a:cxnLst/>
              <a:rect l="l" t="t" r="r" b="b"/>
              <a:pathLst>
                <a:path w="3595" h="172" extrusionOk="0">
                  <a:moveTo>
                    <a:pt x="87" y="1"/>
                  </a:moveTo>
                  <a:cubicBezTo>
                    <a:pt x="40" y="1"/>
                    <a:pt x="1" y="39"/>
                    <a:pt x="1" y="87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3509" y="171"/>
                  </a:lnTo>
                  <a:cubicBezTo>
                    <a:pt x="3557" y="171"/>
                    <a:pt x="3595" y="133"/>
                    <a:pt x="3595" y="87"/>
                  </a:cubicBezTo>
                  <a:cubicBezTo>
                    <a:pt x="3595" y="39"/>
                    <a:pt x="3557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329721" y="4814984"/>
              <a:ext cx="146343" cy="8495"/>
            </a:xfrm>
            <a:custGeom>
              <a:avLst/>
              <a:gdLst/>
              <a:ahLst/>
              <a:cxnLst/>
              <a:rect l="l" t="t" r="r" b="b"/>
              <a:pathLst>
                <a:path w="2963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876" y="171"/>
                  </a:lnTo>
                  <a:cubicBezTo>
                    <a:pt x="2923" y="171"/>
                    <a:pt x="2962" y="133"/>
                    <a:pt x="2962" y="85"/>
                  </a:cubicBezTo>
                  <a:cubicBezTo>
                    <a:pt x="2962" y="38"/>
                    <a:pt x="2923" y="0"/>
                    <a:pt x="287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4394174" y="5016194"/>
              <a:ext cx="89001" cy="8495"/>
            </a:xfrm>
            <a:custGeom>
              <a:avLst/>
              <a:gdLst/>
              <a:ahLst/>
              <a:cxnLst/>
              <a:rect l="l" t="t" r="r" b="b"/>
              <a:pathLst>
                <a:path w="1802" h="172" extrusionOk="0">
                  <a:moveTo>
                    <a:pt x="85" y="1"/>
                  </a:moveTo>
                  <a:cubicBezTo>
                    <a:pt x="38" y="1"/>
                    <a:pt x="0" y="39"/>
                    <a:pt x="0" y="85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1715" y="171"/>
                  </a:lnTo>
                  <a:cubicBezTo>
                    <a:pt x="1762" y="171"/>
                    <a:pt x="1801" y="133"/>
                    <a:pt x="1801" y="85"/>
                  </a:cubicBezTo>
                  <a:cubicBezTo>
                    <a:pt x="1801" y="39"/>
                    <a:pt x="1762" y="1"/>
                    <a:pt x="171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7188995" y="4831279"/>
              <a:ext cx="113399" cy="8544"/>
            </a:xfrm>
            <a:custGeom>
              <a:avLst/>
              <a:gdLst/>
              <a:ahLst/>
              <a:cxnLst/>
              <a:rect l="l" t="t" r="r" b="b"/>
              <a:pathLst>
                <a:path w="2296" h="173" extrusionOk="0">
                  <a:moveTo>
                    <a:pt x="86" y="1"/>
                  </a:moveTo>
                  <a:cubicBezTo>
                    <a:pt x="38" y="1"/>
                    <a:pt x="0" y="39"/>
                    <a:pt x="0" y="87"/>
                  </a:cubicBezTo>
                  <a:cubicBezTo>
                    <a:pt x="0" y="133"/>
                    <a:pt x="38" y="172"/>
                    <a:pt x="86" y="172"/>
                  </a:cubicBezTo>
                  <a:lnTo>
                    <a:pt x="2210" y="172"/>
                  </a:lnTo>
                  <a:cubicBezTo>
                    <a:pt x="2258" y="172"/>
                    <a:pt x="2296" y="133"/>
                    <a:pt x="2296" y="87"/>
                  </a:cubicBezTo>
                  <a:cubicBezTo>
                    <a:pt x="2296" y="39"/>
                    <a:pt x="2258" y="1"/>
                    <a:pt x="2210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62373" y="4799078"/>
              <a:ext cx="185805" cy="8544"/>
            </a:xfrm>
            <a:custGeom>
              <a:avLst/>
              <a:gdLst/>
              <a:ahLst/>
              <a:cxnLst/>
              <a:rect l="l" t="t" r="r" b="b"/>
              <a:pathLst>
                <a:path w="3762" h="173" extrusionOk="0">
                  <a:moveTo>
                    <a:pt x="86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4"/>
                    <a:pt x="39" y="172"/>
                    <a:pt x="86" y="172"/>
                  </a:cubicBezTo>
                  <a:lnTo>
                    <a:pt x="3675" y="172"/>
                  </a:lnTo>
                  <a:cubicBezTo>
                    <a:pt x="3722" y="172"/>
                    <a:pt x="3761" y="134"/>
                    <a:pt x="3761" y="86"/>
                  </a:cubicBezTo>
                  <a:cubicBezTo>
                    <a:pt x="3761" y="39"/>
                    <a:pt x="3722" y="0"/>
                    <a:pt x="367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044087" y="4734675"/>
              <a:ext cx="105053" cy="8544"/>
            </a:xfrm>
            <a:custGeom>
              <a:avLst/>
              <a:gdLst/>
              <a:ahLst/>
              <a:cxnLst/>
              <a:rect l="l" t="t" r="r" b="b"/>
              <a:pathLst>
                <a:path w="2127" h="173" extrusionOk="0">
                  <a:moveTo>
                    <a:pt x="86" y="1"/>
                  </a:moveTo>
                  <a:cubicBezTo>
                    <a:pt x="38" y="1"/>
                    <a:pt x="1" y="39"/>
                    <a:pt x="1" y="87"/>
                  </a:cubicBezTo>
                  <a:cubicBezTo>
                    <a:pt x="1" y="134"/>
                    <a:pt x="38" y="173"/>
                    <a:pt x="86" y="173"/>
                  </a:cubicBezTo>
                  <a:lnTo>
                    <a:pt x="2042" y="173"/>
                  </a:lnTo>
                  <a:cubicBezTo>
                    <a:pt x="2089" y="173"/>
                    <a:pt x="2127" y="134"/>
                    <a:pt x="2127" y="87"/>
                  </a:cubicBezTo>
                  <a:cubicBezTo>
                    <a:pt x="2127" y="39"/>
                    <a:pt x="2089" y="1"/>
                    <a:pt x="204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3884776" y="5022269"/>
              <a:ext cx="61836" cy="49"/>
            </a:xfrm>
            <a:custGeom>
              <a:avLst/>
              <a:gdLst/>
              <a:ahLst/>
              <a:cxnLst/>
              <a:rect l="l" t="t" r="r" b="b"/>
              <a:pathLst>
                <a:path w="1252" h="1" extrusionOk="0">
                  <a:moveTo>
                    <a:pt x="1251" y="0"/>
                  </a:moveTo>
                  <a:lnTo>
                    <a:pt x="626" y="0"/>
                  </a:lnTo>
                  <a:lnTo>
                    <a:pt x="0" y="0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3474813" y="5008387"/>
              <a:ext cx="129550" cy="8495"/>
            </a:xfrm>
            <a:custGeom>
              <a:avLst/>
              <a:gdLst/>
              <a:ahLst/>
              <a:cxnLst/>
              <a:rect l="l" t="t" r="r" b="b"/>
              <a:pathLst>
                <a:path w="2623" h="172" extrusionOk="0">
                  <a:moveTo>
                    <a:pt x="87" y="1"/>
                  </a:moveTo>
                  <a:cubicBezTo>
                    <a:pt x="40" y="1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536" y="171"/>
                  </a:lnTo>
                  <a:cubicBezTo>
                    <a:pt x="2584" y="171"/>
                    <a:pt x="2622" y="133"/>
                    <a:pt x="2622" y="85"/>
                  </a:cubicBezTo>
                  <a:cubicBezTo>
                    <a:pt x="2622" y="38"/>
                    <a:pt x="2584" y="1"/>
                    <a:pt x="253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6"/>
          <p:cNvSpPr txBox="1">
            <a:spLocks noGrp="1"/>
          </p:cNvSpPr>
          <p:nvPr>
            <p:ph type="ctrTitle"/>
          </p:nvPr>
        </p:nvSpPr>
        <p:spPr>
          <a:xfrm>
            <a:off x="5144590" y="382600"/>
            <a:ext cx="3284400" cy="9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02" name="Google Shape;1102;p26"/>
          <p:cNvSpPr txBox="1">
            <a:spLocks noGrp="1"/>
          </p:cNvSpPr>
          <p:nvPr>
            <p:ph type="subTitle" idx="1"/>
          </p:nvPr>
        </p:nvSpPr>
        <p:spPr>
          <a:xfrm>
            <a:off x="5137000" y="1332650"/>
            <a:ext cx="3291900" cy="1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03" name="Google Shape;1103;p26"/>
          <p:cNvGrpSpPr/>
          <p:nvPr/>
        </p:nvGrpSpPr>
        <p:grpSpPr>
          <a:xfrm>
            <a:off x="-25" y="4607888"/>
            <a:ext cx="9144000" cy="572700"/>
            <a:chOff x="-25" y="4607888"/>
            <a:chExt cx="9144000" cy="572700"/>
          </a:xfrm>
        </p:grpSpPr>
        <p:sp>
          <p:nvSpPr>
            <p:cNvPr id="1104" name="Google Shape;1104;p26"/>
            <p:cNvSpPr/>
            <p:nvPr/>
          </p:nvSpPr>
          <p:spPr>
            <a:xfrm>
              <a:off x="-25" y="4607888"/>
              <a:ext cx="9144000" cy="57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5" name="Google Shape;1105;p26"/>
            <p:cNvGrpSpPr/>
            <p:nvPr/>
          </p:nvGrpSpPr>
          <p:grpSpPr>
            <a:xfrm>
              <a:off x="119242" y="4668182"/>
              <a:ext cx="8905453" cy="452126"/>
              <a:chOff x="119242" y="4668182"/>
              <a:chExt cx="8905453" cy="452126"/>
            </a:xfrm>
          </p:grpSpPr>
          <p:sp>
            <p:nvSpPr>
              <p:cNvPr id="1106" name="Google Shape;1106;p26"/>
              <p:cNvSpPr/>
              <p:nvPr/>
            </p:nvSpPr>
            <p:spPr>
              <a:xfrm flipH="1">
                <a:off x="271642" y="4668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6"/>
              <p:cNvSpPr/>
              <p:nvPr/>
            </p:nvSpPr>
            <p:spPr>
              <a:xfrm flipH="1">
                <a:off x="10242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6"/>
              <p:cNvSpPr/>
              <p:nvPr/>
            </p:nvSpPr>
            <p:spPr>
              <a:xfrm flipH="1">
                <a:off x="17006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6"/>
              <p:cNvSpPr/>
              <p:nvPr/>
            </p:nvSpPr>
            <p:spPr>
              <a:xfrm flipH="1">
                <a:off x="2529442" y="4668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6"/>
              <p:cNvSpPr/>
              <p:nvPr/>
            </p:nvSpPr>
            <p:spPr>
              <a:xfrm flipH="1">
                <a:off x="31296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6"/>
              <p:cNvSpPr/>
              <p:nvPr/>
            </p:nvSpPr>
            <p:spPr>
              <a:xfrm flipH="1">
                <a:off x="4034642" y="4668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6"/>
              <p:cNvSpPr/>
              <p:nvPr/>
            </p:nvSpPr>
            <p:spPr>
              <a:xfrm flipH="1">
                <a:off x="4787242" y="4668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6"/>
              <p:cNvSpPr/>
              <p:nvPr/>
            </p:nvSpPr>
            <p:spPr>
              <a:xfrm flipH="1">
                <a:off x="54636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6"/>
              <p:cNvSpPr/>
              <p:nvPr/>
            </p:nvSpPr>
            <p:spPr>
              <a:xfrm flipH="1">
                <a:off x="6292442" y="4668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6"/>
              <p:cNvSpPr/>
              <p:nvPr/>
            </p:nvSpPr>
            <p:spPr>
              <a:xfrm flipH="1">
                <a:off x="67402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6"/>
              <p:cNvSpPr/>
              <p:nvPr/>
            </p:nvSpPr>
            <p:spPr>
              <a:xfrm flipH="1">
                <a:off x="77976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6"/>
              <p:cNvSpPr/>
              <p:nvPr/>
            </p:nvSpPr>
            <p:spPr>
              <a:xfrm flipH="1">
                <a:off x="83216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6"/>
              <p:cNvSpPr/>
              <p:nvPr/>
            </p:nvSpPr>
            <p:spPr>
              <a:xfrm flipH="1">
                <a:off x="500242" y="48205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6"/>
              <p:cNvSpPr/>
              <p:nvPr/>
            </p:nvSpPr>
            <p:spPr>
              <a:xfrm flipH="1">
                <a:off x="1252842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6"/>
              <p:cNvSpPr/>
              <p:nvPr/>
            </p:nvSpPr>
            <p:spPr>
              <a:xfrm flipH="1">
                <a:off x="2081642" y="48205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6"/>
              <p:cNvSpPr/>
              <p:nvPr/>
            </p:nvSpPr>
            <p:spPr>
              <a:xfrm flipH="1">
                <a:off x="2842867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6"/>
              <p:cNvSpPr/>
              <p:nvPr/>
            </p:nvSpPr>
            <p:spPr>
              <a:xfrm flipH="1">
                <a:off x="35868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6"/>
              <p:cNvSpPr/>
              <p:nvPr/>
            </p:nvSpPr>
            <p:spPr>
              <a:xfrm flipH="1">
                <a:off x="4263242" y="48205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6"/>
              <p:cNvSpPr/>
              <p:nvPr/>
            </p:nvSpPr>
            <p:spPr>
              <a:xfrm flipH="1">
                <a:off x="4939642" y="48205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6"/>
              <p:cNvSpPr/>
              <p:nvPr/>
            </p:nvSpPr>
            <p:spPr>
              <a:xfrm flipH="1">
                <a:off x="5768442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6"/>
              <p:cNvSpPr/>
              <p:nvPr/>
            </p:nvSpPr>
            <p:spPr>
              <a:xfrm flipH="1">
                <a:off x="6536417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6"/>
              <p:cNvSpPr/>
              <p:nvPr/>
            </p:nvSpPr>
            <p:spPr>
              <a:xfrm flipH="1">
                <a:off x="7349842" y="48205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6"/>
              <p:cNvSpPr/>
              <p:nvPr/>
            </p:nvSpPr>
            <p:spPr>
              <a:xfrm flipH="1">
                <a:off x="8026242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6"/>
              <p:cNvSpPr/>
              <p:nvPr/>
            </p:nvSpPr>
            <p:spPr>
              <a:xfrm flipH="1">
                <a:off x="8787467" y="48205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6"/>
              <p:cNvSpPr/>
              <p:nvPr/>
            </p:nvSpPr>
            <p:spPr>
              <a:xfrm flipH="1">
                <a:off x="1192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6"/>
              <p:cNvSpPr/>
              <p:nvPr/>
            </p:nvSpPr>
            <p:spPr>
              <a:xfrm flipH="1">
                <a:off x="948042" y="5049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6"/>
              <p:cNvSpPr/>
              <p:nvPr/>
            </p:nvSpPr>
            <p:spPr>
              <a:xfrm flipH="1">
                <a:off x="1624442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 flipH="1">
                <a:off x="23770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6"/>
              <p:cNvSpPr/>
              <p:nvPr/>
            </p:nvSpPr>
            <p:spPr>
              <a:xfrm flipH="1">
                <a:off x="32820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6"/>
              <p:cNvSpPr/>
              <p:nvPr/>
            </p:nvSpPr>
            <p:spPr>
              <a:xfrm flipH="1">
                <a:off x="39584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6"/>
              <p:cNvSpPr/>
              <p:nvPr/>
            </p:nvSpPr>
            <p:spPr>
              <a:xfrm flipH="1">
                <a:off x="47110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6"/>
              <p:cNvSpPr/>
              <p:nvPr/>
            </p:nvSpPr>
            <p:spPr>
              <a:xfrm flipH="1">
                <a:off x="54636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6"/>
              <p:cNvSpPr/>
              <p:nvPr/>
            </p:nvSpPr>
            <p:spPr>
              <a:xfrm flipH="1">
                <a:off x="6140042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6"/>
              <p:cNvSpPr/>
              <p:nvPr/>
            </p:nvSpPr>
            <p:spPr>
              <a:xfrm flipH="1">
                <a:off x="6968842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6"/>
              <p:cNvSpPr/>
              <p:nvPr/>
            </p:nvSpPr>
            <p:spPr>
              <a:xfrm flipH="1">
                <a:off x="76452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6"/>
              <p:cNvSpPr/>
              <p:nvPr/>
            </p:nvSpPr>
            <p:spPr>
              <a:xfrm flipH="1">
                <a:off x="8474042" y="5049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2" name="Google Shape;1142;p26"/>
          <p:cNvSpPr txBox="1"/>
          <p:nvPr/>
        </p:nvSpPr>
        <p:spPr>
          <a:xfrm>
            <a:off x="5137000" y="3428750"/>
            <a:ext cx="3291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27"/>
          <p:cNvGrpSpPr/>
          <p:nvPr/>
        </p:nvGrpSpPr>
        <p:grpSpPr>
          <a:xfrm>
            <a:off x="50" y="4617575"/>
            <a:ext cx="9144000" cy="572700"/>
            <a:chOff x="50" y="4617575"/>
            <a:chExt cx="9144000" cy="572700"/>
          </a:xfrm>
        </p:grpSpPr>
        <p:sp>
          <p:nvSpPr>
            <p:cNvPr id="1145" name="Google Shape;1145;p27"/>
            <p:cNvSpPr/>
            <p:nvPr/>
          </p:nvSpPr>
          <p:spPr>
            <a:xfrm>
              <a:off x="50" y="4617575"/>
              <a:ext cx="9144000" cy="57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7"/>
            <p:cNvSpPr/>
            <p:nvPr/>
          </p:nvSpPr>
          <p:spPr>
            <a:xfrm flipH="1">
              <a:off x="617201" y="4726177"/>
              <a:ext cx="98434" cy="8495"/>
            </a:xfrm>
            <a:custGeom>
              <a:avLst/>
              <a:gdLst/>
              <a:ahLst/>
              <a:cxnLst/>
              <a:rect l="l" t="t" r="r" b="b"/>
              <a:pathLst>
                <a:path w="1993" h="172" extrusionOk="0">
                  <a:moveTo>
                    <a:pt x="85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3"/>
                    <a:pt x="38" y="172"/>
                    <a:pt x="85" y="172"/>
                  </a:cubicBezTo>
                  <a:lnTo>
                    <a:pt x="1908" y="172"/>
                  </a:lnTo>
                  <a:cubicBezTo>
                    <a:pt x="1955" y="172"/>
                    <a:pt x="1993" y="133"/>
                    <a:pt x="1993" y="86"/>
                  </a:cubicBezTo>
                  <a:cubicBezTo>
                    <a:pt x="1993" y="38"/>
                    <a:pt x="1955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 flipH="1">
              <a:off x="964236" y="4814984"/>
              <a:ext cx="81395" cy="8495"/>
            </a:xfrm>
            <a:custGeom>
              <a:avLst/>
              <a:gdLst/>
              <a:ahLst/>
              <a:cxnLst/>
              <a:rect l="l" t="t" r="r" b="b"/>
              <a:pathLst>
                <a:path w="1648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1563" y="171"/>
                  </a:lnTo>
                  <a:cubicBezTo>
                    <a:pt x="1610" y="171"/>
                    <a:pt x="1647" y="133"/>
                    <a:pt x="1647" y="85"/>
                  </a:cubicBezTo>
                  <a:cubicBezTo>
                    <a:pt x="1647" y="38"/>
                    <a:pt x="1610" y="0"/>
                    <a:pt x="156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 flipH="1">
              <a:off x="1359051" y="4823035"/>
              <a:ext cx="113152" cy="8446"/>
            </a:xfrm>
            <a:custGeom>
              <a:avLst/>
              <a:gdLst/>
              <a:ahLst/>
              <a:cxnLst/>
              <a:rect l="l" t="t" r="r" b="b"/>
              <a:pathLst>
                <a:path w="2291" h="171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39" y="171"/>
                    <a:pt x="87" y="171"/>
                  </a:cubicBezTo>
                  <a:lnTo>
                    <a:pt x="2205" y="171"/>
                  </a:lnTo>
                  <a:cubicBezTo>
                    <a:pt x="2252" y="171"/>
                    <a:pt x="2291" y="133"/>
                    <a:pt x="2291" y="85"/>
                  </a:cubicBezTo>
                  <a:cubicBezTo>
                    <a:pt x="2291" y="38"/>
                    <a:pt x="2252" y="0"/>
                    <a:pt x="220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 flipH="1">
              <a:off x="538056" y="4927640"/>
              <a:ext cx="177557" cy="8495"/>
            </a:xfrm>
            <a:custGeom>
              <a:avLst/>
              <a:gdLst/>
              <a:ahLst/>
              <a:cxnLst/>
              <a:rect l="l" t="t" r="r" b="b"/>
              <a:pathLst>
                <a:path w="3595" h="172" extrusionOk="0">
                  <a:moveTo>
                    <a:pt x="87" y="1"/>
                  </a:moveTo>
                  <a:cubicBezTo>
                    <a:pt x="40" y="1"/>
                    <a:pt x="1" y="39"/>
                    <a:pt x="1" y="87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3509" y="171"/>
                  </a:lnTo>
                  <a:cubicBezTo>
                    <a:pt x="3557" y="171"/>
                    <a:pt x="3595" y="133"/>
                    <a:pt x="3595" y="87"/>
                  </a:cubicBezTo>
                  <a:cubicBezTo>
                    <a:pt x="3595" y="39"/>
                    <a:pt x="3557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 flipH="1">
              <a:off x="223153" y="4814984"/>
              <a:ext cx="146343" cy="8495"/>
            </a:xfrm>
            <a:custGeom>
              <a:avLst/>
              <a:gdLst/>
              <a:ahLst/>
              <a:cxnLst/>
              <a:rect l="l" t="t" r="r" b="b"/>
              <a:pathLst>
                <a:path w="2963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876" y="171"/>
                  </a:lnTo>
                  <a:cubicBezTo>
                    <a:pt x="2923" y="171"/>
                    <a:pt x="2962" y="133"/>
                    <a:pt x="2962" y="85"/>
                  </a:cubicBezTo>
                  <a:cubicBezTo>
                    <a:pt x="2962" y="38"/>
                    <a:pt x="2923" y="0"/>
                    <a:pt x="287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 flipH="1">
              <a:off x="216042" y="5016194"/>
              <a:ext cx="89001" cy="8495"/>
            </a:xfrm>
            <a:custGeom>
              <a:avLst/>
              <a:gdLst/>
              <a:ahLst/>
              <a:cxnLst/>
              <a:rect l="l" t="t" r="r" b="b"/>
              <a:pathLst>
                <a:path w="1802" h="172" extrusionOk="0">
                  <a:moveTo>
                    <a:pt x="85" y="1"/>
                  </a:moveTo>
                  <a:cubicBezTo>
                    <a:pt x="38" y="1"/>
                    <a:pt x="0" y="39"/>
                    <a:pt x="0" y="85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1715" y="171"/>
                  </a:lnTo>
                  <a:cubicBezTo>
                    <a:pt x="1762" y="171"/>
                    <a:pt x="1801" y="133"/>
                    <a:pt x="1801" y="85"/>
                  </a:cubicBezTo>
                  <a:cubicBezTo>
                    <a:pt x="1801" y="39"/>
                    <a:pt x="1762" y="1"/>
                    <a:pt x="171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 flipH="1">
              <a:off x="752604" y="5022269"/>
              <a:ext cx="61836" cy="49"/>
            </a:xfrm>
            <a:custGeom>
              <a:avLst/>
              <a:gdLst/>
              <a:ahLst/>
              <a:cxnLst/>
              <a:rect l="l" t="t" r="r" b="b"/>
              <a:pathLst>
                <a:path w="1252" h="1" extrusionOk="0">
                  <a:moveTo>
                    <a:pt x="1251" y="0"/>
                  </a:moveTo>
                  <a:lnTo>
                    <a:pt x="626" y="0"/>
                  </a:lnTo>
                  <a:lnTo>
                    <a:pt x="0" y="0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 flipH="1">
              <a:off x="8402904" y="5008387"/>
              <a:ext cx="129550" cy="8495"/>
            </a:xfrm>
            <a:custGeom>
              <a:avLst/>
              <a:gdLst/>
              <a:ahLst/>
              <a:cxnLst/>
              <a:rect l="l" t="t" r="r" b="b"/>
              <a:pathLst>
                <a:path w="2623" h="172" extrusionOk="0">
                  <a:moveTo>
                    <a:pt x="87" y="1"/>
                  </a:moveTo>
                  <a:cubicBezTo>
                    <a:pt x="40" y="1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536" y="171"/>
                  </a:lnTo>
                  <a:cubicBezTo>
                    <a:pt x="2584" y="171"/>
                    <a:pt x="2622" y="133"/>
                    <a:pt x="2622" y="85"/>
                  </a:cubicBezTo>
                  <a:cubicBezTo>
                    <a:pt x="2622" y="38"/>
                    <a:pt x="2584" y="1"/>
                    <a:pt x="253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7"/>
            <p:cNvSpPr/>
            <p:nvPr/>
          </p:nvSpPr>
          <p:spPr>
            <a:xfrm flipH="1">
              <a:off x="8250292" y="5064740"/>
              <a:ext cx="129155" cy="8446"/>
            </a:xfrm>
            <a:custGeom>
              <a:avLst/>
              <a:gdLst/>
              <a:ahLst/>
              <a:cxnLst/>
              <a:rect l="l" t="t" r="r" b="b"/>
              <a:pathLst>
                <a:path w="2615" h="171" extrusionOk="0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2530" y="171"/>
                  </a:lnTo>
                  <a:cubicBezTo>
                    <a:pt x="2577" y="171"/>
                    <a:pt x="2615" y="133"/>
                    <a:pt x="2615" y="86"/>
                  </a:cubicBezTo>
                  <a:cubicBezTo>
                    <a:pt x="2615" y="38"/>
                    <a:pt x="2577" y="0"/>
                    <a:pt x="253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7"/>
            <p:cNvSpPr/>
            <p:nvPr/>
          </p:nvSpPr>
          <p:spPr>
            <a:xfrm flipH="1">
              <a:off x="8853677" y="4815228"/>
              <a:ext cx="137551" cy="8446"/>
            </a:xfrm>
            <a:custGeom>
              <a:avLst/>
              <a:gdLst/>
              <a:ahLst/>
              <a:cxnLst/>
              <a:rect l="l" t="t" r="r" b="b"/>
              <a:pathLst>
                <a:path w="2785" h="171" extrusionOk="0">
                  <a:moveTo>
                    <a:pt x="86" y="0"/>
                  </a:moveTo>
                  <a:cubicBezTo>
                    <a:pt x="38" y="0"/>
                    <a:pt x="1" y="38"/>
                    <a:pt x="1" y="86"/>
                  </a:cubicBezTo>
                  <a:cubicBezTo>
                    <a:pt x="1" y="133"/>
                    <a:pt x="38" y="171"/>
                    <a:pt x="86" y="171"/>
                  </a:cubicBezTo>
                  <a:lnTo>
                    <a:pt x="2699" y="171"/>
                  </a:lnTo>
                  <a:cubicBezTo>
                    <a:pt x="2746" y="171"/>
                    <a:pt x="2785" y="133"/>
                    <a:pt x="2785" y="86"/>
                  </a:cubicBezTo>
                  <a:cubicBezTo>
                    <a:pt x="2785" y="38"/>
                    <a:pt x="2746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 flipH="1">
              <a:off x="8660764" y="4758875"/>
              <a:ext cx="121203" cy="8495"/>
            </a:xfrm>
            <a:custGeom>
              <a:avLst/>
              <a:gdLst/>
              <a:ahLst/>
              <a:cxnLst/>
              <a:rect l="l" t="t" r="r" b="b"/>
              <a:pathLst>
                <a:path w="2454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2368" y="171"/>
                  </a:lnTo>
                  <a:cubicBezTo>
                    <a:pt x="2416" y="171"/>
                    <a:pt x="2454" y="133"/>
                    <a:pt x="2454" y="85"/>
                  </a:cubicBezTo>
                  <a:cubicBezTo>
                    <a:pt x="2454" y="38"/>
                    <a:pt x="2416" y="0"/>
                    <a:pt x="236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7"/>
            <p:cNvSpPr/>
            <p:nvPr/>
          </p:nvSpPr>
          <p:spPr>
            <a:xfrm flipH="1">
              <a:off x="8668815" y="5056690"/>
              <a:ext cx="72900" cy="8495"/>
            </a:xfrm>
            <a:custGeom>
              <a:avLst/>
              <a:gdLst/>
              <a:ahLst/>
              <a:cxnLst/>
              <a:rect l="l" t="t" r="r" b="b"/>
              <a:pathLst>
                <a:path w="1476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1390" y="171"/>
                  </a:lnTo>
                  <a:cubicBezTo>
                    <a:pt x="1438" y="171"/>
                    <a:pt x="1476" y="133"/>
                    <a:pt x="1476" y="85"/>
                  </a:cubicBezTo>
                  <a:cubicBezTo>
                    <a:pt x="1476" y="38"/>
                    <a:pt x="1438" y="0"/>
                    <a:pt x="139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7"/>
            <p:cNvSpPr/>
            <p:nvPr/>
          </p:nvSpPr>
          <p:spPr>
            <a:xfrm flipH="1">
              <a:off x="5268951" y="4726177"/>
              <a:ext cx="98434" cy="8495"/>
            </a:xfrm>
            <a:custGeom>
              <a:avLst/>
              <a:gdLst/>
              <a:ahLst/>
              <a:cxnLst/>
              <a:rect l="l" t="t" r="r" b="b"/>
              <a:pathLst>
                <a:path w="1993" h="172" extrusionOk="0">
                  <a:moveTo>
                    <a:pt x="85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3"/>
                    <a:pt x="38" y="172"/>
                    <a:pt x="85" y="172"/>
                  </a:cubicBezTo>
                  <a:lnTo>
                    <a:pt x="1908" y="172"/>
                  </a:lnTo>
                  <a:cubicBezTo>
                    <a:pt x="1955" y="172"/>
                    <a:pt x="1993" y="133"/>
                    <a:pt x="1993" y="86"/>
                  </a:cubicBezTo>
                  <a:cubicBezTo>
                    <a:pt x="1993" y="38"/>
                    <a:pt x="1955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7"/>
            <p:cNvSpPr/>
            <p:nvPr/>
          </p:nvSpPr>
          <p:spPr>
            <a:xfrm flipH="1">
              <a:off x="5615986" y="4814984"/>
              <a:ext cx="81395" cy="8495"/>
            </a:xfrm>
            <a:custGeom>
              <a:avLst/>
              <a:gdLst/>
              <a:ahLst/>
              <a:cxnLst/>
              <a:rect l="l" t="t" r="r" b="b"/>
              <a:pathLst>
                <a:path w="1648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1563" y="171"/>
                  </a:lnTo>
                  <a:cubicBezTo>
                    <a:pt x="1610" y="171"/>
                    <a:pt x="1647" y="133"/>
                    <a:pt x="1647" y="85"/>
                  </a:cubicBezTo>
                  <a:cubicBezTo>
                    <a:pt x="1647" y="38"/>
                    <a:pt x="1610" y="0"/>
                    <a:pt x="156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7"/>
            <p:cNvSpPr/>
            <p:nvPr/>
          </p:nvSpPr>
          <p:spPr>
            <a:xfrm flipH="1">
              <a:off x="5812976" y="4927672"/>
              <a:ext cx="113152" cy="8446"/>
            </a:xfrm>
            <a:custGeom>
              <a:avLst/>
              <a:gdLst/>
              <a:ahLst/>
              <a:cxnLst/>
              <a:rect l="l" t="t" r="r" b="b"/>
              <a:pathLst>
                <a:path w="2291" h="171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39" y="171"/>
                    <a:pt x="87" y="171"/>
                  </a:cubicBezTo>
                  <a:lnTo>
                    <a:pt x="2205" y="171"/>
                  </a:lnTo>
                  <a:cubicBezTo>
                    <a:pt x="2252" y="171"/>
                    <a:pt x="2291" y="133"/>
                    <a:pt x="2291" y="85"/>
                  </a:cubicBezTo>
                  <a:cubicBezTo>
                    <a:pt x="2291" y="38"/>
                    <a:pt x="2252" y="0"/>
                    <a:pt x="220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7"/>
            <p:cNvSpPr/>
            <p:nvPr/>
          </p:nvSpPr>
          <p:spPr>
            <a:xfrm flipH="1">
              <a:off x="5189806" y="4927640"/>
              <a:ext cx="177557" cy="8495"/>
            </a:xfrm>
            <a:custGeom>
              <a:avLst/>
              <a:gdLst/>
              <a:ahLst/>
              <a:cxnLst/>
              <a:rect l="l" t="t" r="r" b="b"/>
              <a:pathLst>
                <a:path w="3595" h="172" extrusionOk="0">
                  <a:moveTo>
                    <a:pt x="87" y="1"/>
                  </a:moveTo>
                  <a:cubicBezTo>
                    <a:pt x="40" y="1"/>
                    <a:pt x="1" y="39"/>
                    <a:pt x="1" y="87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3509" y="171"/>
                  </a:lnTo>
                  <a:cubicBezTo>
                    <a:pt x="3557" y="171"/>
                    <a:pt x="3595" y="133"/>
                    <a:pt x="3595" y="87"/>
                  </a:cubicBezTo>
                  <a:cubicBezTo>
                    <a:pt x="3595" y="39"/>
                    <a:pt x="3557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7"/>
            <p:cNvSpPr/>
            <p:nvPr/>
          </p:nvSpPr>
          <p:spPr>
            <a:xfrm flipH="1">
              <a:off x="4874903" y="4814984"/>
              <a:ext cx="146343" cy="8495"/>
            </a:xfrm>
            <a:custGeom>
              <a:avLst/>
              <a:gdLst/>
              <a:ahLst/>
              <a:cxnLst/>
              <a:rect l="l" t="t" r="r" b="b"/>
              <a:pathLst>
                <a:path w="2963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876" y="171"/>
                  </a:lnTo>
                  <a:cubicBezTo>
                    <a:pt x="2923" y="171"/>
                    <a:pt x="2962" y="133"/>
                    <a:pt x="2962" y="85"/>
                  </a:cubicBezTo>
                  <a:cubicBezTo>
                    <a:pt x="2962" y="38"/>
                    <a:pt x="2923" y="0"/>
                    <a:pt x="287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7"/>
            <p:cNvSpPr/>
            <p:nvPr/>
          </p:nvSpPr>
          <p:spPr>
            <a:xfrm flipH="1">
              <a:off x="4867792" y="5016194"/>
              <a:ext cx="89001" cy="8495"/>
            </a:xfrm>
            <a:custGeom>
              <a:avLst/>
              <a:gdLst/>
              <a:ahLst/>
              <a:cxnLst/>
              <a:rect l="l" t="t" r="r" b="b"/>
              <a:pathLst>
                <a:path w="1802" h="172" extrusionOk="0">
                  <a:moveTo>
                    <a:pt x="85" y="1"/>
                  </a:moveTo>
                  <a:cubicBezTo>
                    <a:pt x="38" y="1"/>
                    <a:pt x="0" y="39"/>
                    <a:pt x="0" y="85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1715" y="171"/>
                  </a:lnTo>
                  <a:cubicBezTo>
                    <a:pt x="1762" y="171"/>
                    <a:pt x="1801" y="133"/>
                    <a:pt x="1801" y="85"/>
                  </a:cubicBezTo>
                  <a:cubicBezTo>
                    <a:pt x="1801" y="39"/>
                    <a:pt x="1762" y="1"/>
                    <a:pt x="171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7"/>
            <p:cNvSpPr/>
            <p:nvPr/>
          </p:nvSpPr>
          <p:spPr>
            <a:xfrm flipH="1">
              <a:off x="7799222" y="4831279"/>
              <a:ext cx="113399" cy="8544"/>
            </a:xfrm>
            <a:custGeom>
              <a:avLst/>
              <a:gdLst/>
              <a:ahLst/>
              <a:cxnLst/>
              <a:rect l="l" t="t" r="r" b="b"/>
              <a:pathLst>
                <a:path w="2296" h="173" extrusionOk="0">
                  <a:moveTo>
                    <a:pt x="86" y="1"/>
                  </a:moveTo>
                  <a:cubicBezTo>
                    <a:pt x="38" y="1"/>
                    <a:pt x="0" y="39"/>
                    <a:pt x="0" y="87"/>
                  </a:cubicBezTo>
                  <a:cubicBezTo>
                    <a:pt x="0" y="133"/>
                    <a:pt x="38" y="172"/>
                    <a:pt x="86" y="172"/>
                  </a:cubicBezTo>
                  <a:lnTo>
                    <a:pt x="2210" y="172"/>
                  </a:lnTo>
                  <a:cubicBezTo>
                    <a:pt x="2258" y="172"/>
                    <a:pt x="2296" y="133"/>
                    <a:pt x="2296" y="87"/>
                  </a:cubicBezTo>
                  <a:cubicBezTo>
                    <a:pt x="2296" y="39"/>
                    <a:pt x="2258" y="1"/>
                    <a:pt x="2210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7"/>
            <p:cNvSpPr/>
            <p:nvPr/>
          </p:nvSpPr>
          <p:spPr>
            <a:xfrm flipH="1">
              <a:off x="8153439" y="4799078"/>
              <a:ext cx="185805" cy="8544"/>
            </a:xfrm>
            <a:custGeom>
              <a:avLst/>
              <a:gdLst/>
              <a:ahLst/>
              <a:cxnLst/>
              <a:rect l="l" t="t" r="r" b="b"/>
              <a:pathLst>
                <a:path w="3762" h="173" extrusionOk="0">
                  <a:moveTo>
                    <a:pt x="86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4"/>
                    <a:pt x="39" y="172"/>
                    <a:pt x="86" y="172"/>
                  </a:cubicBezTo>
                  <a:lnTo>
                    <a:pt x="3675" y="172"/>
                  </a:lnTo>
                  <a:cubicBezTo>
                    <a:pt x="3722" y="172"/>
                    <a:pt x="3761" y="134"/>
                    <a:pt x="3761" y="86"/>
                  </a:cubicBezTo>
                  <a:cubicBezTo>
                    <a:pt x="3761" y="39"/>
                    <a:pt x="3722" y="0"/>
                    <a:pt x="367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7"/>
            <p:cNvSpPr/>
            <p:nvPr/>
          </p:nvSpPr>
          <p:spPr>
            <a:xfrm flipH="1">
              <a:off x="7952476" y="4734675"/>
              <a:ext cx="105053" cy="8544"/>
            </a:xfrm>
            <a:custGeom>
              <a:avLst/>
              <a:gdLst/>
              <a:ahLst/>
              <a:cxnLst/>
              <a:rect l="l" t="t" r="r" b="b"/>
              <a:pathLst>
                <a:path w="2127" h="173" extrusionOk="0">
                  <a:moveTo>
                    <a:pt x="86" y="1"/>
                  </a:moveTo>
                  <a:cubicBezTo>
                    <a:pt x="38" y="1"/>
                    <a:pt x="1" y="39"/>
                    <a:pt x="1" y="87"/>
                  </a:cubicBezTo>
                  <a:cubicBezTo>
                    <a:pt x="1" y="134"/>
                    <a:pt x="38" y="173"/>
                    <a:pt x="86" y="173"/>
                  </a:cubicBezTo>
                  <a:lnTo>
                    <a:pt x="2042" y="173"/>
                  </a:lnTo>
                  <a:cubicBezTo>
                    <a:pt x="2089" y="173"/>
                    <a:pt x="2127" y="134"/>
                    <a:pt x="2127" y="87"/>
                  </a:cubicBezTo>
                  <a:cubicBezTo>
                    <a:pt x="2127" y="39"/>
                    <a:pt x="2089" y="1"/>
                    <a:pt x="204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7"/>
            <p:cNvSpPr/>
            <p:nvPr/>
          </p:nvSpPr>
          <p:spPr>
            <a:xfrm flipH="1">
              <a:off x="5404354" y="5022269"/>
              <a:ext cx="61836" cy="49"/>
            </a:xfrm>
            <a:custGeom>
              <a:avLst/>
              <a:gdLst/>
              <a:ahLst/>
              <a:cxnLst/>
              <a:rect l="l" t="t" r="r" b="b"/>
              <a:pathLst>
                <a:path w="1252" h="1" extrusionOk="0">
                  <a:moveTo>
                    <a:pt x="1251" y="0"/>
                  </a:moveTo>
                  <a:lnTo>
                    <a:pt x="626" y="0"/>
                  </a:lnTo>
                  <a:lnTo>
                    <a:pt x="0" y="0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7"/>
            <p:cNvSpPr/>
            <p:nvPr/>
          </p:nvSpPr>
          <p:spPr>
            <a:xfrm>
              <a:off x="2496981" y="4726177"/>
              <a:ext cx="98434" cy="8495"/>
            </a:xfrm>
            <a:custGeom>
              <a:avLst/>
              <a:gdLst/>
              <a:ahLst/>
              <a:cxnLst/>
              <a:rect l="l" t="t" r="r" b="b"/>
              <a:pathLst>
                <a:path w="1993" h="172" extrusionOk="0">
                  <a:moveTo>
                    <a:pt x="85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3"/>
                    <a:pt x="38" y="172"/>
                    <a:pt x="85" y="172"/>
                  </a:cubicBezTo>
                  <a:lnTo>
                    <a:pt x="1908" y="172"/>
                  </a:lnTo>
                  <a:cubicBezTo>
                    <a:pt x="1955" y="172"/>
                    <a:pt x="1993" y="133"/>
                    <a:pt x="1993" y="86"/>
                  </a:cubicBezTo>
                  <a:cubicBezTo>
                    <a:pt x="1993" y="38"/>
                    <a:pt x="1955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7"/>
            <p:cNvSpPr/>
            <p:nvPr/>
          </p:nvSpPr>
          <p:spPr>
            <a:xfrm>
              <a:off x="2127411" y="4814984"/>
              <a:ext cx="81395" cy="8495"/>
            </a:xfrm>
            <a:custGeom>
              <a:avLst/>
              <a:gdLst/>
              <a:ahLst/>
              <a:cxnLst/>
              <a:rect l="l" t="t" r="r" b="b"/>
              <a:pathLst>
                <a:path w="1648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1563" y="171"/>
                  </a:lnTo>
                  <a:cubicBezTo>
                    <a:pt x="1610" y="171"/>
                    <a:pt x="1647" y="133"/>
                    <a:pt x="1647" y="85"/>
                  </a:cubicBezTo>
                  <a:cubicBezTo>
                    <a:pt x="1647" y="38"/>
                    <a:pt x="1610" y="0"/>
                    <a:pt x="156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1700838" y="4823035"/>
              <a:ext cx="113152" cy="8446"/>
            </a:xfrm>
            <a:custGeom>
              <a:avLst/>
              <a:gdLst/>
              <a:ahLst/>
              <a:cxnLst/>
              <a:rect l="l" t="t" r="r" b="b"/>
              <a:pathLst>
                <a:path w="2291" h="171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39" y="171"/>
                    <a:pt x="87" y="171"/>
                  </a:cubicBezTo>
                  <a:lnTo>
                    <a:pt x="2205" y="171"/>
                  </a:lnTo>
                  <a:cubicBezTo>
                    <a:pt x="2252" y="171"/>
                    <a:pt x="2291" y="133"/>
                    <a:pt x="2291" y="85"/>
                  </a:cubicBezTo>
                  <a:cubicBezTo>
                    <a:pt x="2291" y="38"/>
                    <a:pt x="2252" y="0"/>
                    <a:pt x="220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2457428" y="4927640"/>
              <a:ext cx="177557" cy="8495"/>
            </a:xfrm>
            <a:custGeom>
              <a:avLst/>
              <a:gdLst/>
              <a:ahLst/>
              <a:cxnLst/>
              <a:rect l="l" t="t" r="r" b="b"/>
              <a:pathLst>
                <a:path w="3595" h="172" extrusionOk="0">
                  <a:moveTo>
                    <a:pt x="87" y="1"/>
                  </a:moveTo>
                  <a:cubicBezTo>
                    <a:pt x="40" y="1"/>
                    <a:pt x="1" y="39"/>
                    <a:pt x="1" y="87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3509" y="171"/>
                  </a:lnTo>
                  <a:cubicBezTo>
                    <a:pt x="3557" y="171"/>
                    <a:pt x="3595" y="133"/>
                    <a:pt x="3595" y="87"/>
                  </a:cubicBezTo>
                  <a:cubicBezTo>
                    <a:pt x="3595" y="39"/>
                    <a:pt x="3557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2803546" y="4814984"/>
              <a:ext cx="146343" cy="8495"/>
            </a:xfrm>
            <a:custGeom>
              <a:avLst/>
              <a:gdLst/>
              <a:ahLst/>
              <a:cxnLst/>
              <a:rect l="l" t="t" r="r" b="b"/>
              <a:pathLst>
                <a:path w="2963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876" y="171"/>
                  </a:lnTo>
                  <a:cubicBezTo>
                    <a:pt x="2923" y="171"/>
                    <a:pt x="2962" y="133"/>
                    <a:pt x="2962" y="85"/>
                  </a:cubicBezTo>
                  <a:cubicBezTo>
                    <a:pt x="2962" y="38"/>
                    <a:pt x="2923" y="0"/>
                    <a:pt x="287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2867999" y="5016194"/>
              <a:ext cx="89001" cy="8495"/>
            </a:xfrm>
            <a:custGeom>
              <a:avLst/>
              <a:gdLst/>
              <a:ahLst/>
              <a:cxnLst/>
              <a:rect l="l" t="t" r="r" b="b"/>
              <a:pathLst>
                <a:path w="1802" h="172" extrusionOk="0">
                  <a:moveTo>
                    <a:pt x="85" y="1"/>
                  </a:moveTo>
                  <a:cubicBezTo>
                    <a:pt x="38" y="1"/>
                    <a:pt x="0" y="39"/>
                    <a:pt x="0" y="85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1715" y="171"/>
                  </a:lnTo>
                  <a:cubicBezTo>
                    <a:pt x="1762" y="171"/>
                    <a:pt x="1801" y="133"/>
                    <a:pt x="1801" y="85"/>
                  </a:cubicBezTo>
                  <a:cubicBezTo>
                    <a:pt x="1801" y="39"/>
                    <a:pt x="1762" y="1"/>
                    <a:pt x="171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2358601" y="5022269"/>
              <a:ext cx="61836" cy="49"/>
            </a:xfrm>
            <a:custGeom>
              <a:avLst/>
              <a:gdLst/>
              <a:ahLst/>
              <a:cxnLst/>
              <a:rect l="l" t="t" r="r" b="b"/>
              <a:pathLst>
                <a:path w="1252" h="1" extrusionOk="0">
                  <a:moveTo>
                    <a:pt x="1251" y="0"/>
                  </a:moveTo>
                  <a:lnTo>
                    <a:pt x="626" y="0"/>
                  </a:lnTo>
                  <a:lnTo>
                    <a:pt x="0" y="0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6569163" y="5008387"/>
              <a:ext cx="129550" cy="8495"/>
            </a:xfrm>
            <a:custGeom>
              <a:avLst/>
              <a:gdLst/>
              <a:ahLst/>
              <a:cxnLst/>
              <a:rect l="l" t="t" r="r" b="b"/>
              <a:pathLst>
                <a:path w="2623" h="172" extrusionOk="0">
                  <a:moveTo>
                    <a:pt x="87" y="1"/>
                  </a:moveTo>
                  <a:cubicBezTo>
                    <a:pt x="40" y="1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536" y="171"/>
                  </a:lnTo>
                  <a:cubicBezTo>
                    <a:pt x="2584" y="171"/>
                    <a:pt x="2622" y="133"/>
                    <a:pt x="2622" y="85"/>
                  </a:cubicBezTo>
                  <a:cubicBezTo>
                    <a:pt x="2622" y="38"/>
                    <a:pt x="2584" y="1"/>
                    <a:pt x="253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6722170" y="5064740"/>
              <a:ext cx="129155" cy="8446"/>
            </a:xfrm>
            <a:custGeom>
              <a:avLst/>
              <a:gdLst/>
              <a:ahLst/>
              <a:cxnLst/>
              <a:rect l="l" t="t" r="r" b="b"/>
              <a:pathLst>
                <a:path w="2615" h="171" extrusionOk="0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2530" y="171"/>
                  </a:lnTo>
                  <a:cubicBezTo>
                    <a:pt x="2577" y="171"/>
                    <a:pt x="2615" y="133"/>
                    <a:pt x="2615" y="86"/>
                  </a:cubicBezTo>
                  <a:cubicBezTo>
                    <a:pt x="2615" y="38"/>
                    <a:pt x="2577" y="0"/>
                    <a:pt x="253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6110388" y="4815228"/>
              <a:ext cx="137551" cy="8446"/>
            </a:xfrm>
            <a:custGeom>
              <a:avLst/>
              <a:gdLst/>
              <a:ahLst/>
              <a:cxnLst/>
              <a:rect l="l" t="t" r="r" b="b"/>
              <a:pathLst>
                <a:path w="2785" h="171" extrusionOk="0">
                  <a:moveTo>
                    <a:pt x="86" y="0"/>
                  </a:moveTo>
                  <a:cubicBezTo>
                    <a:pt x="38" y="0"/>
                    <a:pt x="1" y="38"/>
                    <a:pt x="1" y="86"/>
                  </a:cubicBezTo>
                  <a:cubicBezTo>
                    <a:pt x="1" y="133"/>
                    <a:pt x="38" y="171"/>
                    <a:pt x="86" y="171"/>
                  </a:cubicBezTo>
                  <a:lnTo>
                    <a:pt x="2699" y="171"/>
                  </a:lnTo>
                  <a:cubicBezTo>
                    <a:pt x="2746" y="171"/>
                    <a:pt x="2785" y="133"/>
                    <a:pt x="2785" y="86"/>
                  </a:cubicBezTo>
                  <a:cubicBezTo>
                    <a:pt x="2785" y="38"/>
                    <a:pt x="2746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6319649" y="4758875"/>
              <a:ext cx="121203" cy="8495"/>
            </a:xfrm>
            <a:custGeom>
              <a:avLst/>
              <a:gdLst/>
              <a:ahLst/>
              <a:cxnLst/>
              <a:rect l="l" t="t" r="r" b="b"/>
              <a:pathLst>
                <a:path w="2454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2368" y="171"/>
                  </a:lnTo>
                  <a:cubicBezTo>
                    <a:pt x="2416" y="171"/>
                    <a:pt x="2454" y="133"/>
                    <a:pt x="2454" y="85"/>
                  </a:cubicBezTo>
                  <a:cubicBezTo>
                    <a:pt x="2454" y="38"/>
                    <a:pt x="2416" y="0"/>
                    <a:pt x="236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6359901" y="5056690"/>
              <a:ext cx="72900" cy="8495"/>
            </a:xfrm>
            <a:custGeom>
              <a:avLst/>
              <a:gdLst/>
              <a:ahLst/>
              <a:cxnLst/>
              <a:rect l="l" t="t" r="r" b="b"/>
              <a:pathLst>
                <a:path w="1476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1390" y="171"/>
                  </a:lnTo>
                  <a:cubicBezTo>
                    <a:pt x="1438" y="171"/>
                    <a:pt x="1476" y="133"/>
                    <a:pt x="1476" y="85"/>
                  </a:cubicBezTo>
                  <a:cubicBezTo>
                    <a:pt x="1476" y="38"/>
                    <a:pt x="1438" y="0"/>
                    <a:pt x="1390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7"/>
            <p:cNvSpPr/>
            <p:nvPr/>
          </p:nvSpPr>
          <p:spPr>
            <a:xfrm>
              <a:off x="1472192" y="5008394"/>
              <a:ext cx="259199" cy="8446"/>
            </a:xfrm>
            <a:custGeom>
              <a:avLst/>
              <a:gdLst/>
              <a:ahLst/>
              <a:cxnLst/>
              <a:rect l="l" t="t" r="r" b="b"/>
              <a:pathLst>
                <a:path w="5248" h="171" extrusionOk="0">
                  <a:moveTo>
                    <a:pt x="86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3"/>
                    <a:pt x="38" y="171"/>
                    <a:pt x="86" y="171"/>
                  </a:cubicBezTo>
                  <a:lnTo>
                    <a:pt x="5162" y="171"/>
                  </a:lnTo>
                  <a:cubicBezTo>
                    <a:pt x="5209" y="171"/>
                    <a:pt x="5248" y="133"/>
                    <a:pt x="5248" y="86"/>
                  </a:cubicBezTo>
                  <a:cubicBezTo>
                    <a:pt x="5248" y="38"/>
                    <a:pt x="5209" y="0"/>
                    <a:pt x="516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7"/>
            <p:cNvSpPr/>
            <p:nvPr/>
          </p:nvSpPr>
          <p:spPr>
            <a:xfrm>
              <a:off x="4056106" y="4653977"/>
              <a:ext cx="98434" cy="8495"/>
            </a:xfrm>
            <a:custGeom>
              <a:avLst/>
              <a:gdLst/>
              <a:ahLst/>
              <a:cxnLst/>
              <a:rect l="l" t="t" r="r" b="b"/>
              <a:pathLst>
                <a:path w="1993" h="172" extrusionOk="0">
                  <a:moveTo>
                    <a:pt x="85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3"/>
                    <a:pt x="38" y="172"/>
                    <a:pt x="85" y="172"/>
                  </a:cubicBezTo>
                  <a:lnTo>
                    <a:pt x="1908" y="172"/>
                  </a:lnTo>
                  <a:cubicBezTo>
                    <a:pt x="1955" y="172"/>
                    <a:pt x="1993" y="133"/>
                    <a:pt x="1993" y="86"/>
                  </a:cubicBezTo>
                  <a:cubicBezTo>
                    <a:pt x="1993" y="38"/>
                    <a:pt x="1955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3653586" y="4814984"/>
              <a:ext cx="81395" cy="8495"/>
            </a:xfrm>
            <a:custGeom>
              <a:avLst/>
              <a:gdLst/>
              <a:ahLst/>
              <a:cxnLst/>
              <a:rect l="l" t="t" r="r" b="b"/>
              <a:pathLst>
                <a:path w="1648" h="172" extrusionOk="0">
                  <a:moveTo>
                    <a:pt x="86" y="0"/>
                  </a:moveTo>
                  <a:cubicBezTo>
                    <a:pt x="40" y="0"/>
                    <a:pt x="1" y="38"/>
                    <a:pt x="1" y="85"/>
                  </a:cubicBezTo>
                  <a:cubicBezTo>
                    <a:pt x="1" y="133"/>
                    <a:pt x="40" y="171"/>
                    <a:pt x="86" y="171"/>
                  </a:cubicBezTo>
                  <a:lnTo>
                    <a:pt x="1563" y="171"/>
                  </a:lnTo>
                  <a:cubicBezTo>
                    <a:pt x="1610" y="171"/>
                    <a:pt x="1647" y="133"/>
                    <a:pt x="1647" y="85"/>
                  </a:cubicBezTo>
                  <a:cubicBezTo>
                    <a:pt x="1647" y="38"/>
                    <a:pt x="1610" y="0"/>
                    <a:pt x="1563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3227013" y="4823035"/>
              <a:ext cx="113152" cy="8446"/>
            </a:xfrm>
            <a:custGeom>
              <a:avLst/>
              <a:gdLst/>
              <a:ahLst/>
              <a:cxnLst/>
              <a:rect l="l" t="t" r="r" b="b"/>
              <a:pathLst>
                <a:path w="2291" h="171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39" y="171"/>
                    <a:pt x="87" y="171"/>
                  </a:cubicBezTo>
                  <a:lnTo>
                    <a:pt x="2205" y="171"/>
                  </a:lnTo>
                  <a:cubicBezTo>
                    <a:pt x="2252" y="171"/>
                    <a:pt x="2291" y="133"/>
                    <a:pt x="2291" y="85"/>
                  </a:cubicBezTo>
                  <a:cubicBezTo>
                    <a:pt x="2291" y="38"/>
                    <a:pt x="2252" y="0"/>
                    <a:pt x="220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3983603" y="4927640"/>
              <a:ext cx="177557" cy="8495"/>
            </a:xfrm>
            <a:custGeom>
              <a:avLst/>
              <a:gdLst/>
              <a:ahLst/>
              <a:cxnLst/>
              <a:rect l="l" t="t" r="r" b="b"/>
              <a:pathLst>
                <a:path w="3595" h="172" extrusionOk="0">
                  <a:moveTo>
                    <a:pt x="87" y="1"/>
                  </a:moveTo>
                  <a:cubicBezTo>
                    <a:pt x="40" y="1"/>
                    <a:pt x="1" y="39"/>
                    <a:pt x="1" y="87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3509" y="171"/>
                  </a:lnTo>
                  <a:cubicBezTo>
                    <a:pt x="3557" y="171"/>
                    <a:pt x="3595" y="133"/>
                    <a:pt x="3595" y="87"/>
                  </a:cubicBezTo>
                  <a:cubicBezTo>
                    <a:pt x="3595" y="39"/>
                    <a:pt x="3557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4329721" y="4814984"/>
              <a:ext cx="146343" cy="8495"/>
            </a:xfrm>
            <a:custGeom>
              <a:avLst/>
              <a:gdLst/>
              <a:ahLst/>
              <a:cxnLst/>
              <a:rect l="l" t="t" r="r" b="b"/>
              <a:pathLst>
                <a:path w="2963" h="172" extrusionOk="0">
                  <a:moveTo>
                    <a:pt x="87" y="0"/>
                  </a:moveTo>
                  <a:cubicBezTo>
                    <a:pt x="39" y="0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876" y="171"/>
                  </a:lnTo>
                  <a:cubicBezTo>
                    <a:pt x="2923" y="171"/>
                    <a:pt x="2962" y="133"/>
                    <a:pt x="2962" y="85"/>
                  </a:cubicBezTo>
                  <a:cubicBezTo>
                    <a:pt x="2962" y="38"/>
                    <a:pt x="2923" y="0"/>
                    <a:pt x="2876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7"/>
            <p:cNvSpPr/>
            <p:nvPr/>
          </p:nvSpPr>
          <p:spPr>
            <a:xfrm>
              <a:off x="4394174" y="5016194"/>
              <a:ext cx="89001" cy="8495"/>
            </a:xfrm>
            <a:custGeom>
              <a:avLst/>
              <a:gdLst/>
              <a:ahLst/>
              <a:cxnLst/>
              <a:rect l="l" t="t" r="r" b="b"/>
              <a:pathLst>
                <a:path w="1802" h="172" extrusionOk="0">
                  <a:moveTo>
                    <a:pt x="85" y="1"/>
                  </a:moveTo>
                  <a:cubicBezTo>
                    <a:pt x="38" y="1"/>
                    <a:pt x="0" y="39"/>
                    <a:pt x="0" y="85"/>
                  </a:cubicBezTo>
                  <a:cubicBezTo>
                    <a:pt x="0" y="133"/>
                    <a:pt x="38" y="171"/>
                    <a:pt x="85" y="171"/>
                  </a:cubicBezTo>
                  <a:lnTo>
                    <a:pt x="1715" y="171"/>
                  </a:lnTo>
                  <a:cubicBezTo>
                    <a:pt x="1762" y="171"/>
                    <a:pt x="1801" y="133"/>
                    <a:pt x="1801" y="85"/>
                  </a:cubicBezTo>
                  <a:cubicBezTo>
                    <a:pt x="1801" y="39"/>
                    <a:pt x="1762" y="1"/>
                    <a:pt x="171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7"/>
            <p:cNvSpPr/>
            <p:nvPr/>
          </p:nvSpPr>
          <p:spPr>
            <a:xfrm>
              <a:off x="7188995" y="4831279"/>
              <a:ext cx="113399" cy="8544"/>
            </a:xfrm>
            <a:custGeom>
              <a:avLst/>
              <a:gdLst/>
              <a:ahLst/>
              <a:cxnLst/>
              <a:rect l="l" t="t" r="r" b="b"/>
              <a:pathLst>
                <a:path w="2296" h="173" extrusionOk="0">
                  <a:moveTo>
                    <a:pt x="86" y="1"/>
                  </a:moveTo>
                  <a:cubicBezTo>
                    <a:pt x="38" y="1"/>
                    <a:pt x="0" y="39"/>
                    <a:pt x="0" y="87"/>
                  </a:cubicBezTo>
                  <a:cubicBezTo>
                    <a:pt x="0" y="133"/>
                    <a:pt x="38" y="172"/>
                    <a:pt x="86" y="172"/>
                  </a:cubicBezTo>
                  <a:lnTo>
                    <a:pt x="2210" y="172"/>
                  </a:lnTo>
                  <a:cubicBezTo>
                    <a:pt x="2258" y="172"/>
                    <a:pt x="2296" y="133"/>
                    <a:pt x="2296" y="87"/>
                  </a:cubicBezTo>
                  <a:cubicBezTo>
                    <a:pt x="2296" y="39"/>
                    <a:pt x="2258" y="1"/>
                    <a:pt x="2210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6762373" y="4799078"/>
              <a:ext cx="185805" cy="8544"/>
            </a:xfrm>
            <a:custGeom>
              <a:avLst/>
              <a:gdLst/>
              <a:ahLst/>
              <a:cxnLst/>
              <a:rect l="l" t="t" r="r" b="b"/>
              <a:pathLst>
                <a:path w="3762" h="173" extrusionOk="0">
                  <a:moveTo>
                    <a:pt x="86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4"/>
                    <a:pt x="39" y="172"/>
                    <a:pt x="86" y="172"/>
                  </a:cubicBezTo>
                  <a:lnTo>
                    <a:pt x="3675" y="172"/>
                  </a:lnTo>
                  <a:cubicBezTo>
                    <a:pt x="3722" y="172"/>
                    <a:pt x="3761" y="134"/>
                    <a:pt x="3761" y="86"/>
                  </a:cubicBezTo>
                  <a:cubicBezTo>
                    <a:pt x="3761" y="39"/>
                    <a:pt x="3722" y="0"/>
                    <a:pt x="367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7"/>
            <p:cNvSpPr/>
            <p:nvPr/>
          </p:nvSpPr>
          <p:spPr>
            <a:xfrm>
              <a:off x="7044087" y="4734675"/>
              <a:ext cx="105053" cy="8544"/>
            </a:xfrm>
            <a:custGeom>
              <a:avLst/>
              <a:gdLst/>
              <a:ahLst/>
              <a:cxnLst/>
              <a:rect l="l" t="t" r="r" b="b"/>
              <a:pathLst>
                <a:path w="2127" h="173" extrusionOk="0">
                  <a:moveTo>
                    <a:pt x="86" y="1"/>
                  </a:moveTo>
                  <a:cubicBezTo>
                    <a:pt x="38" y="1"/>
                    <a:pt x="1" y="39"/>
                    <a:pt x="1" y="87"/>
                  </a:cubicBezTo>
                  <a:cubicBezTo>
                    <a:pt x="1" y="134"/>
                    <a:pt x="38" y="173"/>
                    <a:pt x="86" y="173"/>
                  </a:cubicBezTo>
                  <a:lnTo>
                    <a:pt x="2042" y="173"/>
                  </a:lnTo>
                  <a:cubicBezTo>
                    <a:pt x="2089" y="173"/>
                    <a:pt x="2127" y="134"/>
                    <a:pt x="2127" y="87"/>
                  </a:cubicBezTo>
                  <a:cubicBezTo>
                    <a:pt x="2127" y="39"/>
                    <a:pt x="2089" y="1"/>
                    <a:pt x="204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3884776" y="5022269"/>
              <a:ext cx="61836" cy="49"/>
            </a:xfrm>
            <a:custGeom>
              <a:avLst/>
              <a:gdLst/>
              <a:ahLst/>
              <a:cxnLst/>
              <a:rect l="l" t="t" r="r" b="b"/>
              <a:pathLst>
                <a:path w="1252" h="1" extrusionOk="0">
                  <a:moveTo>
                    <a:pt x="1251" y="0"/>
                  </a:moveTo>
                  <a:lnTo>
                    <a:pt x="626" y="0"/>
                  </a:lnTo>
                  <a:lnTo>
                    <a:pt x="0" y="0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>
              <a:off x="3474813" y="5008387"/>
              <a:ext cx="129550" cy="8495"/>
            </a:xfrm>
            <a:custGeom>
              <a:avLst/>
              <a:gdLst/>
              <a:ahLst/>
              <a:cxnLst/>
              <a:rect l="l" t="t" r="r" b="b"/>
              <a:pathLst>
                <a:path w="2623" h="172" extrusionOk="0">
                  <a:moveTo>
                    <a:pt x="87" y="1"/>
                  </a:moveTo>
                  <a:cubicBezTo>
                    <a:pt x="40" y="1"/>
                    <a:pt x="1" y="38"/>
                    <a:pt x="1" y="85"/>
                  </a:cubicBezTo>
                  <a:cubicBezTo>
                    <a:pt x="1" y="133"/>
                    <a:pt x="40" y="171"/>
                    <a:pt x="87" y="171"/>
                  </a:cubicBezTo>
                  <a:lnTo>
                    <a:pt x="2536" y="171"/>
                  </a:lnTo>
                  <a:cubicBezTo>
                    <a:pt x="2584" y="171"/>
                    <a:pt x="2622" y="133"/>
                    <a:pt x="2622" y="85"/>
                  </a:cubicBezTo>
                  <a:cubicBezTo>
                    <a:pt x="2622" y="38"/>
                    <a:pt x="2584" y="1"/>
                    <a:pt x="2536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3" name="Google Shape;1193;p28"/>
          <p:cNvGrpSpPr/>
          <p:nvPr/>
        </p:nvGrpSpPr>
        <p:grpSpPr>
          <a:xfrm>
            <a:off x="-25" y="4607888"/>
            <a:ext cx="9144000" cy="572700"/>
            <a:chOff x="-25" y="4607888"/>
            <a:chExt cx="9144000" cy="572700"/>
          </a:xfrm>
        </p:grpSpPr>
        <p:sp>
          <p:nvSpPr>
            <p:cNvPr id="1194" name="Google Shape;1194;p28"/>
            <p:cNvSpPr/>
            <p:nvPr/>
          </p:nvSpPr>
          <p:spPr>
            <a:xfrm>
              <a:off x="-25" y="4607888"/>
              <a:ext cx="9144000" cy="57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5" name="Google Shape;1195;p28"/>
            <p:cNvGrpSpPr/>
            <p:nvPr/>
          </p:nvGrpSpPr>
          <p:grpSpPr>
            <a:xfrm>
              <a:off x="119242" y="4668182"/>
              <a:ext cx="8905453" cy="452126"/>
              <a:chOff x="119242" y="4668182"/>
              <a:chExt cx="8905453" cy="452126"/>
            </a:xfrm>
          </p:grpSpPr>
          <p:sp>
            <p:nvSpPr>
              <p:cNvPr id="1196" name="Google Shape;1196;p28"/>
              <p:cNvSpPr/>
              <p:nvPr/>
            </p:nvSpPr>
            <p:spPr>
              <a:xfrm flipH="1">
                <a:off x="271642" y="4668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8"/>
              <p:cNvSpPr/>
              <p:nvPr/>
            </p:nvSpPr>
            <p:spPr>
              <a:xfrm flipH="1">
                <a:off x="10242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8"/>
              <p:cNvSpPr/>
              <p:nvPr/>
            </p:nvSpPr>
            <p:spPr>
              <a:xfrm flipH="1">
                <a:off x="17006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8"/>
              <p:cNvSpPr/>
              <p:nvPr/>
            </p:nvSpPr>
            <p:spPr>
              <a:xfrm flipH="1">
                <a:off x="2529442" y="4668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8"/>
              <p:cNvSpPr/>
              <p:nvPr/>
            </p:nvSpPr>
            <p:spPr>
              <a:xfrm flipH="1">
                <a:off x="31296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8"/>
              <p:cNvSpPr/>
              <p:nvPr/>
            </p:nvSpPr>
            <p:spPr>
              <a:xfrm flipH="1">
                <a:off x="4034642" y="4668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8"/>
              <p:cNvSpPr/>
              <p:nvPr/>
            </p:nvSpPr>
            <p:spPr>
              <a:xfrm flipH="1">
                <a:off x="4787242" y="4668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8"/>
              <p:cNvSpPr/>
              <p:nvPr/>
            </p:nvSpPr>
            <p:spPr>
              <a:xfrm flipH="1">
                <a:off x="54636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8"/>
              <p:cNvSpPr/>
              <p:nvPr/>
            </p:nvSpPr>
            <p:spPr>
              <a:xfrm flipH="1">
                <a:off x="6292442" y="4668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8"/>
              <p:cNvSpPr/>
              <p:nvPr/>
            </p:nvSpPr>
            <p:spPr>
              <a:xfrm flipH="1">
                <a:off x="67402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8"/>
              <p:cNvSpPr/>
              <p:nvPr/>
            </p:nvSpPr>
            <p:spPr>
              <a:xfrm flipH="1">
                <a:off x="77976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8"/>
              <p:cNvSpPr/>
              <p:nvPr/>
            </p:nvSpPr>
            <p:spPr>
              <a:xfrm flipH="1">
                <a:off x="83216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8"/>
              <p:cNvSpPr/>
              <p:nvPr/>
            </p:nvSpPr>
            <p:spPr>
              <a:xfrm flipH="1">
                <a:off x="500242" y="48205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8"/>
              <p:cNvSpPr/>
              <p:nvPr/>
            </p:nvSpPr>
            <p:spPr>
              <a:xfrm flipH="1">
                <a:off x="1252842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8"/>
              <p:cNvSpPr/>
              <p:nvPr/>
            </p:nvSpPr>
            <p:spPr>
              <a:xfrm flipH="1">
                <a:off x="2081642" y="48205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8"/>
              <p:cNvSpPr/>
              <p:nvPr/>
            </p:nvSpPr>
            <p:spPr>
              <a:xfrm flipH="1">
                <a:off x="2842867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8"/>
              <p:cNvSpPr/>
              <p:nvPr/>
            </p:nvSpPr>
            <p:spPr>
              <a:xfrm flipH="1">
                <a:off x="3586842" y="47443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8"/>
              <p:cNvSpPr/>
              <p:nvPr/>
            </p:nvSpPr>
            <p:spPr>
              <a:xfrm flipH="1">
                <a:off x="4263242" y="48205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8"/>
              <p:cNvSpPr/>
              <p:nvPr/>
            </p:nvSpPr>
            <p:spPr>
              <a:xfrm flipH="1">
                <a:off x="4939642" y="48205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8"/>
              <p:cNvSpPr/>
              <p:nvPr/>
            </p:nvSpPr>
            <p:spPr>
              <a:xfrm flipH="1">
                <a:off x="5768442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8"/>
              <p:cNvSpPr/>
              <p:nvPr/>
            </p:nvSpPr>
            <p:spPr>
              <a:xfrm flipH="1">
                <a:off x="6536417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8"/>
              <p:cNvSpPr/>
              <p:nvPr/>
            </p:nvSpPr>
            <p:spPr>
              <a:xfrm flipH="1">
                <a:off x="7349842" y="48205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8"/>
              <p:cNvSpPr/>
              <p:nvPr/>
            </p:nvSpPr>
            <p:spPr>
              <a:xfrm flipH="1">
                <a:off x="8026242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8"/>
              <p:cNvSpPr/>
              <p:nvPr/>
            </p:nvSpPr>
            <p:spPr>
              <a:xfrm flipH="1">
                <a:off x="8787467" y="48205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8"/>
              <p:cNvSpPr/>
              <p:nvPr/>
            </p:nvSpPr>
            <p:spPr>
              <a:xfrm flipH="1">
                <a:off x="1192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8"/>
              <p:cNvSpPr/>
              <p:nvPr/>
            </p:nvSpPr>
            <p:spPr>
              <a:xfrm flipH="1">
                <a:off x="948042" y="5049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8"/>
              <p:cNvSpPr/>
              <p:nvPr/>
            </p:nvSpPr>
            <p:spPr>
              <a:xfrm flipH="1">
                <a:off x="1624442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8"/>
              <p:cNvSpPr/>
              <p:nvPr/>
            </p:nvSpPr>
            <p:spPr>
              <a:xfrm flipH="1">
                <a:off x="23770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8"/>
              <p:cNvSpPr/>
              <p:nvPr/>
            </p:nvSpPr>
            <p:spPr>
              <a:xfrm flipH="1">
                <a:off x="32820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8"/>
              <p:cNvSpPr/>
              <p:nvPr/>
            </p:nvSpPr>
            <p:spPr>
              <a:xfrm flipH="1">
                <a:off x="39584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8"/>
              <p:cNvSpPr/>
              <p:nvPr/>
            </p:nvSpPr>
            <p:spPr>
              <a:xfrm flipH="1">
                <a:off x="47110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 flipH="1">
                <a:off x="54636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 flipH="1">
                <a:off x="6140042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 flipH="1">
                <a:off x="6968842" y="48967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8"/>
              <p:cNvSpPr/>
              <p:nvPr/>
            </p:nvSpPr>
            <p:spPr>
              <a:xfrm flipH="1">
                <a:off x="7645242" y="49729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8"/>
              <p:cNvSpPr/>
              <p:nvPr/>
            </p:nvSpPr>
            <p:spPr>
              <a:xfrm flipH="1">
                <a:off x="8474042" y="5049182"/>
                <a:ext cx="237228" cy="711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943" extrusionOk="0">
                    <a:moveTo>
                      <a:pt x="0" y="1"/>
                    </a:moveTo>
                    <a:lnTo>
                      <a:pt x="0" y="943"/>
                    </a:lnTo>
                    <a:lnTo>
                      <a:pt x="2722" y="943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365760"/>
            <a:ext cx="77139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72" r:id="rId6"/>
    <p:sldLayoutId id="2147483673" r:id="rId7"/>
    <p:sldLayoutId id="214748367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ahya-aditya-c1223/" TargetMode="External"/><Relationship Id="rId7" Type="http://schemas.microsoft.com/office/2007/relationships/hdphoto" Target="../media/hdphoto4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hyperlink" Target="mailto:https://www.linkedin.com/in/cahya-aditya-c1223" TargetMode="External"/><Relationship Id="rId4" Type="http://schemas.openxmlformats.org/officeDocument/2006/relationships/hyperlink" Target="https://medium.com/@cahyaaditya1223/tour-and-travel-customer-churn-39f333aca1c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32"/>
          <p:cNvSpPr txBox="1">
            <a:spLocks noGrp="1"/>
          </p:cNvSpPr>
          <p:nvPr>
            <p:ph type="ctrTitle"/>
          </p:nvPr>
        </p:nvSpPr>
        <p:spPr>
          <a:xfrm>
            <a:off x="715099" y="922973"/>
            <a:ext cx="5878213" cy="2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5700" dirty="0">
                <a:solidFill>
                  <a:schemeClr val="lt2"/>
                </a:solidFill>
              </a:rPr>
              <a:t>Tour &amp; Travel</a:t>
            </a:r>
            <a:br>
              <a:rPr lang="en" sz="5800" dirty="0">
                <a:solidFill>
                  <a:schemeClr val="lt1"/>
                </a:solidFill>
              </a:rPr>
            </a:br>
            <a:r>
              <a:rPr lang="id-ID" sz="5800" dirty="0">
                <a:solidFill>
                  <a:schemeClr val="lt1"/>
                </a:solidFill>
              </a:rPr>
              <a:t>Customer Churn</a:t>
            </a:r>
            <a:endParaRPr sz="5200" dirty="0">
              <a:solidFill>
                <a:schemeClr val="lt1"/>
              </a:solidFill>
            </a:endParaRPr>
          </a:p>
        </p:txBody>
      </p:sp>
      <p:sp>
        <p:nvSpPr>
          <p:cNvPr id="1243" name="Google Shape;1243;p32"/>
          <p:cNvSpPr txBox="1">
            <a:spLocks noGrp="1"/>
          </p:cNvSpPr>
          <p:nvPr>
            <p:ph type="subTitle" idx="1"/>
          </p:nvPr>
        </p:nvSpPr>
        <p:spPr>
          <a:xfrm>
            <a:off x="838511" y="3822223"/>
            <a:ext cx="4850580" cy="457200"/>
          </a:xfrm>
          <a:prstGeom prst="rect">
            <a:avLst/>
          </a:prstGeom>
          <a:ln>
            <a:solidFill>
              <a:srgbClr val="EEBF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>
                <a:solidFill>
                  <a:srgbClr val="335F75"/>
                </a:solidFill>
                <a:latin typeface="Aclonica"/>
                <a:sym typeface="Aclonica"/>
              </a:rPr>
              <a:t>C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335F75"/>
                </a:solidFill>
                <a:effectLst/>
                <a:uLnTx/>
                <a:uFillTx/>
                <a:latin typeface="Aclonica"/>
                <a:sym typeface="Aclonica"/>
              </a:rPr>
              <a:t>ahya Aditya dibimbing Batch 16</a:t>
            </a:r>
            <a:endParaRPr dirty="0"/>
          </a:p>
        </p:txBody>
      </p:sp>
      <p:sp>
        <p:nvSpPr>
          <p:cNvPr id="1244" name="Google Shape;1244;p32"/>
          <p:cNvSpPr/>
          <p:nvPr/>
        </p:nvSpPr>
        <p:spPr>
          <a:xfrm>
            <a:off x="6673149" y="483325"/>
            <a:ext cx="1132382" cy="223441"/>
          </a:xfrm>
          <a:custGeom>
            <a:avLst/>
            <a:gdLst/>
            <a:ahLst/>
            <a:cxnLst/>
            <a:rect l="l" t="t" r="r" b="b"/>
            <a:pathLst>
              <a:path w="22245" h="1817" extrusionOk="0">
                <a:moveTo>
                  <a:pt x="11830" y="1"/>
                </a:moveTo>
                <a:cubicBezTo>
                  <a:pt x="11698" y="1"/>
                  <a:pt x="11566" y="4"/>
                  <a:pt x="11434" y="9"/>
                </a:cubicBezTo>
                <a:cubicBezTo>
                  <a:pt x="10281" y="61"/>
                  <a:pt x="9148" y="312"/>
                  <a:pt x="8005" y="478"/>
                </a:cubicBezTo>
                <a:cubicBezTo>
                  <a:pt x="6874" y="643"/>
                  <a:pt x="5731" y="726"/>
                  <a:pt x="4588" y="726"/>
                </a:cubicBezTo>
                <a:cubicBezTo>
                  <a:pt x="4321" y="726"/>
                  <a:pt x="4055" y="721"/>
                  <a:pt x="3788" y="712"/>
                </a:cubicBezTo>
                <a:lnTo>
                  <a:pt x="3788" y="712"/>
                </a:lnTo>
                <a:cubicBezTo>
                  <a:pt x="3678" y="582"/>
                  <a:pt x="3491" y="515"/>
                  <a:pt x="3311" y="515"/>
                </a:cubicBezTo>
                <a:cubicBezTo>
                  <a:pt x="3289" y="515"/>
                  <a:pt x="3266" y="516"/>
                  <a:pt x="3244" y="518"/>
                </a:cubicBezTo>
                <a:cubicBezTo>
                  <a:pt x="3083" y="534"/>
                  <a:pt x="2932" y="591"/>
                  <a:pt x="2785" y="657"/>
                </a:cubicBezTo>
                <a:lnTo>
                  <a:pt x="2785" y="657"/>
                </a:lnTo>
                <a:cubicBezTo>
                  <a:pt x="2655" y="647"/>
                  <a:pt x="2524" y="636"/>
                  <a:pt x="2394" y="624"/>
                </a:cubicBezTo>
                <a:lnTo>
                  <a:pt x="2394" y="624"/>
                </a:lnTo>
                <a:lnTo>
                  <a:pt x="2746" y="674"/>
                </a:lnTo>
                <a:lnTo>
                  <a:pt x="2746" y="674"/>
                </a:lnTo>
                <a:cubicBezTo>
                  <a:pt x="2679" y="705"/>
                  <a:pt x="2612" y="738"/>
                  <a:pt x="2545" y="769"/>
                </a:cubicBezTo>
                <a:cubicBezTo>
                  <a:pt x="1901" y="1063"/>
                  <a:pt x="1195" y="1216"/>
                  <a:pt x="488" y="1216"/>
                </a:cubicBezTo>
                <a:cubicBezTo>
                  <a:pt x="325" y="1216"/>
                  <a:pt x="162" y="1208"/>
                  <a:pt x="0" y="1191"/>
                </a:cubicBezTo>
                <a:lnTo>
                  <a:pt x="0" y="1191"/>
                </a:lnTo>
                <a:cubicBezTo>
                  <a:pt x="949" y="1361"/>
                  <a:pt x="1909" y="1531"/>
                  <a:pt x="2868" y="1531"/>
                </a:cubicBezTo>
                <a:cubicBezTo>
                  <a:pt x="3156" y="1531"/>
                  <a:pt x="3444" y="1515"/>
                  <a:pt x="3731" y="1480"/>
                </a:cubicBezTo>
                <a:cubicBezTo>
                  <a:pt x="4219" y="1420"/>
                  <a:pt x="4713" y="1303"/>
                  <a:pt x="5199" y="1303"/>
                </a:cubicBezTo>
                <a:cubicBezTo>
                  <a:pt x="5383" y="1303"/>
                  <a:pt x="5566" y="1320"/>
                  <a:pt x="5747" y="1363"/>
                </a:cubicBezTo>
                <a:cubicBezTo>
                  <a:pt x="6058" y="1437"/>
                  <a:pt x="6353" y="1587"/>
                  <a:pt x="6672" y="1612"/>
                </a:cubicBezTo>
                <a:cubicBezTo>
                  <a:pt x="6704" y="1614"/>
                  <a:pt x="6737" y="1615"/>
                  <a:pt x="6769" y="1615"/>
                </a:cubicBezTo>
                <a:cubicBezTo>
                  <a:pt x="7330" y="1615"/>
                  <a:pt x="7873" y="1261"/>
                  <a:pt x="8423" y="1261"/>
                </a:cubicBezTo>
                <a:cubicBezTo>
                  <a:pt x="8503" y="1261"/>
                  <a:pt x="8584" y="1269"/>
                  <a:pt x="8665" y="1286"/>
                </a:cubicBezTo>
                <a:cubicBezTo>
                  <a:pt x="8956" y="1350"/>
                  <a:pt x="9212" y="1536"/>
                  <a:pt x="9506" y="1579"/>
                </a:cubicBezTo>
                <a:cubicBezTo>
                  <a:pt x="9558" y="1587"/>
                  <a:pt x="9610" y="1590"/>
                  <a:pt x="9661" y="1590"/>
                </a:cubicBezTo>
                <a:cubicBezTo>
                  <a:pt x="9817" y="1590"/>
                  <a:pt x="9972" y="1561"/>
                  <a:pt x="10127" y="1537"/>
                </a:cubicBezTo>
                <a:cubicBezTo>
                  <a:pt x="10606" y="1461"/>
                  <a:pt x="11088" y="1432"/>
                  <a:pt x="11570" y="1432"/>
                </a:cubicBezTo>
                <a:cubicBezTo>
                  <a:pt x="12816" y="1432"/>
                  <a:pt x="14070" y="1628"/>
                  <a:pt x="15316" y="1729"/>
                </a:cubicBezTo>
                <a:cubicBezTo>
                  <a:pt x="16097" y="1792"/>
                  <a:pt x="16880" y="1817"/>
                  <a:pt x="17663" y="1817"/>
                </a:cubicBezTo>
                <a:cubicBezTo>
                  <a:pt x="19191" y="1817"/>
                  <a:pt x="20721" y="1720"/>
                  <a:pt x="22245" y="1617"/>
                </a:cubicBezTo>
                <a:cubicBezTo>
                  <a:pt x="21000" y="1577"/>
                  <a:pt x="19754" y="1536"/>
                  <a:pt x="18509" y="1496"/>
                </a:cubicBezTo>
                <a:cubicBezTo>
                  <a:pt x="18109" y="1483"/>
                  <a:pt x="17705" y="1469"/>
                  <a:pt x="17324" y="1347"/>
                </a:cubicBezTo>
                <a:cubicBezTo>
                  <a:pt x="16913" y="1217"/>
                  <a:pt x="16541" y="962"/>
                  <a:pt x="16114" y="899"/>
                </a:cubicBezTo>
                <a:cubicBezTo>
                  <a:pt x="15862" y="862"/>
                  <a:pt x="15604" y="895"/>
                  <a:pt x="15353" y="855"/>
                </a:cubicBezTo>
                <a:cubicBezTo>
                  <a:pt x="15032" y="803"/>
                  <a:pt x="14742" y="639"/>
                  <a:pt x="14444" y="506"/>
                </a:cubicBezTo>
                <a:cubicBezTo>
                  <a:pt x="13629" y="139"/>
                  <a:pt x="12727" y="1"/>
                  <a:pt x="1183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32"/>
          <p:cNvSpPr/>
          <p:nvPr/>
        </p:nvSpPr>
        <p:spPr>
          <a:xfrm>
            <a:off x="6256715" y="2060079"/>
            <a:ext cx="687828" cy="300791"/>
          </a:xfrm>
          <a:custGeom>
            <a:avLst/>
            <a:gdLst/>
            <a:ahLst/>
            <a:cxnLst/>
            <a:rect l="l" t="t" r="r" b="b"/>
            <a:pathLst>
              <a:path w="13512" h="2446" extrusionOk="0">
                <a:moveTo>
                  <a:pt x="7488" y="0"/>
                </a:moveTo>
                <a:cubicBezTo>
                  <a:pt x="7178" y="0"/>
                  <a:pt x="6869" y="83"/>
                  <a:pt x="6611" y="259"/>
                </a:cubicBezTo>
                <a:cubicBezTo>
                  <a:pt x="6532" y="312"/>
                  <a:pt x="5721" y="787"/>
                  <a:pt x="5750" y="798"/>
                </a:cubicBezTo>
                <a:cubicBezTo>
                  <a:pt x="5607" y="741"/>
                  <a:pt x="5453" y="714"/>
                  <a:pt x="5300" y="714"/>
                </a:cubicBezTo>
                <a:cubicBezTo>
                  <a:pt x="4912" y="714"/>
                  <a:pt x="4522" y="887"/>
                  <a:pt x="4281" y="1193"/>
                </a:cubicBezTo>
                <a:cubicBezTo>
                  <a:pt x="4022" y="1201"/>
                  <a:pt x="3762" y="1209"/>
                  <a:pt x="3503" y="1215"/>
                </a:cubicBezTo>
                <a:lnTo>
                  <a:pt x="3260" y="1223"/>
                </a:lnTo>
                <a:cubicBezTo>
                  <a:pt x="3148" y="1226"/>
                  <a:pt x="3034" y="1230"/>
                  <a:pt x="2925" y="1254"/>
                </a:cubicBezTo>
                <a:cubicBezTo>
                  <a:pt x="2734" y="1299"/>
                  <a:pt x="2565" y="1406"/>
                  <a:pt x="2378" y="1462"/>
                </a:cubicBezTo>
                <a:cubicBezTo>
                  <a:pt x="2233" y="1504"/>
                  <a:pt x="2078" y="1515"/>
                  <a:pt x="1938" y="1569"/>
                </a:cubicBezTo>
                <a:cubicBezTo>
                  <a:pt x="1796" y="1622"/>
                  <a:pt x="1661" y="1736"/>
                  <a:pt x="1647" y="1887"/>
                </a:cubicBezTo>
                <a:cubicBezTo>
                  <a:pt x="1591" y="1883"/>
                  <a:pt x="1535" y="1881"/>
                  <a:pt x="1480" y="1881"/>
                </a:cubicBezTo>
                <a:cubicBezTo>
                  <a:pt x="937" y="1881"/>
                  <a:pt x="463" y="2059"/>
                  <a:pt x="0" y="2349"/>
                </a:cubicBezTo>
                <a:cubicBezTo>
                  <a:pt x="333" y="2277"/>
                  <a:pt x="673" y="2240"/>
                  <a:pt x="1014" y="2240"/>
                </a:cubicBezTo>
                <a:cubicBezTo>
                  <a:pt x="1260" y="2240"/>
                  <a:pt x="1507" y="2260"/>
                  <a:pt x="1751" y="2298"/>
                </a:cubicBezTo>
                <a:cubicBezTo>
                  <a:pt x="2026" y="2341"/>
                  <a:pt x="2297" y="2408"/>
                  <a:pt x="2575" y="2433"/>
                </a:cubicBezTo>
                <a:cubicBezTo>
                  <a:pt x="2675" y="2442"/>
                  <a:pt x="2775" y="2445"/>
                  <a:pt x="2876" y="2445"/>
                </a:cubicBezTo>
                <a:cubicBezTo>
                  <a:pt x="3001" y="2445"/>
                  <a:pt x="3127" y="2440"/>
                  <a:pt x="3251" y="2435"/>
                </a:cubicBezTo>
                <a:cubicBezTo>
                  <a:pt x="4200" y="2397"/>
                  <a:pt x="5149" y="2360"/>
                  <a:pt x="6098" y="2323"/>
                </a:cubicBezTo>
                <a:cubicBezTo>
                  <a:pt x="6298" y="2315"/>
                  <a:pt x="6499" y="2306"/>
                  <a:pt x="6689" y="2246"/>
                </a:cubicBezTo>
                <a:cubicBezTo>
                  <a:pt x="6903" y="2178"/>
                  <a:pt x="7093" y="2047"/>
                  <a:pt x="7308" y="1982"/>
                </a:cubicBezTo>
                <a:cubicBezTo>
                  <a:pt x="7427" y="1947"/>
                  <a:pt x="7549" y="1932"/>
                  <a:pt x="7672" y="1932"/>
                </a:cubicBezTo>
                <a:cubicBezTo>
                  <a:pt x="7932" y="1932"/>
                  <a:pt x="8197" y="1995"/>
                  <a:pt x="8453" y="2050"/>
                </a:cubicBezTo>
                <a:cubicBezTo>
                  <a:pt x="9407" y="2255"/>
                  <a:pt x="10382" y="2347"/>
                  <a:pt x="11358" y="2347"/>
                </a:cubicBezTo>
                <a:cubicBezTo>
                  <a:pt x="12078" y="2347"/>
                  <a:pt x="12799" y="2297"/>
                  <a:pt x="13512" y="2203"/>
                </a:cubicBezTo>
                <a:cubicBezTo>
                  <a:pt x="13187" y="1729"/>
                  <a:pt x="12611" y="1449"/>
                  <a:pt x="12040" y="1449"/>
                </a:cubicBezTo>
                <a:cubicBezTo>
                  <a:pt x="11855" y="1449"/>
                  <a:pt x="11670" y="1479"/>
                  <a:pt x="11495" y="1540"/>
                </a:cubicBezTo>
                <a:cubicBezTo>
                  <a:pt x="10954" y="1015"/>
                  <a:pt x="10202" y="722"/>
                  <a:pt x="9451" y="722"/>
                </a:cubicBezTo>
                <a:cubicBezTo>
                  <a:pt x="9276" y="722"/>
                  <a:pt x="9101" y="738"/>
                  <a:pt x="8929" y="770"/>
                </a:cubicBezTo>
                <a:cubicBezTo>
                  <a:pt x="8635" y="278"/>
                  <a:pt x="8057" y="0"/>
                  <a:pt x="7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2"/>
          <p:cNvSpPr/>
          <p:nvPr/>
        </p:nvSpPr>
        <p:spPr>
          <a:xfrm>
            <a:off x="4095600" y="309442"/>
            <a:ext cx="660492" cy="173883"/>
          </a:xfrm>
          <a:custGeom>
            <a:avLst/>
            <a:gdLst/>
            <a:ahLst/>
            <a:cxnLst/>
            <a:rect l="l" t="t" r="r" b="b"/>
            <a:pathLst>
              <a:path w="12975" h="1414" extrusionOk="0">
                <a:moveTo>
                  <a:pt x="5546" y="0"/>
                </a:moveTo>
                <a:cubicBezTo>
                  <a:pt x="5455" y="0"/>
                  <a:pt x="5364" y="19"/>
                  <a:pt x="5274" y="38"/>
                </a:cubicBezTo>
                <a:cubicBezTo>
                  <a:pt x="4732" y="151"/>
                  <a:pt x="4154" y="283"/>
                  <a:pt x="3774" y="685"/>
                </a:cubicBezTo>
                <a:cubicBezTo>
                  <a:pt x="3713" y="748"/>
                  <a:pt x="3656" y="820"/>
                  <a:pt x="3575" y="851"/>
                </a:cubicBezTo>
                <a:cubicBezTo>
                  <a:pt x="3541" y="864"/>
                  <a:pt x="3506" y="869"/>
                  <a:pt x="3470" y="869"/>
                </a:cubicBezTo>
                <a:cubicBezTo>
                  <a:pt x="3401" y="869"/>
                  <a:pt x="3329" y="850"/>
                  <a:pt x="3261" y="833"/>
                </a:cubicBezTo>
                <a:cubicBezTo>
                  <a:pt x="3013" y="772"/>
                  <a:pt x="2758" y="742"/>
                  <a:pt x="2503" y="742"/>
                </a:cubicBezTo>
                <a:cubicBezTo>
                  <a:pt x="2132" y="742"/>
                  <a:pt x="1761" y="806"/>
                  <a:pt x="1412" y="933"/>
                </a:cubicBezTo>
                <a:cubicBezTo>
                  <a:pt x="1134" y="1035"/>
                  <a:pt x="859" y="1178"/>
                  <a:pt x="563" y="1220"/>
                </a:cubicBezTo>
                <a:cubicBezTo>
                  <a:pt x="525" y="1225"/>
                  <a:pt x="486" y="1227"/>
                  <a:pt x="447" y="1227"/>
                </a:cubicBezTo>
                <a:cubicBezTo>
                  <a:pt x="382" y="1227"/>
                  <a:pt x="318" y="1222"/>
                  <a:pt x="255" y="1222"/>
                </a:cubicBezTo>
                <a:cubicBezTo>
                  <a:pt x="165" y="1222"/>
                  <a:pt x="79" y="1232"/>
                  <a:pt x="0" y="1277"/>
                </a:cubicBezTo>
                <a:cubicBezTo>
                  <a:pt x="290" y="1379"/>
                  <a:pt x="785" y="1413"/>
                  <a:pt x="1349" y="1413"/>
                </a:cubicBezTo>
                <a:cubicBezTo>
                  <a:pt x="2472" y="1413"/>
                  <a:pt x="3872" y="1278"/>
                  <a:pt x="4482" y="1278"/>
                </a:cubicBezTo>
                <a:cubicBezTo>
                  <a:pt x="4484" y="1278"/>
                  <a:pt x="4485" y="1278"/>
                  <a:pt x="4487" y="1278"/>
                </a:cubicBezTo>
                <a:cubicBezTo>
                  <a:pt x="6865" y="1281"/>
                  <a:pt x="8409" y="1376"/>
                  <a:pt x="10287" y="1376"/>
                </a:cubicBezTo>
                <a:cubicBezTo>
                  <a:pt x="11091" y="1376"/>
                  <a:pt x="11956" y="1359"/>
                  <a:pt x="12975" y="1309"/>
                </a:cubicBezTo>
                <a:cubicBezTo>
                  <a:pt x="12413" y="1142"/>
                  <a:pt x="11614" y="820"/>
                  <a:pt x="10960" y="820"/>
                </a:cubicBezTo>
                <a:cubicBezTo>
                  <a:pt x="10836" y="820"/>
                  <a:pt x="10717" y="832"/>
                  <a:pt x="10606" y="859"/>
                </a:cubicBezTo>
                <a:cubicBezTo>
                  <a:pt x="10470" y="891"/>
                  <a:pt x="10339" y="942"/>
                  <a:pt x="10200" y="951"/>
                </a:cubicBezTo>
                <a:cubicBezTo>
                  <a:pt x="10187" y="952"/>
                  <a:pt x="10173" y="952"/>
                  <a:pt x="10159" y="952"/>
                </a:cubicBezTo>
                <a:cubicBezTo>
                  <a:pt x="9964" y="952"/>
                  <a:pt x="9776" y="874"/>
                  <a:pt x="9585" y="827"/>
                </a:cubicBezTo>
                <a:cubicBezTo>
                  <a:pt x="9394" y="782"/>
                  <a:pt x="9200" y="768"/>
                  <a:pt x="9005" y="768"/>
                </a:cubicBezTo>
                <a:cubicBezTo>
                  <a:pt x="8704" y="768"/>
                  <a:pt x="8400" y="800"/>
                  <a:pt x="8099" y="800"/>
                </a:cubicBezTo>
                <a:cubicBezTo>
                  <a:pt x="7962" y="800"/>
                  <a:pt x="7825" y="794"/>
                  <a:pt x="7689" y="774"/>
                </a:cubicBezTo>
                <a:cubicBezTo>
                  <a:pt x="7297" y="716"/>
                  <a:pt x="6929" y="552"/>
                  <a:pt x="6568" y="389"/>
                </a:cubicBezTo>
                <a:cubicBezTo>
                  <a:pt x="6457" y="339"/>
                  <a:pt x="6347" y="290"/>
                  <a:pt x="6237" y="241"/>
                </a:cubicBezTo>
                <a:cubicBezTo>
                  <a:pt x="6147" y="201"/>
                  <a:pt x="6058" y="160"/>
                  <a:pt x="5968" y="119"/>
                </a:cubicBezTo>
                <a:cubicBezTo>
                  <a:pt x="5849" y="67"/>
                  <a:pt x="5727" y="12"/>
                  <a:pt x="5597" y="2"/>
                </a:cubicBezTo>
                <a:cubicBezTo>
                  <a:pt x="5580" y="1"/>
                  <a:pt x="5563" y="0"/>
                  <a:pt x="55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32"/>
          <p:cNvSpPr/>
          <p:nvPr/>
        </p:nvSpPr>
        <p:spPr>
          <a:xfrm>
            <a:off x="5174552" y="1680183"/>
            <a:ext cx="602868" cy="182737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32"/>
          <p:cNvSpPr/>
          <p:nvPr/>
        </p:nvSpPr>
        <p:spPr>
          <a:xfrm flipH="1">
            <a:off x="316789" y="381046"/>
            <a:ext cx="602868" cy="182737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32"/>
          <p:cNvSpPr/>
          <p:nvPr/>
        </p:nvSpPr>
        <p:spPr>
          <a:xfrm flipH="1">
            <a:off x="1700849" y="699538"/>
            <a:ext cx="1132382" cy="223441"/>
          </a:xfrm>
          <a:custGeom>
            <a:avLst/>
            <a:gdLst/>
            <a:ahLst/>
            <a:cxnLst/>
            <a:rect l="l" t="t" r="r" b="b"/>
            <a:pathLst>
              <a:path w="22245" h="1817" extrusionOk="0">
                <a:moveTo>
                  <a:pt x="11830" y="1"/>
                </a:moveTo>
                <a:cubicBezTo>
                  <a:pt x="11698" y="1"/>
                  <a:pt x="11566" y="4"/>
                  <a:pt x="11434" y="9"/>
                </a:cubicBezTo>
                <a:cubicBezTo>
                  <a:pt x="10281" y="61"/>
                  <a:pt x="9148" y="312"/>
                  <a:pt x="8005" y="478"/>
                </a:cubicBezTo>
                <a:cubicBezTo>
                  <a:pt x="6874" y="643"/>
                  <a:pt x="5731" y="726"/>
                  <a:pt x="4588" y="726"/>
                </a:cubicBezTo>
                <a:cubicBezTo>
                  <a:pt x="4321" y="726"/>
                  <a:pt x="4055" y="721"/>
                  <a:pt x="3788" y="712"/>
                </a:cubicBezTo>
                <a:lnTo>
                  <a:pt x="3788" y="712"/>
                </a:lnTo>
                <a:cubicBezTo>
                  <a:pt x="3678" y="582"/>
                  <a:pt x="3491" y="515"/>
                  <a:pt x="3311" y="515"/>
                </a:cubicBezTo>
                <a:cubicBezTo>
                  <a:pt x="3289" y="515"/>
                  <a:pt x="3266" y="516"/>
                  <a:pt x="3244" y="518"/>
                </a:cubicBezTo>
                <a:cubicBezTo>
                  <a:pt x="3083" y="534"/>
                  <a:pt x="2932" y="591"/>
                  <a:pt x="2785" y="657"/>
                </a:cubicBezTo>
                <a:lnTo>
                  <a:pt x="2785" y="657"/>
                </a:lnTo>
                <a:cubicBezTo>
                  <a:pt x="2655" y="647"/>
                  <a:pt x="2524" y="636"/>
                  <a:pt x="2394" y="624"/>
                </a:cubicBezTo>
                <a:lnTo>
                  <a:pt x="2394" y="624"/>
                </a:lnTo>
                <a:lnTo>
                  <a:pt x="2746" y="674"/>
                </a:lnTo>
                <a:lnTo>
                  <a:pt x="2746" y="674"/>
                </a:lnTo>
                <a:cubicBezTo>
                  <a:pt x="2679" y="705"/>
                  <a:pt x="2612" y="738"/>
                  <a:pt x="2545" y="769"/>
                </a:cubicBezTo>
                <a:cubicBezTo>
                  <a:pt x="1901" y="1063"/>
                  <a:pt x="1195" y="1216"/>
                  <a:pt x="488" y="1216"/>
                </a:cubicBezTo>
                <a:cubicBezTo>
                  <a:pt x="325" y="1216"/>
                  <a:pt x="162" y="1208"/>
                  <a:pt x="0" y="1191"/>
                </a:cubicBezTo>
                <a:lnTo>
                  <a:pt x="0" y="1191"/>
                </a:lnTo>
                <a:cubicBezTo>
                  <a:pt x="949" y="1361"/>
                  <a:pt x="1909" y="1531"/>
                  <a:pt x="2868" y="1531"/>
                </a:cubicBezTo>
                <a:cubicBezTo>
                  <a:pt x="3156" y="1531"/>
                  <a:pt x="3444" y="1515"/>
                  <a:pt x="3731" y="1480"/>
                </a:cubicBezTo>
                <a:cubicBezTo>
                  <a:pt x="4219" y="1420"/>
                  <a:pt x="4713" y="1303"/>
                  <a:pt x="5199" y="1303"/>
                </a:cubicBezTo>
                <a:cubicBezTo>
                  <a:pt x="5383" y="1303"/>
                  <a:pt x="5566" y="1320"/>
                  <a:pt x="5747" y="1363"/>
                </a:cubicBezTo>
                <a:cubicBezTo>
                  <a:pt x="6058" y="1437"/>
                  <a:pt x="6353" y="1587"/>
                  <a:pt x="6672" y="1612"/>
                </a:cubicBezTo>
                <a:cubicBezTo>
                  <a:pt x="6704" y="1614"/>
                  <a:pt x="6737" y="1615"/>
                  <a:pt x="6769" y="1615"/>
                </a:cubicBezTo>
                <a:cubicBezTo>
                  <a:pt x="7330" y="1615"/>
                  <a:pt x="7873" y="1261"/>
                  <a:pt x="8423" y="1261"/>
                </a:cubicBezTo>
                <a:cubicBezTo>
                  <a:pt x="8503" y="1261"/>
                  <a:pt x="8584" y="1269"/>
                  <a:pt x="8665" y="1286"/>
                </a:cubicBezTo>
                <a:cubicBezTo>
                  <a:pt x="8956" y="1350"/>
                  <a:pt x="9212" y="1536"/>
                  <a:pt x="9506" y="1579"/>
                </a:cubicBezTo>
                <a:cubicBezTo>
                  <a:pt x="9558" y="1587"/>
                  <a:pt x="9610" y="1590"/>
                  <a:pt x="9661" y="1590"/>
                </a:cubicBezTo>
                <a:cubicBezTo>
                  <a:pt x="9817" y="1590"/>
                  <a:pt x="9972" y="1561"/>
                  <a:pt x="10127" y="1537"/>
                </a:cubicBezTo>
                <a:cubicBezTo>
                  <a:pt x="10606" y="1461"/>
                  <a:pt x="11088" y="1432"/>
                  <a:pt x="11570" y="1432"/>
                </a:cubicBezTo>
                <a:cubicBezTo>
                  <a:pt x="12816" y="1432"/>
                  <a:pt x="14070" y="1628"/>
                  <a:pt x="15316" y="1729"/>
                </a:cubicBezTo>
                <a:cubicBezTo>
                  <a:pt x="16097" y="1792"/>
                  <a:pt x="16880" y="1817"/>
                  <a:pt x="17663" y="1817"/>
                </a:cubicBezTo>
                <a:cubicBezTo>
                  <a:pt x="19191" y="1817"/>
                  <a:pt x="20721" y="1720"/>
                  <a:pt x="22245" y="1617"/>
                </a:cubicBezTo>
                <a:cubicBezTo>
                  <a:pt x="21000" y="1577"/>
                  <a:pt x="19754" y="1536"/>
                  <a:pt x="18509" y="1496"/>
                </a:cubicBezTo>
                <a:cubicBezTo>
                  <a:pt x="18109" y="1483"/>
                  <a:pt x="17705" y="1469"/>
                  <a:pt x="17324" y="1347"/>
                </a:cubicBezTo>
                <a:cubicBezTo>
                  <a:pt x="16913" y="1217"/>
                  <a:pt x="16541" y="962"/>
                  <a:pt x="16114" y="899"/>
                </a:cubicBezTo>
                <a:cubicBezTo>
                  <a:pt x="15862" y="862"/>
                  <a:pt x="15604" y="895"/>
                  <a:pt x="15353" y="855"/>
                </a:cubicBezTo>
                <a:cubicBezTo>
                  <a:pt x="15032" y="803"/>
                  <a:pt x="14742" y="639"/>
                  <a:pt x="14444" y="506"/>
                </a:cubicBezTo>
                <a:cubicBezTo>
                  <a:pt x="13629" y="139"/>
                  <a:pt x="12727" y="1"/>
                  <a:pt x="1183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32"/>
          <p:cNvGrpSpPr/>
          <p:nvPr/>
        </p:nvGrpSpPr>
        <p:grpSpPr>
          <a:xfrm flipH="1">
            <a:off x="1553847" y="4743037"/>
            <a:ext cx="563189" cy="187770"/>
            <a:chOff x="8591735" y="3845381"/>
            <a:chExt cx="461895" cy="153998"/>
          </a:xfrm>
        </p:grpSpPr>
        <p:sp>
          <p:nvSpPr>
            <p:cNvPr id="1251" name="Google Shape;1251;p32"/>
            <p:cNvSpPr/>
            <p:nvPr/>
          </p:nvSpPr>
          <p:spPr>
            <a:xfrm>
              <a:off x="8591735" y="3845381"/>
              <a:ext cx="461895" cy="153998"/>
            </a:xfrm>
            <a:custGeom>
              <a:avLst/>
              <a:gdLst/>
              <a:ahLst/>
              <a:cxnLst/>
              <a:rect l="l" t="t" r="r" b="b"/>
              <a:pathLst>
                <a:path w="9352" h="3118" extrusionOk="0">
                  <a:moveTo>
                    <a:pt x="3160" y="0"/>
                  </a:moveTo>
                  <a:cubicBezTo>
                    <a:pt x="3121" y="0"/>
                    <a:pt x="3092" y="2"/>
                    <a:pt x="3076" y="5"/>
                  </a:cubicBezTo>
                  <a:cubicBezTo>
                    <a:pt x="2893" y="47"/>
                    <a:pt x="1895" y="272"/>
                    <a:pt x="1977" y="414"/>
                  </a:cubicBezTo>
                  <a:cubicBezTo>
                    <a:pt x="2059" y="555"/>
                    <a:pt x="2038" y="739"/>
                    <a:pt x="2038" y="739"/>
                  </a:cubicBezTo>
                  <a:cubicBezTo>
                    <a:pt x="2038" y="739"/>
                    <a:pt x="979" y="1346"/>
                    <a:pt x="876" y="1522"/>
                  </a:cubicBezTo>
                  <a:cubicBezTo>
                    <a:pt x="776" y="1697"/>
                    <a:pt x="1" y="1961"/>
                    <a:pt x="1" y="1961"/>
                  </a:cubicBezTo>
                  <a:cubicBezTo>
                    <a:pt x="1" y="1961"/>
                    <a:pt x="898" y="3084"/>
                    <a:pt x="1304" y="3103"/>
                  </a:cubicBezTo>
                  <a:cubicBezTo>
                    <a:pt x="1430" y="3109"/>
                    <a:pt x="1650" y="3117"/>
                    <a:pt x="1943" y="3117"/>
                  </a:cubicBezTo>
                  <a:cubicBezTo>
                    <a:pt x="2600" y="3117"/>
                    <a:pt x="3621" y="3076"/>
                    <a:pt x="4749" y="2878"/>
                  </a:cubicBezTo>
                  <a:cubicBezTo>
                    <a:pt x="6376" y="2594"/>
                    <a:pt x="9351" y="2248"/>
                    <a:pt x="9351" y="2248"/>
                  </a:cubicBezTo>
                  <a:lnTo>
                    <a:pt x="8580" y="1631"/>
                  </a:lnTo>
                  <a:lnTo>
                    <a:pt x="8576" y="1631"/>
                  </a:lnTo>
                  <a:lnTo>
                    <a:pt x="8252" y="1372"/>
                  </a:lnTo>
                  <a:lnTo>
                    <a:pt x="8191" y="1045"/>
                  </a:lnTo>
                  <a:lnTo>
                    <a:pt x="8822" y="1045"/>
                  </a:lnTo>
                  <a:lnTo>
                    <a:pt x="8129" y="475"/>
                  </a:lnTo>
                  <a:lnTo>
                    <a:pt x="8008" y="169"/>
                  </a:lnTo>
                  <a:lnTo>
                    <a:pt x="5093" y="169"/>
                  </a:lnTo>
                  <a:cubicBezTo>
                    <a:pt x="5093" y="169"/>
                    <a:pt x="3567" y="0"/>
                    <a:pt x="3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8767856" y="3929639"/>
              <a:ext cx="11360" cy="18966"/>
            </a:xfrm>
            <a:custGeom>
              <a:avLst/>
              <a:gdLst/>
              <a:ahLst/>
              <a:cxnLst/>
              <a:rect l="l" t="t" r="r" b="b"/>
              <a:pathLst>
                <a:path w="230" h="384" extrusionOk="0">
                  <a:moveTo>
                    <a:pt x="1" y="1"/>
                  </a:moveTo>
                  <a:lnTo>
                    <a:pt x="1" y="383"/>
                  </a:lnTo>
                  <a:lnTo>
                    <a:pt x="229" y="38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8795761" y="3925935"/>
              <a:ext cx="11360" cy="18867"/>
            </a:xfrm>
            <a:custGeom>
              <a:avLst/>
              <a:gdLst/>
              <a:ahLst/>
              <a:cxnLst/>
              <a:rect l="l" t="t" r="r" b="b"/>
              <a:pathLst>
                <a:path w="230" h="382" extrusionOk="0">
                  <a:moveTo>
                    <a:pt x="1" y="0"/>
                  </a:moveTo>
                  <a:lnTo>
                    <a:pt x="1" y="381"/>
                  </a:lnTo>
                  <a:lnTo>
                    <a:pt x="229" y="38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8817048" y="3922329"/>
              <a:ext cx="11310" cy="18966"/>
            </a:xfrm>
            <a:custGeom>
              <a:avLst/>
              <a:gdLst/>
              <a:ahLst/>
              <a:cxnLst/>
              <a:rect l="l" t="t" r="r" b="b"/>
              <a:pathLst>
                <a:path w="229" h="384" extrusionOk="0">
                  <a:moveTo>
                    <a:pt x="0" y="1"/>
                  </a:moveTo>
                  <a:lnTo>
                    <a:pt x="0" y="383"/>
                  </a:lnTo>
                  <a:lnTo>
                    <a:pt x="229" y="38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8840458" y="3920255"/>
              <a:ext cx="11310" cy="18916"/>
            </a:xfrm>
            <a:custGeom>
              <a:avLst/>
              <a:gdLst/>
              <a:ahLst/>
              <a:cxnLst/>
              <a:rect l="l" t="t" r="r" b="b"/>
              <a:pathLst>
                <a:path w="229" h="383" extrusionOk="0">
                  <a:moveTo>
                    <a:pt x="0" y="0"/>
                  </a:moveTo>
                  <a:lnTo>
                    <a:pt x="0" y="383"/>
                  </a:lnTo>
                  <a:lnTo>
                    <a:pt x="229" y="38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8863078" y="3916452"/>
              <a:ext cx="11360" cy="18916"/>
            </a:xfrm>
            <a:custGeom>
              <a:avLst/>
              <a:gdLst/>
              <a:ahLst/>
              <a:cxnLst/>
              <a:rect l="l" t="t" r="r" b="b"/>
              <a:pathLst>
                <a:path w="230" h="383" extrusionOk="0">
                  <a:moveTo>
                    <a:pt x="0" y="0"/>
                  </a:moveTo>
                  <a:lnTo>
                    <a:pt x="0" y="383"/>
                  </a:lnTo>
                  <a:lnTo>
                    <a:pt x="229" y="38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8886439" y="3912896"/>
              <a:ext cx="11360" cy="18966"/>
            </a:xfrm>
            <a:custGeom>
              <a:avLst/>
              <a:gdLst/>
              <a:ahLst/>
              <a:cxnLst/>
              <a:rect l="l" t="t" r="r" b="b"/>
              <a:pathLst>
                <a:path w="230" h="384" extrusionOk="0">
                  <a:moveTo>
                    <a:pt x="0" y="1"/>
                  </a:moveTo>
                  <a:lnTo>
                    <a:pt x="0" y="383"/>
                  </a:lnTo>
                  <a:lnTo>
                    <a:pt x="230" y="383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8916665" y="3910822"/>
              <a:ext cx="11310" cy="18867"/>
            </a:xfrm>
            <a:custGeom>
              <a:avLst/>
              <a:gdLst/>
              <a:ahLst/>
              <a:cxnLst/>
              <a:rect l="l" t="t" r="r" b="b"/>
              <a:pathLst>
                <a:path w="229" h="382" extrusionOk="0">
                  <a:moveTo>
                    <a:pt x="0" y="1"/>
                  </a:moveTo>
                  <a:lnTo>
                    <a:pt x="0" y="382"/>
                  </a:lnTo>
                  <a:lnTo>
                    <a:pt x="229" y="38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8942249" y="3907019"/>
              <a:ext cx="11409" cy="18966"/>
            </a:xfrm>
            <a:custGeom>
              <a:avLst/>
              <a:gdLst/>
              <a:ahLst/>
              <a:cxnLst/>
              <a:rect l="l" t="t" r="r" b="b"/>
              <a:pathLst>
                <a:path w="231" h="384" extrusionOk="0">
                  <a:moveTo>
                    <a:pt x="1" y="1"/>
                  </a:moveTo>
                  <a:lnTo>
                    <a:pt x="1" y="383"/>
                  </a:lnTo>
                  <a:lnTo>
                    <a:pt x="231" y="38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8966449" y="3903512"/>
              <a:ext cx="11409" cy="18916"/>
            </a:xfrm>
            <a:custGeom>
              <a:avLst/>
              <a:gdLst/>
              <a:ahLst/>
              <a:cxnLst/>
              <a:rect l="l" t="t" r="r" b="b"/>
              <a:pathLst>
                <a:path w="231" h="383" extrusionOk="0">
                  <a:moveTo>
                    <a:pt x="0" y="0"/>
                  </a:moveTo>
                  <a:lnTo>
                    <a:pt x="0" y="383"/>
                  </a:lnTo>
                  <a:lnTo>
                    <a:pt x="230" y="38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8689377" y="3865779"/>
              <a:ext cx="138983" cy="24004"/>
            </a:xfrm>
            <a:custGeom>
              <a:avLst/>
              <a:gdLst/>
              <a:ahLst/>
              <a:cxnLst/>
              <a:rect l="l" t="t" r="r" b="b"/>
              <a:pathLst>
                <a:path w="2814" h="486" extrusionOk="0">
                  <a:moveTo>
                    <a:pt x="1" y="1"/>
                  </a:moveTo>
                  <a:lnTo>
                    <a:pt x="63" y="242"/>
                  </a:lnTo>
                  <a:cubicBezTo>
                    <a:pt x="63" y="242"/>
                    <a:pt x="1012" y="485"/>
                    <a:pt x="1375" y="485"/>
                  </a:cubicBezTo>
                  <a:cubicBezTo>
                    <a:pt x="1386" y="485"/>
                    <a:pt x="1397" y="485"/>
                    <a:pt x="1407" y="484"/>
                  </a:cubicBezTo>
                  <a:cubicBezTo>
                    <a:pt x="1745" y="469"/>
                    <a:pt x="2814" y="423"/>
                    <a:pt x="2814" y="423"/>
                  </a:cubicBezTo>
                  <a:lnTo>
                    <a:pt x="2814" y="195"/>
                  </a:lnTo>
                  <a:cubicBezTo>
                    <a:pt x="2814" y="195"/>
                    <a:pt x="1787" y="262"/>
                    <a:pt x="1226" y="262"/>
                  </a:cubicBezTo>
                  <a:cubicBezTo>
                    <a:pt x="1133" y="262"/>
                    <a:pt x="1054" y="260"/>
                    <a:pt x="993" y="256"/>
                  </a:cubicBezTo>
                  <a:cubicBezTo>
                    <a:pt x="566" y="22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2"/>
            <p:cNvSpPr/>
            <p:nvPr/>
          </p:nvSpPr>
          <p:spPr>
            <a:xfrm>
              <a:off x="8591735" y="3925935"/>
              <a:ext cx="461895" cy="73443"/>
            </a:xfrm>
            <a:custGeom>
              <a:avLst/>
              <a:gdLst/>
              <a:ahLst/>
              <a:cxnLst/>
              <a:rect l="l" t="t" r="r" b="b"/>
              <a:pathLst>
                <a:path w="9352" h="1487" extrusionOk="0">
                  <a:moveTo>
                    <a:pt x="8576" y="0"/>
                  </a:moveTo>
                  <a:cubicBezTo>
                    <a:pt x="8447" y="22"/>
                    <a:pt x="4898" y="604"/>
                    <a:pt x="3277" y="650"/>
                  </a:cubicBezTo>
                  <a:cubicBezTo>
                    <a:pt x="3178" y="653"/>
                    <a:pt x="3079" y="654"/>
                    <a:pt x="2980" y="654"/>
                  </a:cubicBezTo>
                  <a:cubicBezTo>
                    <a:pt x="1437" y="654"/>
                    <a:pt x="1" y="330"/>
                    <a:pt x="1" y="330"/>
                  </a:cubicBezTo>
                  <a:lnTo>
                    <a:pt x="1" y="330"/>
                  </a:lnTo>
                  <a:cubicBezTo>
                    <a:pt x="1" y="330"/>
                    <a:pt x="898" y="1453"/>
                    <a:pt x="1304" y="1472"/>
                  </a:cubicBezTo>
                  <a:cubicBezTo>
                    <a:pt x="1430" y="1478"/>
                    <a:pt x="1650" y="1486"/>
                    <a:pt x="1943" y="1486"/>
                  </a:cubicBezTo>
                  <a:cubicBezTo>
                    <a:pt x="2600" y="1486"/>
                    <a:pt x="3621" y="1445"/>
                    <a:pt x="4749" y="1247"/>
                  </a:cubicBezTo>
                  <a:cubicBezTo>
                    <a:pt x="6376" y="963"/>
                    <a:pt x="9351" y="617"/>
                    <a:pt x="9351" y="617"/>
                  </a:cubicBezTo>
                  <a:lnTo>
                    <a:pt x="8580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2"/>
            <p:cNvSpPr/>
            <p:nvPr/>
          </p:nvSpPr>
          <p:spPr>
            <a:xfrm>
              <a:off x="8664485" y="3910822"/>
              <a:ext cx="39265" cy="28350"/>
            </a:xfrm>
            <a:custGeom>
              <a:avLst/>
              <a:gdLst/>
              <a:ahLst/>
              <a:cxnLst/>
              <a:rect l="l" t="t" r="r" b="b"/>
              <a:pathLst>
                <a:path w="795" h="574" extrusionOk="0">
                  <a:moveTo>
                    <a:pt x="1" y="1"/>
                  </a:moveTo>
                  <a:lnTo>
                    <a:pt x="1" y="382"/>
                  </a:lnTo>
                  <a:lnTo>
                    <a:pt x="703" y="574"/>
                  </a:lnTo>
                  <a:lnTo>
                    <a:pt x="795" y="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8837791" y="3853728"/>
              <a:ext cx="155480" cy="26572"/>
            </a:xfrm>
            <a:custGeom>
              <a:avLst/>
              <a:gdLst/>
              <a:ahLst/>
              <a:cxnLst/>
              <a:rect l="l" t="t" r="r" b="b"/>
              <a:pathLst>
                <a:path w="3148" h="538" extrusionOk="0">
                  <a:moveTo>
                    <a:pt x="3026" y="0"/>
                  </a:moveTo>
                  <a:lnTo>
                    <a:pt x="1" y="141"/>
                  </a:lnTo>
                  <a:lnTo>
                    <a:pt x="283" y="538"/>
                  </a:lnTo>
                  <a:lnTo>
                    <a:pt x="3147" y="306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32"/>
          <p:cNvGrpSpPr/>
          <p:nvPr/>
        </p:nvGrpSpPr>
        <p:grpSpPr>
          <a:xfrm flipH="1">
            <a:off x="6019564" y="1363338"/>
            <a:ext cx="3779411" cy="4517024"/>
            <a:chOff x="3805963" y="1662200"/>
            <a:chExt cx="3166927" cy="3785004"/>
          </a:xfrm>
        </p:grpSpPr>
        <p:sp>
          <p:nvSpPr>
            <p:cNvPr id="1266" name="Google Shape;1266;p32"/>
            <p:cNvSpPr/>
            <p:nvPr/>
          </p:nvSpPr>
          <p:spPr>
            <a:xfrm>
              <a:off x="4509152" y="2914452"/>
              <a:ext cx="460809" cy="22966"/>
            </a:xfrm>
            <a:custGeom>
              <a:avLst/>
              <a:gdLst/>
              <a:ahLst/>
              <a:cxnLst/>
              <a:rect l="l" t="t" r="r" b="b"/>
              <a:pathLst>
                <a:path w="9330" h="465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439"/>
                  </a:lnTo>
                  <a:cubicBezTo>
                    <a:pt x="0" y="453"/>
                    <a:pt x="11" y="465"/>
                    <a:pt x="27" y="465"/>
                  </a:cubicBezTo>
                  <a:lnTo>
                    <a:pt x="9303" y="465"/>
                  </a:lnTo>
                  <a:cubicBezTo>
                    <a:pt x="9317" y="465"/>
                    <a:pt x="9329" y="453"/>
                    <a:pt x="9329" y="439"/>
                  </a:cubicBezTo>
                  <a:lnTo>
                    <a:pt x="9329" y="27"/>
                  </a:lnTo>
                  <a:cubicBezTo>
                    <a:pt x="9329" y="13"/>
                    <a:pt x="9317" y="1"/>
                    <a:pt x="9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4969902" y="2925910"/>
              <a:ext cx="146244" cy="11508"/>
            </a:xfrm>
            <a:custGeom>
              <a:avLst/>
              <a:gdLst/>
              <a:ahLst/>
              <a:cxnLst/>
              <a:rect l="l" t="t" r="r" b="b"/>
              <a:pathLst>
                <a:path w="2961" h="233" extrusionOk="0">
                  <a:moveTo>
                    <a:pt x="116" y="1"/>
                  </a:moveTo>
                  <a:cubicBezTo>
                    <a:pt x="53" y="1"/>
                    <a:pt x="0" y="53"/>
                    <a:pt x="0" y="117"/>
                  </a:cubicBezTo>
                  <a:cubicBezTo>
                    <a:pt x="0" y="180"/>
                    <a:pt x="53" y="233"/>
                    <a:pt x="116" y="233"/>
                  </a:cubicBezTo>
                  <a:lnTo>
                    <a:pt x="2845" y="233"/>
                  </a:lnTo>
                  <a:cubicBezTo>
                    <a:pt x="2909" y="233"/>
                    <a:pt x="2961" y="180"/>
                    <a:pt x="2961" y="117"/>
                  </a:cubicBezTo>
                  <a:cubicBezTo>
                    <a:pt x="2961" y="53"/>
                    <a:pt x="2909" y="1"/>
                    <a:pt x="2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5133817" y="2686671"/>
              <a:ext cx="313775" cy="124166"/>
            </a:xfrm>
            <a:custGeom>
              <a:avLst/>
              <a:gdLst/>
              <a:ahLst/>
              <a:cxnLst/>
              <a:rect l="l" t="t" r="r" b="b"/>
              <a:pathLst>
                <a:path w="6353" h="2514" extrusionOk="0">
                  <a:moveTo>
                    <a:pt x="2945" y="1888"/>
                  </a:moveTo>
                  <a:cubicBezTo>
                    <a:pt x="2952" y="1894"/>
                    <a:pt x="2959" y="1897"/>
                    <a:pt x="2967" y="1897"/>
                  </a:cubicBezTo>
                  <a:cubicBezTo>
                    <a:pt x="2971" y="1897"/>
                    <a:pt x="2975" y="1896"/>
                    <a:pt x="2980" y="1894"/>
                  </a:cubicBezTo>
                  <a:lnTo>
                    <a:pt x="2980" y="1894"/>
                  </a:lnTo>
                  <a:cubicBezTo>
                    <a:pt x="2968" y="1892"/>
                    <a:pt x="2957" y="1890"/>
                    <a:pt x="2945" y="1888"/>
                  </a:cubicBezTo>
                  <a:close/>
                  <a:moveTo>
                    <a:pt x="1515" y="1"/>
                  </a:moveTo>
                  <a:cubicBezTo>
                    <a:pt x="1321" y="1"/>
                    <a:pt x="1128" y="104"/>
                    <a:pt x="1026" y="270"/>
                  </a:cubicBezTo>
                  <a:cubicBezTo>
                    <a:pt x="1119" y="279"/>
                    <a:pt x="1196" y="370"/>
                    <a:pt x="1190" y="463"/>
                  </a:cubicBezTo>
                  <a:cubicBezTo>
                    <a:pt x="1023" y="512"/>
                    <a:pt x="856" y="561"/>
                    <a:pt x="689" y="610"/>
                  </a:cubicBezTo>
                  <a:cubicBezTo>
                    <a:pt x="724" y="424"/>
                    <a:pt x="579" y="224"/>
                    <a:pt x="392" y="199"/>
                  </a:cubicBezTo>
                  <a:cubicBezTo>
                    <a:pt x="379" y="198"/>
                    <a:pt x="366" y="197"/>
                    <a:pt x="353" y="197"/>
                  </a:cubicBezTo>
                  <a:cubicBezTo>
                    <a:pt x="179" y="197"/>
                    <a:pt x="13" y="345"/>
                    <a:pt x="1" y="521"/>
                  </a:cubicBezTo>
                  <a:cubicBezTo>
                    <a:pt x="98" y="544"/>
                    <a:pt x="195" y="567"/>
                    <a:pt x="292" y="592"/>
                  </a:cubicBezTo>
                  <a:cubicBezTo>
                    <a:pt x="172" y="727"/>
                    <a:pt x="398" y="906"/>
                    <a:pt x="579" y="906"/>
                  </a:cubicBezTo>
                  <a:cubicBezTo>
                    <a:pt x="582" y="906"/>
                    <a:pt x="584" y="906"/>
                    <a:pt x="586" y="906"/>
                  </a:cubicBezTo>
                  <a:cubicBezTo>
                    <a:pt x="643" y="905"/>
                    <a:pt x="705" y="901"/>
                    <a:pt x="767" y="901"/>
                  </a:cubicBezTo>
                  <a:cubicBezTo>
                    <a:pt x="901" y="901"/>
                    <a:pt x="1031" y="921"/>
                    <a:pt x="1087" y="1033"/>
                  </a:cubicBezTo>
                  <a:cubicBezTo>
                    <a:pt x="1099" y="1204"/>
                    <a:pt x="1251" y="1338"/>
                    <a:pt x="1414" y="1387"/>
                  </a:cubicBezTo>
                  <a:cubicBezTo>
                    <a:pt x="1489" y="1409"/>
                    <a:pt x="1567" y="1417"/>
                    <a:pt x="1644" y="1417"/>
                  </a:cubicBezTo>
                  <a:cubicBezTo>
                    <a:pt x="1737" y="1417"/>
                    <a:pt x="1831" y="1406"/>
                    <a:pt x="1923" y="1395"/>
                  </a:cubicBezTo>
                  <a:lnTo>
                    <a:pt x="1923" y="1395"/>
                  </a:lnTo>
                  <a:cubicBezTo>
                    <a:pt x="1913" y="1494"/>
                    <a:pt x="1927" y="1597"/>
                    <a:pt x="1968" y="1688"/>
                  </a:cubicBezTo>
                  <a:cubicBezTo>
                    <a:pt x="1993" y="1692"/>
                    <a:pt x="2018" y="1694"/>
                    <a:pt x="2044" y="1694"/>
                  </a:cubicBezTo>
                  <a:cubicBezTo>
                    <a:pt x="2210" y="1694"/>
                    <a:pt x="2374" y="1617"/>
                    <a:pt x="2541" y="1584"/>
                  </a:cubicBezTo>
                  <a:cubicBezTo>
                    <a:pt x="2575" y="1578"/>
                    <a:pt x="2611" y="1574"/>
                    <a:pt x="2648" y="1574"/>
                  </a:cubicBezTo>
                  <a:cubicBezTo>
                    <a:pt x="2815" y="1574"/>
                    <a:pt x="2990" y="1645"/>
                    <a:pt x="3020" y="1803"/>
                  </a:cubicBezTo>
                  <a:cubicBezTo>
                    <a:pt x="3027" y="1837"/>
                    <a:pt x="3006" y="1882"/>
                    <a:pt x="2980" y="1894"/>
                  </a:cubicBezTo>
                  <a:lnTo>
                    <a:pt x="2980" y="1894"/>
                  </a:lnTo>
                  <a:cubicBezTo>
                    <a:pt x="3012" y="1899"/>
                    <a:pt x="3045" y="1901"/>
                    <a:pt x="3077" y="1901"/>
                  </a:cubicBezTo>
                  <a:cubicBezTo>
                    <a:pt x="3175" y="1901"/>
                    <a:pt x="3273" y="1879"/>
                    <a:pt x="3360" y="1836"/>
                  </a:cubicBezTo>
                  <a:cubicBezTo>
                    <a:pt x="3212" y="1813"/>
                    <a:pt x="3181" y="1579"/>
                    <a:pt x="3298" y="1485"/>
                  </a:cubicBezTo>
                  <a:cubicBezTo>
                    <a:pt x="3345" y="1447"/>
                    <a:pt x="3404" y="1430"/>
                    <a:pt x="3464" y="1430"/>
                  </a:cubicBezTo>
                  <a:cubicBezTo>
                    <a:pt x="3551" y="1430"/>
                    <a:pt x="3643" y="1466"/>
                    <a:pt x="3711" y="1524"/>
                  </a:cubicBezTo>
                  <a:cubicBezTo>
                    <a:pt x="3825" y="1621"/>
                    <a:pt x="3889" y="1765"/>
                    <a:pt x="3947" y="1903"/>
                  </a:cubicBezTo>
                  <a:cubicBezTo>
                    <a:pt x="4001" y="1897"/>
                    <a:pt x="4058" y="1892"/>
                    <a:pt x="4113" y="1892"/>
                  </a:cubicBezTo>
                  <a:cubicBezTo>
                    <a:pt x="4195" y="1892"/>
                    <a:pt x="4274" y="1904"/>
                    <a:pt x="4344" y="1943"/>
                  </a:cubicBezTo>
                  <a:cubicBezTo>
                    <a:pt x="4462" y="2010"/>
                    <a:pt x="4521" y="2191"/>
                    <a:pt x="4422" y="2283"/>
                  </a:cubicBezTo>
                  <a:cubicBezTo>
                    <a:pt x="4557" y="2253"/>
                    <a:pt x="4691" y="2224"/>
                    <a:pt x="4825" y="2195"/>
                  </a:cubicBezTo>
                  <a:cubicBezTo>
                    <a:pt x="4817" y="2101"/>
                    <a:pt x="4747" y="2014"/>
                    <a:pt x="4656" y="1987"/>
                  </a:cubicBezTo>
                  <a:cubicBezTo>
                    <a:pt x="4762" y="1931"/>
                    <a:pt x="4880" y="1902"/>
                    <a:pt x="5000" y="1902"/>
                  </a:cubicBezTo>
                  <a:cubicBezTo>
                    <a:pt x="5026" y="1902"/>
                    <a:pt x="5052" y="1904"/>
                    <a:pt x="5078" y="1907"/>
                  </a:cubicBezTo>
                  <a:cubicBezTo>
                    <a:pt x="5052" y="2034"/>
                    <a:pt x="5026" y="2166"/>
                    <a:pt x="5065" y="2289"/>
                  </a:cubicBezTo>
                  <a:cubicBezTo>
                    <a:pt x="5099" y="2396"/>
                    <a:pt x="5199" y="2489"/>
                    <a:pt x="5307" y="2489"/>
                  </a:cubicBezTo>
                  <a:cubicBezTo>
                    <a:pt x="5323" y="2489"/>
                    <a:pt x="5340" y="2487"/>
                    <a:pt x="5357" y="2482"/>
                  </a:cubicBezTo>
                  <a:cubicBezTo>
                    <a:pt x="5388" y="2473"/>
                    <a:pt x="5425" y="2457"/>
                    <a:pt x="5456" y="2457"/>
                  </a:cubicBezTo>
                  <a:cubicBezTo>
                    <a:pt x="5472" y="2457"/>
                    <a:pt x="5488" y="2462"/>
                    <a:pt x="5500" y="2474"/>
                  </a:cubicBezTo>
                  <a:cubicBezTo>
                    <a:pt x="5507" y="2481"/>
                    <a:pt x="5508" y="2488"/>
                    <a:pt x="5506" y="2493"/>
                  </a:cubicBezTo>
                  <a:lnTo>
                    <a:pt x="5506" y="2493"/>
                  </a:lnTo>
                  <a:cubicBezTo>
                    <a:pt x="5700" y="2479"/>
                    <a:pt x="5899" y="2456"/>
                    <a:pt x="6062" y="2353"/>
                  </a:cubicBezTo>
                  <a:cubicBezTo>
                    <a:pt x="6238" y="2241"/>
                    <a:pt x="6353" y="2002"/>
                    <a:pt x="6256" y="1818"/>
                  </a:cubicBezTo>
                  <a:cubicBezTo>
                    <a:pt x="6220" y="1750"/>
                    <a:pt x="6162" y="1698"/>
                    <a:pt x="6129" y="1629"/>
                  </a:cubicBezTo>
                  <a:cubicBezTo>
                    <a:pt x="6087" y="1543"/>
                    <a:pt x="6090" y="1439"/>
                    <a:pt x="6046" y="1355"/>
                  </a:cubicBezTo>
                  <a:cubicBezTo>
                    <a:pt x="6018" y="1300"/>
                    <a:pt x="5951" y="1260"/>
                    <a:pt x="5894" y="1260"/>
                  </a:cubicBezTo>
                  <a:cubicBezTo>
                    <a:pt x="5862" y="1260"/>
                    <a:pt x="5833" y="1272"/>
                    <a:pt x="5814" y="1301"/>
                  </a:cubicBezTo>
                  <a:cubicBezTo>
                    <a:pt x="5822" y="1379"/>
                    <a:pt x="5830" y="1457"/>
                    <a:pt x="5838" y="1535"/>
                  </a:cubicBezTo>
                  <a:cubicBezTo>
                    <a:pt x="5767" y="1532"/>
                    <a:pt x="5697" y="1529"/>
                    <a:pt x="5626" y="1525"/>
                  </a:cubicBezTo>
                  <a:cubicBezTo>
                    <a:pt x="5693" y="1469"/>
                    <a:pt x="5633" y="1355"/>
                    <a:pt x="5552" y="1320"/>
                  </a:cubicBezTo>
                  <a:cubicBezTo>
                    <a:pt x="5473" y="1285"/>
                    <a:pt x="5378" y="1289"/>
                    <a:pt x="5304" y="1245"/>
                  </a:cubicBezTo>
                  <a:cubicBezTo>
                    <a:pt x="5229" y="1201"/>
                    <a:pt x="5202" y="1066"/>
                    <a:pt x="5285" y="1038"/>
                  </a:cubicBezTo>
                  <a:cubicBezTo>
                    <a:pt x="5219" y="1012"/>
                    <a:pt x="5148" y="998"/>
                    <a:pt x="5077" y="998"/>
                  </a:cubicBezTo>
                  <a:cubicBezTo>
                    <a:pt x="5045" y="998"/>
                    <a:pt x="5013" y="1001"/>
                    <a:pt x="4981" y="1007"/>
                  </a:cubicBezTo>
                  <a:cubicBezTo>
                    <a:pt x="4942" y="1081"/>
                    <a:pt x="4929" y="1167"/>
                    <a:pt x="4942" y="1250"/>
                  </a:cubicBezTo>
                  <a:cubicBezTo>
                    <a:pt x="4848" y="1250"/>
                    <a:pt x="4753" y="1250"/>
                    <a:pt x="4658" y="1251"/>
                  </a:cubicBezTo>
                  <a:cubicBezTo>
                    <a:pt x="4684" y="983"/>
                    <a:pt x="4426" y="785"/>
                    <a:pt x="4199" y="642"/>
                  </a:cubicBezTo>
                  <a:lnTo>
                    <a:pt x="4199" y="642"/>
                  </a:lnTo>
                  <a:cubicBezTo>
                    <a:pt x="4202" y="642"/>
                    <a:pt x="4205" y="642"/>
                    <a:pt x="4209" y="642"/>
                  </a:cubicBezTo>
                  <a:cubicBezTo>
                    <a:pt x="4332" y="642"/>
                    <a:pt x="4450" y="545"/>
                    <a:pt x="4471" y="424"/>
                  </a:cubicBezTo>
                  <a:cubicBezTo>
                    <a:pt x="4493" y="298"/>
                    <a:pt x="4412" y="163"/>
                    <a:pt x="4290" y="124"/>
                  </a:cubicBezTo>
                  <a:cubicBezTo>
                    <a:pt x="4259" y="114"/>
                    <a:pt x="4227" y="110"/>
                    <a:pt x="4195" y="110"/>
                  </a:cubicBezTo>
                  <a:cubicBezTo>
                    <a:pt x="4076" y="110"/>
                    <a:pt x="3953" y="163"/>
                    <a:pt x="3834" y="163"/>
                  </a:cubicBezTo>
                  <a:cubicBezTo>
                    <a:pt x="3808" y="163"/>
                    <a:pt x="3781" y="160"/>
                    <a:pt x="3755" y="154"/>
                  </a:cubicBezTo>
                  <a:lnTo>
                    <a:pt x="3755" y="154"/>
                  </a:lnTo>
                  <a:cubicBezTo>
                    <a:pt x="3773" y="247"/>
                    <a:pt x="3820" y="337"/>
                    <a:pt x="3886" y="405"/>
                  </a:cubicBezTo>
                  <a:cubicBezTo>
                    <a:pt x="3805" y="420"/>
                    <a:pt x="3724" y="435"/>
                    <a:pt x="3642" y="450"/>
                  </a:cubicBezTo>
                  <a:cubicBezTo>
                    <a:pt x="3556" y="519"/>
                    <a:pt x="3551" y="666"/>
                    <a:pt x="3630" y="741"/>
                  </a:cubicBezTo>
                  <a:cubicBezTo>
                    <a:pt x="3567" y="714"/>
                    <a:pt x="3500" y="701"/>
                    <a:pt x="3432" y="701"/>
                  </a:cubicBezTo>
                  <a:cubicBezTo>
                    <a:pt x="3281" y="701"/>
                    <a:pt x="3129" y="765"/>
                    <a:pt x="3030" y="881"/>
                  </a:cubicBezTo>
                  <a:cubicBezTo>
                    <a:pt x="2948" y="873"/>
                    <a:pt x="2866" y="864"/>
                    <a:pt x="2784" y="856"/>
                  </a:cubicBezTo>
                  <a:cubicBezTo>
                    <a:pt x="2900" y="705"/>
                    <a:pt x="2755" y="449"/>
                    <a:pt x="2571" y="449"/>
                  </a:cubicBezTo>
                  <a:cubicBezTo>
                    <a:pt x="2559" y="449"/>
                    <a:pt x="2546" y="450"/>
                    <a:pt x="2534" y="453"/>
                  </a:cubicBezTo>
                  <a:lnTo>
                    <a:pt x="2579" y="241"/>
                  </a:lnTo>
                  <a:cubicBezTo>
                    <a:pt x="2496" y="241"/>
                    <a:pt x="2414" y="241"/>
                    <a:pt x="2331" y="242"/>
                  </a:cubicBezTo>
                  <a:cubicBezTo>
                    <a:pt x="2358" y="323"/>
                    <a:pt x="2385" y="405"/>
                    <a:pt x="2411" y="486"/>
                  </a:cubicBezTo>
                  <a:cubicBezTo>
                    <a:pt x="2404" y="486"/>
                    <a:pt x="2397" y="486"/>
                    <a:pt x="2389" y="486"/>
                  </a:cubicBezTo>
                  <a:cubicBezTo>
                    <a:pt x="2287" y="486"/>
                    <a:pt x="2186" y="500"/>
                    <a:pt x="2088" y="529"/>
                  </a:cubicBezTo>
                  <a:cubicBezTo>
                    <a:pt x="2159" y="532"/>
                    <a:pt x="2176" y="630"/>
                    <a:pt x="2169" y="701"/>
                  </a:cubicBezTo>
                  <a:cubicBezTo>
                    <a:pt x="2135" y="712"/>
                    <a:pt x="2099" y="717"/>
                    <a:pt x="2063" y="717"/>
                  </a:cubicBezTo>
                  <a:cubicBezTo>
                    <a:pt x="1987" y="717"/>
                    <a:pt x="1910" y="694"/>
                    <a:pt x="1848" y="649"/>
                  </a:cubicBezTo>
                  <a:cubicBezTo>
                    <a:pt x="1844" y="475"/>
                    <a:pt x="1720" y="311"/>
                    <a:pt x="1554" y="259"/>
                  </a:cubicBezTo>
                  <a:cubicBezTo>
                    <a:pt x="1595" y="182"/>
                    <a:pt x="1610" y="92"/>
                    <a:pt x="1595" y="7"/>
                  </a:cubicBezTo>
                  <a:cubicBezTo>
                    <a:pt x="1569" y="2"/>
                    <a:pt x="1542" y="1"/>
                    <a:pt x="1515" y="1"/>
                  </a:cubicBezTo>
                  <a:close/>
                  <a:moveTo>
                    <a:pt x="5506" y="2493"/>
                  </a:moveTo>
                  <a:cubicBezTo>
                    <a:pt x="5491" y="2494"/>
                    <a:pt x="5476" y="2495"/>
                    <a:pt x="5461" y="2496"/>
                  </a:cubicBezTo>
                  <a:cubicBezTo>
                    <a:pt x="5447" y="2508"/>
                    <a:pt x="5453" y="2513"/>
                    <a:pt x="5464" y="2513"/>
                  </a:cubicBezTo>
                  <a:cubicBezTo>
                    <a:pt x="5478" y="2513"/>
                    <a:pt x="5501" y="2506"/>
                    <a:pt x="5506" y="24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5936727" y="2702970"/>
              <a:ext cx="110782" cy="238010"/>
            </a:xfrm>
            <a:custGeom>
              <a:avLst/>
              <a:gdLst/>
              <a:ahLst/>
              <a:cxnLst/>
              <a:rect l="l" t="t" r="r" b="b"/>
              <a:pathLst>
                <a:path w="2243" h="4819" extrusionOk="0">
                  <a:moveTo>
                    <a:pt x="355" y="0"/>
                  </a:moveTo>
                  <a:cubicBezTo>
                    <a:pt x="261" y="0"/>
                    <a:pt x="164" y="26"/>
                    <a:pt x="72" y="50"/>
                  </a:cubicBezTo>
                  <a:cubicBezTo>
                    <a:pt x="25" y="153"/>
                    <a:pt x="0" y="268"/>
                    <a:pt x="3" y="382"/>
                  </a:cubicBezTo>
                  <a:lnTo>
                    <a:pt x="3" y="387"/>
                  </a:lnTo>
                  <a:cubicBezTo>
                    <a:pt x="13" y="438"/>
                    <a:pt x="25" y="491"/>
                    <a:pt x="37" y="542"/>
                  </a:cubicBezTo>
                  <a:cubicBezTo>
                    <a:pt x="468" y="683"/>
                    <a:pt x="653" y="1174"/>
                    <a:pt x="783" y="1610"/>
                  </a:cubicBezTo>
                  <a:cubicBezTo>
                    <a:pt x="724" y="1617"/>
                    <a:pt x="668" y="1624"/>
                    <a:pt x="609" y="1631"/>
                  </a:cubicBezTo>
                  <a:lnTo>
                    <a:pt x="654" y="2043"/>
                  </a:lnTo>
                  <a:cubicBezTo>
                    <a:pt x="560" y="2079"/>
                    <a:pt x="468" y="2113"/>
                    <a:pt x="375" y="2150"/>
                  </a:cubicBezTo>
                  <a:cubicBezTo>
                    <a:pt x="502" y="2162"/>
                    <a:pt x="490" y="2355"/>
                    <a:pt x="439" y="2473"/>
                  </a:cubicBezTo>
                  <a:cubicBezTo>
                    <a:pt x="365" y="2644"/>
                    <a:pt x="289" y="2815"/>
                    <a:pt x="216" y="2986"/>
                  </a:cubicBezTo>
                  <a:cubicBezTo>
                    <a:pt x="240" y="3047"/>
                    <a:pt x="265" y="3109"/>
                    <a:pt x="289" y="3170"/>
                  </a:cubicBezTo>
                  <a:cubicBezTo>
                    <a:pt x="309" y="3160"/>
                    <a:pt x="329" y="3155"/>
                    <a:pt x="350" y="3155"/>
                  </a:cubicBezTo>
                  <a:cubicBezTo>
                    <a:pt x="471" y="3155"/>
                    <a:pt x="586" y="3317"/>
                    <a:pt x="511" y="3424"/>
                  </a:cubicBezTo>
                  <a:cubicBezTo>
                    <a:pt x="502" y="3411"/>
                    <a:pt x="489" y="3405"/>
                    <a:pt x="476" y="3405"/>
                  </a:cubicBezTo>
                  <a:cubicBezTo>
                    <a:pt x="434" y="3405"/>
                    <a:pt x="385" y="3461"/>
                    <a:pt x="394" y="3511"/>
                  </a:cubicBezTo>
                  <a:cubicBezTo>
                    <a:pt x="406" y="3580"/>
                    <a:pt x="465" y="3629"/>
                    <a:pt x="488" y="3693"/>
                  </a:cubicBezTo>
                  <a:cubicBezTo>
                    <a:pt x="514" y="3778"/>
                    <a:pt x="475" y="3868"/>
                    <a:pt x="453" y="3956"/>
                  </a:cubicBezTo>
                  <a:cubicBezTo>
                    <a:pt x="389" y="4189"/>
                    <a:pt x="447" y="4450"/>
                    <a:pt x="607" y="4634"/>
                  </a:cubicBezTo>
                  <a:cubicBezTo>
                    <a:pt x="531" y="4658"/>
                    <a:pt x="457" y="4682"/>
                    <a:pt x="384" y="4704"/>
                  </a:cubicBezTo>
                  <a:cubicBezTo>
                    <a:pt x="429" y="4781"/>
                    <a:pt x="517" y="4819"/>
                    <a:pt x="607" y="4819"/>
                  </a:cubicBezTo>
                  <a:cubicBezTo>
                    <a:pt x="683" y="4819"/>
                    <a:pt x="760" y="4792"/>
                    <a:pt x="814" y="4741"/>
                  </a:cubicBezTo>
                  <a:cubicBezTo>
                    <a:pt x="935" y="4626"/>
                    <a:pt x="954" y="4433"/>
                    <a:pt x="893" y="4279"/>
                  </a:cubicBezTo>
                  <a:cubicBezTo>
                    <a:pt x="954" y="4269"/>
                    <a:pt x="1017" y="4257"/>
                    <a:pt x="1079" y="4247"/>
                  </a:cubicBezTo>
                  <a:cubicBezTo>
                    <a:pt x="1040" y="4189"/>
                    <a:pt x="1000" y="4130"/>
                    <a:pt x="961" y="4071"/>
                  </a:cubicBezTo>
                  <a:cubicBezTo>
                    <a:pt x="1033" y="4062"/>
                    <a:pt x="1105" y="4050"/>
                    <a:pt x="1179" y="4040"/>
                  </a:cubicBezTo>
                  <a:cubicBezTo>
                    <a:pt x="1148" y="3902"/>
                    <a:pt x="1232" y="3751"/>
                    <a:pt x="1362" y="3705"/>
                  </a:cubicBezTo>
                  <a:cubicBezTo>
                    <a:pt x="1277" y="3597"/>
                    <a:pt x="1171" y="3502"/>
                    <a:pt x="1054" y="3426"/>
                  </a:cubicBezTo>
                  <a:cubicBezTo>
                    <a:pt x="1076" y="3262"/>
                    <a:pt x="1099" y="3101"/>
                    <a:pt x="1122" y="2937"/>
                  </a:cubicBezTo>
                  <a:lnTo>
                    <a:pt x="1392" y="2937"/>
                  </a:lnTo>
                  <a:cubicBezTo>
                    <a:pt x="1423" y="2878"/>
                    <a:pt x="1433" y="2810"/>
                    <a:pt x="1419" y="2744"/>
                  </a:cubicBezTo>
                  <a:cubicBezTo>
                    <a:pt x="1456" y="2734"/>
                    <a:pt x="1495" y="2729"/>
                    <a:pt x="1533" y="2729"/>
                  </a:cubicBezTo>
                  <a:cubicBezTo>
                    <a:pt x="1677" y="2729"/>
                    <a:pt x="1822" y="2798"/>
                    <a:pt x="1905" y="2915"/>
                  </a:cubicBezTo>
                  <a:cubicBezTo>
                    <a:pt x="2027" y="2900"/>
                    <a:pt x="2137" y="2832"/>
                    <a:pt x="2216" y="2738"/>
                  </a:cubicBezTo>
                  <a:cubicBezTo>
                    <a:pt x="2243" y="2553"/>
                    <a:pt x="2103" y="2355"/>
                    <a:pt x="1917" y="2324"/>
                  </a:cubicBezTo>
                  <a:cubicBezTo>
                    <a:pt x="2024" y="2219"/>
                    <a:pt x="2042" y="2033"/>
                    <a:pt x="1952" y="1910"/>
                  </a:cubicBezTo>
                  <a:cubicBezTo>
                    <a:pt x="1964" y="1837"/>
                    <a:pt x="1973" y="1762"/>
                    <a:pt x="1983" y="1688"/>
                  </a:cubicBezTo>
                  <a:cubicBezTo>
                    <a:pt x="1837" y="1614"/>
                    <a:pt x="1687" y="1539"/>
                    <a:pt x="1540" y="1465"/>
                  </a:cubicBezTo>
                  <a:cubicBezTo>
                    <a:pt x="1521" y="1399"/>
                    <a:pt x="1474" y="1338"/>
                    <a:pt x="1413" y="1304"/>
                  </a:cubicBezTo>
                  <a:cubicBezTo>
                    <a:pt x="1511" y="1248"/>
                    <a:pt x="1585" y="1153"/>
                    <a:pt x="1612" y="1042"/>
                  </a:cubicBezTo>
                  <a:cubicBezTo>
                    <a:pt x="1423" y="940"/>
                    <a:pt x="1235" y="837"/>
                    <a:pt x="1046" y="735"/>
                  </a:cubicBezTo>
                  <a:cubicBezTo>
                    <a:pt x="1083" y="529"/>
                    <a:pt x="899" y="314"/>
                    <a:pt x="693" y="314"/>
                  </a:cubicBezTo>
                  <a:cubicBezTo>
                    <a:pt x="690" y="314"/>
                    <a:pt x="688" y="314"/>
                    <a:pt x="685" y="314"/>
                  </a:cubicBezTo>
                  <a:cubicBezTo>
                    <a:pt x="720" y="184"/>
                    <a:pt x="604" y="50"/>
                    <a:pt x="472" y="16"/>
                  </a:cubicBezTo>
                  <a:cubicBezTo>
                    <a:pt x="434" y="5"/>
                    <a:pt x="395" y="0"/>
                    <a:pt x="35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5644640" y="2835776"/>
              <a:ext cx="259347" cy="143626"/>
            </a:xfrm>
            <a:custGeom>
              <a:avLst/>
              <a:gdLst/>
              <a:ahLst/>
              <a:cxnLst/>
              <a:rect l="l" t="t" r="r" b="b"/>
              <a:pathLst>
                <a:path w="5251" h="2908" extrusionOk="0">
                  <a:moveTo>
                    <a:pt x="5220" y="0"/>
                  </a:moveTo>
                  <a:lnTo>
                    <a:pt x="5220" y="0"/>
                  </a:lnTo>
                  <a:cubicBezTo>
                    <a:pt x="5136" y="122"/>
                    <a:pt x="4973" y="155"/>
                    <a:pt x="4826" y="169"/>
                  </a:cubicBezTo>
                  <a:cubicBezTo>
                    <a:pt x="4679" y="181"/>
                    <a:pt x="4519" y="188"/>
                    <a:pt x="4405" y="281"/>
                  </a:cubicBezTo>
                  <a:cubicBezTo>
                    <a:pt x="4290" y="374"/>
                    <a:pt x="4273" y="592"/>
                    <a:pt x="4409" y="649"/>
                  </a:cubicBezTo>
                  <a:cubicBezTo>
                    <a:pt x="4255" y="676"/>
                    <a:pt x="4099" y="733"/>
                    <a:pt x="3992" y="848"/>
                  </a:cubicBezTo>
                  <a:cubicBezTo>
                    <a:pt x="3886" y="964"/>
                    <a:pt x="3843" y="1147"/>
                    <a:pt x="3923" y="1281"/>
                  </a:cubicBezTo>
                  <a:lnTo>
                    <a:pt x="3669" y="1348"/>
                  </a:lnTo>
                  <a:cubicBezTo>
                    <a:pt x="3669" y="1470"/>
                    <a:pt x="3669" y="1591"/>
                    <a:pt x="3669" y="1712"/>
                  </a:cubicBezTo>
                  <a:cubicBezTo>
                    <a:pt x="3667" y="1712"/>
                    <a:pt x="3665" y="1712"/>
                    <a:pt x="3663" y="1712"/>
                  </a:cubicBezTo>
                  <a:cubicBezTo>
                    <a:pt x="3530" y="1712"/>
                    <a:pt x="3399" y="1789"/>
                    <a:pt x="3335" y="1907"/>
                  </a:cubicBezTo>
                  <a:cubicBezTo>
                    <a:pt x="3264" y="1835"/>
                    <a:pt x="3171" y="1783"/>
                    <a:pt x="3072" y="1762"/>
                  </a:cubicBezTo>
                  <a:cubicBezTo>
                    <a:pt x="3126" y="1655"/>
                    <a:pt x="3006" y="1526"/>
                    <a:pt x="2885" y="1526"/>
                  </a:cubicBezTo>
                  <a:cubicBezTo>
                    <a:pt x="2882" y="1526"/>
                    <a:pt x="2878" y="1527"/>
                    <a:pt x="2875" y="1527"/>
                  </a:cubicBezTo>
                  <a:cubicBezTo>
                    <a:pt x="2751" y="1535"/>
                    <a:pt x="2652" y="1628"/>
                    <a:pt x="2570" y="1722"/>
                  </a:cubicBezTo>
                  <a:cubicBezTo>
                    <a:pt x="2489" y="1816"/>
                    <a:pt x="2410" y="1920"/>
                    <a:pt x="2294" y="1964"/>
                  </a:cubicBezTo>
                  <a:cubicBezTo>
                    <a:pt x="2284" y="2040"/>
                    <a:pt x="2307" y="2121"/>
                    <a:pt x="2357" y="2179"/>
                  </a:cubicBezTo>
                  <a:cubicBezTo>
                    <a:pt x="2318" y="2202"/>
                    <a:pt x="2274" y="2213"/>
                    <a:pt x="2229" y="2213"/>
                  </a:cubicBezTo>
                  <a:cubicBezTo>
                    <a:pt x="2210" y="2213"/>
                    <a:pt x="2191" y="2211"/>
                    <a:pt x="2172" y="2207"/>
                  </a:cubicBezTo>
                  <a:lnTo>
                    <a:pt x="2171" y="2360"/>
                  </a:lnTo>
                  <a:cubicBezTo>
                    <a:pt x="2160" y="2365"/>
                    <a:pt x="2148" y="2367"/>
                    <a:pt x="2137" y="2367"/>
                  </a:cubicBezTo>
                  <a:cubicBezTo>
                    <a:pt x="2061" y="2367"/>
                    <a:pt x="1997" y="2263"/>
                    <a:pt x="2022" y="2181"/>
                  </a:cubicBezTo>
                  <a:cubicBezTo>
                    <a:pt x="1926" y="2179"/>
                    <a:pt x="1832" y="2131"/>
                    <a:pt x="1774" y="2055"/>
                  </a:cubicBezTo>
                  <a:cubicBezTo>
                    <a:pt x="1816" y="2005"/>
                    <a:pt x="1816" y="1926"/>
                    <a:pt x="1774" y="1875"/>
                  </a:cubicBezTo>
                  <a:cubicBezTo>
                    <a:pt x="1761" y="1873"/>
                    <a:pt x="1747" y="1872"/>
                    <a:pt x="1733" y="1872"/>
                  </a:cubicBezTo>
                  <a:cubicBezTo>
                    <a:pt x="1666" y="1872"/>
                    <a:pt x="1598" y="1896"/>
                    <a:pt x="1546" y="1940"/>
                  </a:cubicBezTo>
                  <a:cubicBezTo>
                    <a:pt x="1509" y="1884"/>
                    <a:pt x="1442" y="1852"/>
                    <a:pt x="1375" y="1852"/>
                  </a:cubicBezTo>
                  <a:cubicBezTo>
                    <a:pt x="1338" y="1852"/>
                    <a:pt x="1300" y="1862"/>
                    <a:pt x="1269" y="1884"/>
                  </a:cubicBezTo>
                  <a:cubicBezTo>
                    <a:pt x="1278" y="2002"/>
                    <a:pt x="1230" y="2123"/>
                    <a:pt x="1142" y="2202"/>
                  </a:cubicBezTo>
                  <a:cubicBezTo>
                    <a:pt x="966" y="2082"/>
                    <a:pt x="815" y="1927"/>
                    <a:pt x="698" y="1749"/>
                  </a:cubicBezTo>
                  <a:cubicBezTo>
                    <a:pt x="556" y="1835"/>
                    <a:pt x="390" y="1879"/>
                    <a:pt x="224" y="1879"/>
                  </a:cubicBezTo>
                  <a:cubicBezTo>
                    <a:pt x="149" y="1879"/>
                    <a:pt x="73" y="1870"/>
                    <a:pt x="0" y="1851"/>
                  </a:cubicBezTo>
                  <a:lnTo>
                    <a:pt x="0" y="1851"/>
                  </a:lnTo>
                  <a:cubicBezTo>
                    <a:pt x="113" y="2051"/>
                    <a:pt x="340" y="2180"/>
                    <a:pt x="569" y="2180"/>
                  </a:cubicBezTo>
                  <a:cubicBezTo>
                    <a:pt x="590" y="2180"/>
                    <a:pt x="611" y="2179"/>
                    <a:pt x="633" y="2177"/>
                  </a:cubicBezTo>
                  <a:lnTo>
                    <a:pt x="633" y="2177"/>
                  </a:lnTo>
                  <a:cubicBezTo>
                    <a:pt x="551" y="2326"/>
                    <a:pt x="677" y="2543"/>
                    <a:pt x="848" y="2544"/>
                  </a:cubicBezTo>
                  <a:cubicBezTo>
                    <a:pt x="848" y="2544"/>
                    <a:pt x="849" y="2544"/>
                    <a:pt x="849" y="2544"/>
                  </a:cubicBezTo>
                  <a:cubicBezTo>
                    <a:pt x="993" y="2544"/>
                    <a:pt x="1133" y="2424"/>
                    <a:pt x="1265" y="2424"/>
                  </a:cubicBezTo>
                  <a:cubicBezTo>
                    <a:pt x="1294" y="2424"/>
                    <a:pt x="1323" y="2430"/>
                    <a:pt x="1352" y="2444"/>
                  </a:cubicBezTo>
                  <a:cubicBezTo>
                    <a:pt x="1382" y="2509"/>
                    <a:pt x="1392" y="2585"/>
                    <a:pt x="1376" y="2656"/>
                  </a:cubicBezTo>
                  <a:cubicBezTo>
                    <a:pt x="1610" y="2656"/>
                    <a:pt x="1846" y="2657"/>
                    <a:pt x="2079" y="2657"/>
                  </a:cubicBezTo>
                  <a:cubicBezTo>
                    <a:pt x="2037" y="2720"/>
                    <a:pt x="2037" y="2809"/>
                    <a:pt x="2081" y="2871"/>
                  </a:cubicBezTo>
                  <a:cubicBezTo>
                    <a:pt x="2150" y="2896"/>
                    <a:pt x="2223" y="2908"/>
                    <a:pt x="2296" y="2908"/>
                  </a:cubicBezTo>
                  <a:cubicBezTo>
                    <a:pt x="2436" y="2908"/>
                    <a:pt x="2577" y="2864"/>
                    <a:pt x="2690" y="2781"/>
                  </a:cubicBezTo>
                  <a:cubicBezTo>
                    <a:pt x="2692" y="2715"/>
                    <a:pt x="2693" y="2650"/>
                    <a:pt x="2695" y="2585"/>
                  </a:cubicBezTo>
                  <a:cubicBezTo>
                    <a:pt x="2877" y="2537"/>
                    <a:pt x="2931" y="2308"/>
                    <a:pt x="2950" y="2121"/>
                  </a:cubicBezTo>
                  <a:cubicBezTo>
                    <a:pt x="3134" y="2209"/>
                    <a:pt x="3338" y="2253"/>
                    <a:pt x="3542" y="2253"/>
                  </a:cubicBezTo>
                  <a:cubicBezTo>
                    <a:pt x="3605" y="2253"/>
                    <a:pt x="3668" y="2249"/>
                    <a:pt x="3731" y="2240"/>
                  </a:cubicBezTo>
                  <a:cubicBezTo>
                    <a:pt x="3817" y="2228"/>
                    <a:pt x="3905" y="2206"/>
                    <a:pt x="3971" y="2149"/>
                  </a:cubicBezTo>
                  <a:cubicBezTo>
                    <a:pt x="4022" y="2104"/>
                    <a:pt x="4054" y="2043"/>
                    <a:pt x="4085" y="1983"/>
                  </a:cubicBezTo>
                  <a:cubicBezTo>
                    <a:pt x="4232" y="1697"/>
                    <a:pt x="4367" y="1406"/>
                    <a:pt x="4490" y="1111"/>
                  </a:cubicBezTo>
                  <a:cubicBezTo>
                    <a:pt x="4516" y="1050"/>
                    <a:pt x="4543" y="985"/>
                    <a:pt x="4594" y="944"/>
                  </a:cubicBezTo>
                  <a:cubicBezTo>
                    <a:pt x="4718" y="844"/>
                    <a:pt x="4919" y="918"/>
                    <a:pt x="5047" y="825"/>
                  </a:cubicBezTo>
                  <a:lnTo>
                    <a:pt x="4974" y="675"/>
                  </a:lnTo>
                  <a:cubicBezTo>
                    <a:pt x="5058" y="672"/>
                    <a:pt x="5147" y="643"/>
                    <a:pt x="5193" y="572"/>
                  </a:cubicBezTo>
                  <a:cubicBezTo>
                    <a:pt x="5239" y="502"/>
                    <a:pt x="5214" y="388"/>
                    <a:pt x="5134" y="365"/>
                  </a:cubicBezTo>
                  <a:cubicBezTo>
                    <a:pt x="5219" y="267"/>
                    <a:pt x="5251" y="126"/>
                    <a:pt x="5220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5173469" y="2375818"/>
              <a:ext cx="346668" cy="316985"/>
            </a:xfrm>
            <a:custGeom>
              <a:avLst/>
              <a:gdLst/>
              <a:ahLst/>
              <a:cxnLst/>
              <a:rect l="l" t="t" r="r" b="b"/>
              <a:pathLst>
                <a:path w="7019" h="6418" extrusionOk="0">
                  <a:moveTo>
                    <a:pt x="879" y="1"/>
                  </a:moveTo>
                  <a:cubicBezTo>
                    <a:pt x="746" y="1"/>
                    <a:pt x="611" y="48"/>
                    <a:pt x="484" y="96"/>
                  </a:cubicBezTo>
                  <a:cubicBezTo>
                    <a:pt x="394" y="205"/>
                    <a:pt x="339" y="344"/>
                    <a:pt x="327" y="487"/>
                  </a:cubicBezTo>
                  <a:cubicBezTo>
                    <a:pt x="220" y="506"/>
                    <a:pt x="122" y="575"/>
                    <a:pt x="66" y="670"/>
                  </a:cubicBezTo>
                  <a:cubicBezTo>
                    <a:pt x="0" y="850"/>
                    <a:pt x="93" y="1076"/>
                    <a:pt x="269" y="1154"/>
                  </a:cubicBezTo>
                  <a:cubicBezTo>
                    <a:pt x="224" y="1176"/>
                    <a:pt x="179" y="1200"/>
                    <a:pt x="134" y="1225"/>
                  </a:cubicBezTo>
                  <a:cubicBezTo>
                    <a:pt x="218" y="1357"/>
                    <a:pt x="300" y="1486"/>
                    <a:pt x="384" y="1619"/>
                  </a:cubicBezTo>
                  <a:lnTo>
                    <a:pt x="382" y="1621"/>
                  </a:lnTo>
                  <a:cubicBezTo>
                    <a:pt x="210" y="1736"/>
                    <a:pt x="283" y="2058"/>
                    <a:pt x="486" y="2090"/>
                  </a:cubicBezTo>
                  <a:cubicBezTo>
                    <a:pt x="408" y="2355"/>
                    <a:pt x="833" y="2488"/>
                    <a:pt x="919" y="2750"/>
                  </a:cubicBezTo>
                  <a:cubicBezTo>
                    <a:pt x="936" y="2809"/>
                    <a:pt x="938" y="2875"/>
                    <a:pt x="965" y="2929"/>
                  </a:cubicBezTo>
                  <a:cubicBezTo>
                    <a:pt x="1024" y="3051"/>
                    <a:pt x="1178" y="3073"/>
                    <a:pt x="1319" y="3073"/>
                  </a:cubicBezTo>
                  <a:cubicBezTo>
                    <a:pt x="1298" y="3095"/>
                    <a:pt x="1295" y="3171"/>
                    <a:pt x="1327" y="3208"/>
                  </a:cubicBezTo>
                  <a:cubicBezTo>
                    <a:pt x="1482" y="3386"/>
                    <a:pt x="1718" y="3496"/>
                    <a:pt x="1956" y="3496"/>
                  </a:cubicBezTo>
                  <a:cubicBezTo>
                    <a:pt x="1958" y="3496"/>
                    <a:pt x="1960" y="3496"/>
                    <a:pt x="1963" y="3496"/>
                  </a:cubicBezTo>
                  <a:lnTo>
                    <a:pt x="1963" y="3496"/>
                  </a:lnTo>
                  <a:cubicBezTo>
                    <a:pt x="1928" y="3609"/>
                    <a:pt x="2043" y="3724"/>
                    <a:pt x="2161" y="3736"/>
                  </a:cubicBezTo>
                  <a:cubicBezTo>
                    <a:pt x="2172" y="3737"/>
                    <a:pt x="2183" y="3738"/>
                    <a:pt x="2194" y="3738"/>
                  </a:cubicBezTo>
                  <a:cubicBezTo>
                    <a:pt x="2299" y="3738"/>
                    <a:pt x="2401" y="3686"/>
                    <a:pt x="2496" y="3636"/>
                  </a:cubicBezTo>
                  <a:cubicBezTo>
                    <a:pt x="2578" y="3868"/>
                    <a:pt x="2699" y="4085"/>
                    <a:pt x="2850" y="4276"/>
                  </a:cubicBezTo>
                  <a:cubicBezTo>
                    <a:pt x="2948" y="4273"/>
                    <a:pt x="3045" y="4227"/>
                    <a:pt x="3107" y="4149"/>
                  </a:cubicBezTo>
                  <a:cubicBezTo>
                    <a:pt x="3127" y="4286"/>
                    <a:pt x="3275" y="4356"/>
                    <a:pt x="3400" y="4417"/>
                  </a:cubicBezTo>
                  <a:cubicBezTo>
                    <a:pt x="3650" y="4542"/>
                    <a:pt x="3875" y="4718"/>
                    <a:pt x="4056" y="4934"/>
                  </a:cubicBezTo>
                  <a:cubicBezTo>
                    <a:pt x="4002" y="5067"/>
                    <a:pt x="4089" y="5227"/>
                    <a:pt x="4214" y="5297"/>
                  </a:cubicBezTo>
                  <a:cubicBezTo>
                    <a:pt x="4341" y="5371"/>
                    <a:pt x="4493" y="5381"/>
                    <a:pt x="4638" y="5385"/>
                  </a:cubicBezTo>
                  <a:cubicBezTo>
                    <a:pt x="4571" y="5488"/>
                    <a:pt x="4605" y="5630"/>
                    <a:pt x="4681" y="5723"/>
                  </a:cubicBezTo>
                  <a:cubicBezTo>
                    <a:pt x="4759" y="5816"/>
                    <a:pt x="4874" y="5872"/>
                    <a:pt x="4982" y="5924"/>
                  </a:cubicBezTo>
                  <a:cubicBezTo>
                    <a:pt x="4987" y="5926"/>
                    <a:pt x="4991" y="5928"/>
                    <a:pt x="4997" y="5930"/>
                  </a:cubicBezTo>
                  <a:cubicBezTo>
                    <a:pt x="5095" y="5978"/>
                    <a:pt x="5201" y="6025"/>
                    <a:pt x="5311" y="6025"/>
                  </a:cubicBezTo>
                  <a:cubicBezTo>
                    <a:pt x="5320" y="6025"/>
                    <a:pt x="5330" y="6025"/>
                    <a:pt x="5339" y="6024"/>
                  </a:cubicBezTo>
                  <a:cubicBezTo>
                    <a:pt x="5431" y="6014"/>
                    <a:pt x="5522" y="5965"/>
                    <a:pt x="5581" y="5891"/>
                  </a:cubicBezTo>
                  <a:lnTo>
                    <a:pt x="5581" y="5891"/>
                  </a:lnTo>
                  <a:cubicBezTo>
                    <a:pt x="5532" y="6024"/>
                    <a:pt x="5614" y="6172"/>
                    <a:pt x="5725" y="6264"/>
                  </a:cubicBezTo>
                  <a:cubicBezTo>
                    <a:pt x="5847" y="6364"/>
                    <a:pt x="6004" y="6417"/>
                    <a:pt x="6160" y="6417"/>
                  </a:cubicBezTo>
                  <a:cubicBezTo>
                    <a:pt x="6251" y="6417"/>
                    <a:pt x="6341" y="6400"/>
                    <a:pt x="6424" y="6363"/>
                  </a:cubicBezTo>
                  <a:cubicBezTo>
                    <a:pt x="6651" y="6264"/>
                    <a:pt x="6807" y="6021"/>
                    <a:pt x="6803" y="5774"/>
                  </a:cubicBezTo>
                  <a:cubicBezTo>
                    <a:pt x="6801" y="5669"/>
                    <a:pt x="6766" y="5559"/>
                    <a:pt x="6693" y="5481"/>
                  </a:cubicBezTo>
                  <a:lnTo>
                    <a:pt x="6693" y="5481"/>
                  </a:lnTo>
                  <a:cubicBezTo>
                    <a:pt x="6700" y="5483"/>
                    <a:pt x="6708" y="5483"/>
                    <a:pt x="6716" y="5483"/>
                  </a:cubicBezTo>
                  <a:cubicBezTo>
                    <a:pt x="6809" y="5483"/>
                    <a:pt x="6873" y="5361"/>
                    <a:pt x="6859" y="5264"/>
                  </a:cubicBezTo>
                  <a:cubicBezTo>
                    <a:pt x="6844" y="5180"/>
                    <a:pt x="6801" y="5104"/>
                    <a:pt x="6774" y="5022"/>
                  </a:cubicBezTo>
                  <a:cubicBezTo>
                    <a:pt x="6766" y="5002"/>
                    <a:pt x="6762" y="4983"/>
                    <a:pt x="6756" y="4960"/>
                  </a:cubicBezTo>
                  <a:cubicBezTo>
                    <a:pt x="6742" y="4887"/>
                    <a:pt x="6752" y="4813"/>
                    <a:pt x="6733" y="4743"/>
                  </a:cubicBezTo>
                  <a:cubicBezTo>
                    <a:pt x="6705" y="4647"/>
                    <a:pt x="6632" y="4577"/>
                    <a:pt x="6561" y="4511"/>
                  </a:cubicBezTo>
                  <a:cubicBezTo>
                    <a:pt x="6419" y="4374"/>
                    <a:pt x="6270" y="4234"/>
                    <a:pt x="6082" y="4178"/>
                  </a:cubicBezTo>
                  <a:cubicBezTo>
                    <a:pt x="6099" y="4042"/>
                    <a:pt x="5981" y="3904"/>
                    <a:pt x="5845" y="3899"/>
                  </a:cubicBezTo>
                  <a:cubicBezTo>
                    <a:pt x="6060" y="3899"/>
                    <a:pt x="6209" y="3603"/>
                    <a:pt x="6079" y="3433"/>
                  </a:cubicBezTo>
                  <a:cubicBezTo>
                    <a:pt x="6192" y="3420"/>
                    <a:pt x="6311" y="3403"/>
                    <a:pt x="6402" y="3337"/>
                  </a:cubicBezTo>
                  <a:cubicBezTo>
                    <a:pt x="6495" y="3271"/>
                    <a:pt x="6544" y="3132"/>
                    <a:pt x="6478" y="3039"/>
                  </a:cubicBezTo>
                  <a:cubicBezTo>
                    <a:pt x="6596" y="3021"/>
                    <a:pt x="6717" y="3002"/>
                    <a:pt x="6811" y="2931"/>
                  </a:cubicBezTo>
                  <a:cubicBezTo>
                    <a:pt x="6903" y="2857"/>
                    <a:pt x="6950" y="2716"/>
                    <a:pt x="6881" y="2621"/>
                  </a:cubicBezTo>
                  <a:lnTo>
                    <a:pt x="6881" y="2621"/>
                  </a:lnTo>
                  <a:cubicBezTo>
                    <a:pt x="6891" y="2631"/>
                    <a:pt x="6905" y="2636"/>
                    <a:pt x="6919" y="2636"/>
                  </a:cubicBezTo>
                  <a:cubicBezTo>
                    <a:pt x="6954" y="2636"/>
                    <a:pt x="6993" y="2607"/>
                    <a:pt x="7004" y="2572"/>
                  </a:cubicBezTo>
                  <a:cubicBezTo>
                    <a:pt x="7018" y="2521"/>
                    <a:pt x="6996" y="2467"/>
                    <a:pt x="6975" y="2418"/>
                  </a:cubicBezTo>
                  <a:cubicBezTo>
                    <a:pt x="6920" y="2295"/>
                    <a:pt x="6860" y="2168"/>
                    <a:pt x="6742" y="2105"/>
                  </a:cubicBezTo>
                  <a:cubicBezTo>
                    <a:pt x="6710" y="2088"/>
                    <a:pt x="6672" y="2079"/>
                    <a:pt x="6635" y="2079"/>
                  </a:cubicBezTo>
                  <a:cubicBezTo>
                    <a:pt x="6538" y="2079"/>
                    <a:pt x="6440" y="2134"/>
                    <a:pt x="6432" y="2230"/>
                  </a:cubicBezTo>
                  <a:cubicBezTo>
                    <a:pt x="6427" y="2134"/>
                    <a:pt x="6312" y="2092"/>
                    <a:pt x="6219" y="2070"/>
                  </a:cubicBezTo>
                  <a:cubicBezTo>
                    <a:pt x="6106" y="2046"/>
                    <a:pt x="5995" y="2021"/>
                    <a:pt x="5882" y="1998"/>
                  </a:cubicBezTo>
                  <a:cubicBezTo>
                    <a:pt x="5831" y="1901"/>
                    <a:pt x="5722" y="1849"/>
                    <a:pt x="5614" y="1849"/>
                  </a:cubicBezTo>
                  <a:cubicBezTo>
                    <a:pt x="5536" y="1849"/>
                    <a:pt x="5458" y="1876"/>
                    <a:pt x="5405" y="1934"/>
                  </a:cubicBezTo>
                  <a:cubicBezTo>
                    <a:pt x="5486" y="1838"/>
                    <a:pt x="5423" y="1689"/>
                    <a:pt x="5337" y="1601"/>
                  </a:cubicBezTo>
                  <a:cubicBezTo>
                    <a:pt x="5249" y="1513"/>
                    <a:pt x="5134" y="1440"/>
                    <a:pt x="5099" y="1320"/>
                  </a:cubicBezTo>
                  <a:cubicBezTo>
                    <a:pt x="5080" y="1256"/>
                    <a:pt x="5085" y="1186"/>
                    <a:pt x="5068" y="1122"/>
                  </a:cubicBezTo>
                  <a:cubicBezTo>
                    <a:pt x="5037" y="1002"/>
                    <a:pt x="4911" y="931"/>
                    <a:pt x="4790" y="931"/>
                  </a:cubicBezTo>
                  <a:cubicBezTo>
                    <a:pt x="4721" y="931"/>
                    <a:pt x="4653" y="954"/>
                    <a:pt x="4605" y="1004"/>
                  </a:cubicBezTo>
                  <a:cubicBezTo>
                    <a:pt x="4589" y="860"/>
                    <a:pt x="4435" y="769"/>
                    <a:pt x="4286" y="769"/>
                  </a:cubicBezTo>
                  <a:cubicBezTo>
                    <a:pt x="4266" y="769"/>
                    <a:pt x="4246" y="771"/>
                    <a:pt x="4226" y="775"/>
                  </a:cubicBezTo>
                  <a:cubicBezTo>
                    <a:pt x="4066" y="805"/>
                    <a:pt x="3931" y="916"/>
                    <a:pt x="3806" y="1024"/>
                  </a:cubicBezTo>
                  <a:cubicBezTo>
                    <a:pt x="3840" y="877"/>
                    <a:pt x="3693" y="756"/>
                    <a:pt x="3566" y="674"/>
                  </a:cubicBezTo>
                  <a:cubicBezTo>
                    <a:pt x="3430" y="587"/>
                    <a:pt x="3291" y="496"/>
                    <a:pt x="3131" y="455"/>
                  </a:cubicBezTo>
                  <a:cubicBezTo>
                    <a:pt x="3053" y="432"/>
                    <a:pt x="2973" y="423"/>
                    <a:pt x="2891" y="420"/>
                  </a:cubicBezTo>
                  <a:cubicBezTo>
                    <a:pt x="2877" y="419"/>
                    <a:pt x="2862" y="419"/>
                    <a:pt x="2847" y="419"/>
                  </a:cubicBezTo>
                  <a:cubicBezTo>
                    <a:pt x="2766" y="419"/>
                    <a:pt x="2684" y="431"/>
                    <a:pt x="2616" y="471"/>
                  </a:cubicBezTo>
                  <a:cubicBezTo>
                    <a:pt x="2542" y="520"/>
                    <a:pt x="2491" y="618"/>
                    <a:pt x="2522" y="702"/>
                  </a:cubicBezTo>
                  <a:cubicBezTo>
                    <a:pt x="2522" y="707"/>
                    <a:pt x="2525" y="711"/>
                    <a:pt x="2528" y="717"/>
                  </a:cubicBezTo>
                  <a:cubicBezTo>
                    <a:pt x="2460" y="666"/>
                    <a:pt x="2377" y="641"/>
                    <a:pt x="2293" y="641"/>
                  </a:cubicBezTo>
                  <a:cubicBezTo>
                    <a:pt x="2182" y="641"/>
                    <a:pt x="2070" y="684"/>
                    <a:pt x="1995" y="766"/>
                  </a:cubicBezTo>
                  <a:cubicBezTo>
                    <a:pt x="1886" y="508"/>
                    <a:pt x="1613" y="332"/>
                    <a:pt x="1333" y="332"/>
                  </a:cubicBezTo>
                  <a:cubicBezTo>
                    <a:pt x="1310" y="332"/>
                    <a:pt x="1287" y="333"/>
                    <a:pt x="1264" y="335"/>
                  </a:cubicBezTo>
                  <a:cubicBezTo>
                    <a:pt x="1284" y="174"/>
                    <a:pt x="1124" y="32"/>
                    <a:pt x="963" y="7"/>
                  </a:cubicBezTo>
                  <a:cubicBezTo>
                    <a:pt x="935" y="3"/>
                    <a:pt x="907" y="1"/>
                    <a:pt x="8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5296497" y="2396463"/>
              <a:ext cx="223638" cy="227392"/>
            </a:xfrm>
            <a:custGeom>
              <a:avLst/>
              <a:gdLst/>
              <a:ahLst/>
              <a:cxnLst/>
              <a:rect l="l" t="t" r="r" b="b"/>
              <a:pathLst>
                <a:path w="4528" h="4604" extrusionOk="0">
                  <a:moveTo>
                    <a:pt x="2807" y="1997"/>
                  </a:moveTo>
                  <a:lnTo>
                    <a:pt x="2807" y="1997"/>
                  </a:lnTo>
                  <a:cubicBezTo>
                    <a:pt x="2815" y="2001"/>
                    <a:pt x="2825" y="2003"/>
                    <a:pt x="2834" y="2004"/>
                  </a:cubicBezTo>
                  <a:lnTo>
                    <a:pt x="2834" y="2004"/>
                  </a:lnTo>
                  <a:cubicBezTo>
                    <a:pt x="2825" y="2001"/>
                    <a:pt x="2816" y="1999"/>
                    <a:pt x="2807" y="1997"/>
                  </a:cubicBezTo>
                  <a:close/>
                  <a:moveTo>
                    <a:pt x="354" y="1"/>
                  </a:moveTo>
                  <a:cubicBezTo>
                    <a:pt x="274" y="1"/>
                    <a:pt x="192" y="12"/>
                    <a:pt x="125" y="53"/>
                  </a:cubicBezTo>
                  <a:cubicBezTo>
                    <a:pt x="51" y="102"/>
                    <a:pt x="0" y="200"/>
                    <a:pt x="31" y="283"/>
                  </a:cubicBezTo>
                  <a:cubicBezTo>
                    <a:pt x="109" y="398"/>
                    <a:pt x="215" y="500"/>
                    <a:pt x="185" y="631"/>
                  </a:cubicBezTo>
                  <a:cubicBezTo>
                    <a:pt x="181" y="655"/>
                    <a:pt x="171" y="680"/>
                    <a:pt x="181" y="701"/>
                  </a:cubicBezTo>
                  <a:cubicBezTo>
                    <a:pt x="195" y="731"/>
                    <a:pt x="237" y="731"/>
                    <a:pt x="267" y="748"/>
                  </a:cubicBezTo>
                  <a:cubicBezTo>
                    <a:pt x="328" y="785"/>
                    <a:pt x="318" y="871"/>
                    <a:pt x="322" y="941"/>
                  </a:cubicBezTo>
                  <a:cubicBezTo>
                    <a:pt x="324" y="997"/>
                    <a:pt x="371" y="1064"/>
                    <a:pt x="418" y="1064"/>
                  </a:cubicBezTo>
                  <a:cubicBezTo>
                    <a:pt x="429" y="1064"/>
                    <a:pt x="439" y="1061"/>
                    <a:pt x="450" y="1053"/>
                  </a:cubicBezTo>
                  <a:cubicBezTo>
                    <a:pt x="467" y="946"/>
                    <a:pt x="572" y="866"/>
                    <a:pt x="679" y="866"/>
                  </a:cubicBezTo>
                  <a:cubicBezTo>
                    <a:pt x="694" y="866"/>
                    <a:pt x="709" y="867"/>
                    <a:pt x="724" y="871"/>
                  </a:cubicBezTo>
                  <a:cubicBezTo>
                    <a:pt x="704" y="819"/>
                    <a:pt x="697" y="762"/>
                    <a:pt x="706" y="709"/>
                  </a:cubicBezTo>
                  <a:cubicBezTo>
                    <a:pt x="732" y="698"/>
                    <a:pt x="760" y="693"/>
                    <a:pt x="788" y="693"/>
                  </a:cubicBezTo>
                  <a:cubicBezTo>
                    <a:pt x="805" y="693"/>
                    <a:pt x="822" y="695"/>
                    <a:pt x="839" y="699"/>
                  </a:cubicBezTo>
                  <a:cubicBezTo>
                    <a:pt x="902" y="770"/>
                    <a:pt x="987" y="822"/>
                    <a:pt x="1083" y="838"/>
                  </a:cubicBezTo>
                  <a:cubicBezTo>
                    <a:pt x="1027" y="865"/>
                    <a:pt x="1073" y="951"/>
                    <a:pt x="1126" y="983"/>
                  </a:cubicBezTo>
                  <a:cubicBezTo>
                    <a:pt x="1181" y="1017"/>
                    <a:pt x="1247" y="1076"/>
                    <a:pt x="1210" y="1127"/>
                  </a:cubicBezTo>
                  <a:cubicBezTo>
                    <a:pt x="1198" y="1142"/>
                    <a:pt x="1175" y="1152"/>
                    <a:pt x="1163" y="1166"/>
                  </a:cubicBezTo>
                  <a:cubicBezTo>
                    <a:pt x="1126" y="1213"/>
                    <a:pt x="1173" y="1276"/>
                    <a:pt x="1220" y="1313"/>
                  </a:cubicBezTo>
                  <a:cubicBezTo>
                    <a:pt x="1288" y="1372"/>
                    <a:pt x="1369" y="1433"/>
                    <a:pt x="1458" y="1433"/>
                  </a:cubicBezTo>
                  <a:cubicBezTo>
                    <a:pt x="1468" y="1433"/>
                    <a:pt x="1478" y="1432"/>
                    <a:pt x="1489" y="1430"/>
                  </a:cubicBezTo>
                  <a:cubicBezTo>
                    <a:pt x="1509" y="1386"/>
                    <a:pt x="1505" y="1334"/>
                    <a:pt x="1487" y="1291"/>
                  </a:cubicBezTo>
                  <a:cubicBezTo>
                    <a:pt x="1495" y="1289"/>
                    <a:pt x="1503" y="1287"/>
                    <a:pt x="1511" y="1287"/>
                  </a:cubicBezTo>
                  <a:cubicBezTo>
                    <a:pt x="1531" y="1287"/>
                    <a:pt x="1551" y="1294"/>
                    <a:pt x="1567" y="1305"/>
                  </a:cubicBezTo>
                  <a:cubicBezTo>
                    <a:pt x="1587" y="1254"/>
                    <a:pt x="1606" y="1203"/>
                    <a:pt x="1626" y="1154"/>
                  </a:cubicBezTo>
                  <a:cubicBezTo>
                    <a:pt x="1760" y="1154"/>
                    <a:pt x="1895" y="1142"/>
                    <a:pt x="2024" y="1117"/>
                  </a:cubicBezTo>
                  <a:cubicBezTo>
                    <a:pt x="2048" y="1131"/>
                    <a:pt x="2073" y="1149"/>
                    <a:pt x="2095" y="1164"/>
                  </a:cubicBezTo>
                  <a:cubicBezTo>
                    <a:pt x="2024" y="1242"/>
                    <a:pt x="1990" y="1354"/>
                    <a:pt x="2009" y="1459"/>
                  </a:cubicBezTo>
                  <a:cubicBezTo>
                    <a:pt x="2048" y="1465"/>
                    <a:pt x="2090" y="1469"/>
                    <a:pt x="2129" y="1474"/>
                  </a:cubicBezTo>
                  <a:cubicBezTo>
                    <a:pt x="2132" y="1525"/>
                    <a:pt x="2132" y="1576"/>
                    <a:pt x="2134" y="1631"/>
                  </a:cubicBezTo>
                  <a:cubicBezTo>
                    <a:pt x="2144" y="1623"/>
                    <a:pt x="2154" y="1620"/>
                    <a:pt x="2164" y="1620"/>
                  </a:cubicBezTo>
                  <a:cubicBezTo>
                    <a:pt x="2210" y="1620"/>
                    <a:pt x="2251" y="1691"/>
                    <a:pt x="2261" y="1748"/>
                  </a:cubicBezTo>
                  <a:cubicBezTo>
                    <a:pt x="2272" y="1806"/>
                    <a:pt x="2311" y="1883"/>
                    <a:pt x="2360" y="1883"/>
                  </a:cubicBezTo>
                  <a:cubicBezTo>
                    <a:pt x="2368" y="1883"/>
                    <a:pt x="2377" y="1880"/>
                    <a:pt x="2386" y="1875"/>
                  </a:cubicBezTo>
                  <a:cubicBezTo>
                    <a:pt x="2347" y="1851"/>
                    <a:pt x="2366" y="1785"/>
                    <a:pt x="2410" y="1767"/>
                  </a:cubicBezTo>
                  <a:cubicBezTo>
                    <a:pt x="2423" y="1761"/>
                    <a:pt x="2437" y="1759"/>
                    <a:pt x="2451" y="1759"/>
                  </a:cubicBezTo>
                  <a:cubicBezTo>
                    <a:pt x="2482" y="1759"/>
                    <a:pt x="2514" y="1770"/>
                    <a:pt x="2542" y="1782"/>
                  </a:cubicBezTo>
                  <a:cubicBezTo>
                    <a:pt x="2670" y="1836"/>
                    <a:pt x="2791" y="1902"/>
                    <a:pt x="2906" y="1980"/>
                  </a:cubicBezTo>
                  <a:cubicBezTo>
                    <a:pt x="2889" y="1997"/>
                    <a:pt x="2866" y="2005"/>
                    <a:pt x="2844" y="2005"/>
                  </a:cubicBezTo>
                  <a:cubicBezTo>
                    <a:pt x="2841" y="2005"/>
                    <a:pt x="2838" y="2005"/>
                    <a:pt x="2834" y="2004"/>
                  </a:cubicBezTo>
                  <a:lnTo>
                    <a:pt x="2834" y="2004"/>
                  </a:lnTo>
                  <a:cubicBezTo>
                    <a:pt x="2968" y="2047"/>
                    <a:pt x="3080" y="2160"/>
                    <a:pt x="3121" y="2296"/>
                  </a:cubicBezTo>
                  <a:cubicBezTo>
                    <a:pt x="3029" y="2354"/>
                    <a:pt x="2920" y="2452"/>
                    <a:pt x="2961" y="2554"/>
                  </a:cubicBezTo>
                  <a:cubicBezTo>
                    <a:pt x="2990" y="2632"/>
                    <a:pt x="3100" y="2691"/>
                    <a:pt x="3068" y="2769"/>
                  </a:cubicBezTo>
                  <a:cubicBezTo>
                    <a:pt x="3079" y="2763"/>
                    <a:pt x="3091" y="2760"/>
                    <a:pt x="3102" y="2760"/>
                  </a:cubicBezTo>
                  <a:cubicBezTo>
                    <a:pt x="3161" y="2760"/>
                    <a:pt x="3217" y="2829"/>
                    <a:pt x="3217" y="2894"/>
                  </a:cubicBezTo>
                  <a:cubicBezTo>
                    <a:pt x="3217" y="2972"/>
                    <a:pt x="3170" y="3040"/>
                    <a:pt x="3136" y="3110"/>
                  </a:cubicBezTo>
                  <a:cubicBezTo>
                    <a:pt x="3100" y="3180"/>
                    <a:pt x="3078" y="3268"/>
                    <a:pt x="3123" y="3331"/>
                  </a:cubicBezTo>
                  <a:cubicBezTo>
                    <a:pt x="3156" y="3374"/>
                    <a:pt x="3215" y="3405"/>
                    <a:pt x="3209" y="3454"/>
                  </a:cubicBezTo>
                  <a:cubicBezTo>
                    <a:pt x="3205" y="3495"/>
                    <a:pt x="3163" y="3518"/>
                    <a:pt x="3139" y="3547"/>
                  </a:cubicBezTo>
                  <a:cubicBezTo>
                    <a:pt x="3061" y="3638"/>
                    <a:pt x="3129" y="3780"/>
                    <a:pt x="3215" y="3862"/>
                  </a:cubicBezTo>
                  <a:cubicBezTo>
                    <a:pt x="3344" y="3989"/>
                    <a:pt x="3512" y="4080"/>
                    <a:pt x="3691" y="4120"/>
                  </a:cubicBezTo>
                  <a:cubicBezTo>
                    <a:pt x="3725" y="4126"/>
                    <a:pt x="3760" y="4134"/>
                    <a:pt x="3781" y="4159"/>
                  </a:cubicBezTo>
                  <a:cubicBezTo>
                    <a:pt x="3836" y="4222"/>
                    <a:pt x="3757" y="4315"/>
                    <a:pt x="3769" y="4395"/>
                  </a:cubicBezTo>
                  <a:cubicBezTo>
                    <a:pt x="3781" y="4469"/>
                    <a:pt x="3867" y="4510"/>
                    <a:pt x="3943" y="4516"/>
                  </a:cubicBezTo>
                  <a:cubicBezTo>
                    <a:pt x="3961" y="4517"/>
                    <a:pt x="3979" y="4518"/>
                    <a:pt x="3998" y="4518"/>
                  </a:cubicBezTo>
                  <a:cubicBezTo>
                    <a:pt x="4015" y="4518"/>
                    <a:pt x="4032" y="4517"/>
                    <a:pt x="4049" y="4517"/>
                  </a:cubicBezTo>
                  <a:cubicBezTo>
                    <a:pt x="4090" y="4517"/>
                    <a:pt x="4130" y="4519"/>
                    <a:pt x="4168" y="4532"/>
                  </a:cubicBezTo>
                  <a:cubicBezTo>
                    <a:pt x="4209" y="4547"/>
                    <a:pt x="4246" y="4575"/>
                    <a:pt x="4283" y="4604"/>
                  </a:cubicBezTo>
                  <a:cubicBezTo>
                    <a:pt x="4275" y="4584"/>
                    <a:pt x="4271" y="4565"/>
                    <a:pt x="4265" y="4542"/>
                  </a:cubicBezTo>
                  <a:cubicBezTo>
                    <a:pt x="4251" y="4469"/>
                    <a:pt x="4261" y="4395"/>
                    <a:pt x="4242" y="4325"/>
                  </a:cubicBezTo>
                  <a:cubicBezTo>
                    <a:pt x="4214" y="4229"/>
                    <a:pt x="4141" y="4159"/>
                    <a:pt x="4070" y="4093"/>
                  </a:cubicBezTo>
                  <a:cubicBezTo>
                    <a:pt x="3928" y="3956"/>
                    <a:pt x="3779" y="3816"/>
                    <a:pt x="3591" y="3760"/>
                  </a:cubicBezTo>
                  <a:cubicBezTo>
                    <a:pt x="3608" y="3624"/>
                    <a:pt x="3490" y="3486"/>
                    <a:pt x="3354" y="3481"/>
                  </a:cubicBezTo>
                  <a:cubicBezTo>
                    <a:pt x="3569" y="3481"/>
                    <a:pt x="3718" y="3185"/>
                    <a:pt x="3588" y="3015"/>
                  </a:cubicBezTo>
                  <a:cubicBezTo>
                    <a:pt x="3701" y="3002"/>
                    <a:pt x="3820" y="2985"/>
                    <a:pt x="3911" y="2919"/>
                  </a:cubicBezTo>
                  <a:cubicBezTo>
                    <a:pt x="4004" y="2853"/>
                    <a:pt x="4053" y="2714"/>
                    <a:pt x="3987" y="2621"/>
                  </a:cubicBezTo>
                  <a:cubicBezTo>
                    <a:pt x="4105" y="2603"/>
                    <a:pt x="4226" y="2584"/>
                    <a:pt x="4320" y="2513"/>
                  </a:cubicBezTo>
                  <a:cubicBezTo>
                    <a:pt x="4412" y="2439"/>
                    <a:pt x="4459" y="2298"/>
                    <a:pt x="4390" y="2203"/>
                  </a:cubicBezTo>
                  <a:lnTo>
                    <a:pt x="4390" y="2203"/>
                  </a:lnTo>
                  <a:cubicBezTo>
                    <a:pt x="4400" y="2213"/>
                    <a:pt x="4414" y="2218"/>
                    <a:pt x="4428" y="2218"/>
                  </a:cubicBezTo>
                  <a:cubicBezTo>
                    <a:pt x="4463" y="2218"/>
                    <a:pt x="4502" y="2189"/>
                    <a:pt x="4513" y="2154"/>
                  </a:cubicBezTo>
                  <a:cubicBezTo>
                    <a:pt x="4527" y="2103"/>
                    <a:pt x="4505" y="2049"/>
                    <a:pt x="4484" y="1999"/>
                  </a:cubicBezTo>
                  <a:cubicBezTo>
                    <a:pt x="4430" y="1877"/>
                    <a:pt x="4369" y="1750"/>
                    <a:pt x="4252" y="1687"/>
                  </a:cubicBezTo>
                  <a:cubicBezTo>
                    <a:pt x="4220" y="1670"/>
                    <a:pt x="4182" y="1661"/>
                    <a:pt x="4145" y="1661"/>
                  </a:cubicBezTo>
                  <a:cubicBezTo>
                    <a:pt x="4048" y="1661"/>
                    <a:pt x="3949" y="1716"/>
                    <a:pt x="3941" y="1812"/>
                  </a:cubicBezTo>
                  <a:cubicBezTo>
                    <a:pt x="3936" y="1716"/>
                    <a:pt x="3821" y="1674"/>
                    <a:pt x="3728" y="1652"/>
                  </a:cubicBezTo>
                  <a:cubicBezTo>
                    <a:pt x="3616" y="1628"/>
                    <a:pt x="3504" y="1603"/>
                    <a:pt x="3391" y="1579"/>
                  </a:cubicBezTo>
                  <a:cubicBezTo>
                    <a:pt x="3340" y="1482"/>
                    <a:pt x="3230" y="1431"/>
                    <a:pt x="3123" y="1431"/>
                  </a:cubicBezTo>
                  <a:cubicBezTo>
                    <a:pt x="3044" y="1431"/>
                    <a:pt x="2967" y="1458"/>
                    <a:pt x="2914" y="1515"/>
                  </a:cubicBezTo>
                  <a:cubicBezTo>
                    <a:pt x="2995" y="1420"/>
                    <a:pt x="2932" y="1271"/>
                    <a:pt x="2846" y="1183"/>
                  </a:cubicBezTo>
                  <a:cubicBezTo>
                    <a:pt x="2758" y="1095"/>
                    <a:pt x="2643" y="1021"/>
                    <a:pt x="2608" y="902"/>
                  </a:cubicBezTo>
                  <a:cubicBezTo>
                    <a:pt x="2589" y="838"/>
                    <a:pt x="2594" y="767"/>
                    <a:pt x="2577" y="703"/>
                  </a:cubicBezTo>
                  <a:cubicBezTo>
                    <a:pt x="2546" y="584"/>
                    <a:pt x="2420" y="513"/>
                    <a:pt x="2299" y="513"/>
                  </a:cubicBezTo>
                  <a:cubicBezTo>
                    <a:pt x="2230" y="513"/>
                    <a:pt x="2162" y="536"/>
                    <a:pt x="2114" y="586"/>
                  </a:cubicBezTo>
                  <a:cubicBezTo>
                    <a:pt x="2098" y="442"/>
                    <a:pt x="1944" y="351"/>
                    <a:pt x="1796" y="351"/>
                  </a:cubicBezTo>
                  <a:cubicBezTo>
                    <a:pt x="1776" y="351"/>
                    <a:pt x="1756" y="353"/>
                    <a:pt x="1736" y="357"/>
                  </a:cubicBezTo>
                  <a:cubicBezTo>
                    <a:pt x="1575" y="386"/>
                    <a:pt x="1440" y="498"/>
                    <a:pt x="1315" y="606"/>
                  </a:cubicBezTo>
                  <a:cubicBezTo>
                    <a:pt x="1349" y="459"/>
                    <a:pt x="1203" y="338"/>
                    <a:pt x="1076" y="256"/>
                  </a:cubicBezTo>
                  <a:cubicBezTo>
                    <a:pt x="939" y="168"/>
                    <a:pt x="800" y="78"/>
                    <a:pt x="640" y="37"/>
                  </a:cubicBezTo>
                  <a:cubicBezTo>
                    <a:pt x="562" y="14"/>
                    <a:pt x="482" y="4"/>
                    <a:pt x="400" y="2"/>
                  </a:cubicBezTo>
                  <a:cubicBezTo>
                    <a:pt x="385" y="1"/>
                    <a:pt x="369" y="1"/>
                    <a:pt x="354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5183791" y="2448914"/>
              <a:ext cx="253272" cy="219835"/>
            </a:xfrm>
            <a:custGeom>
              <a:avLst/>
              <a:gdLst/>
              <a:ahLst/>
              <a:cxnLst/>
              <a:rect l="l" t="t" r="r" b="b"/>
              <a:pathLst>
                <a:path w="5128" h="4451" extrusionOk="0">
                  <a:moveTo>
                    <a:pt x="1129" y="1"/>
                  </a:moveTo>
                  <a:cubicBezTo>
                    <a:pt x="1095" y="1"/>
                    <a:pt x="1059" y="9"/>
                    <a:pt x="1030" y="24"/>
                  </a:cubicBezTo>
                  <a:cubicBezTo>
                    <a:pt x="940" y="67"/>
                    <a:pt x="859" y="145"/>
                    <a:pt x="759" y="145"/>
                  </a:cubicBezTo>
                  <a:cubicBezTo>
                    <a:pt x="688" y="251"/>
                    <a:pt x="617" y="356"/>
                    <a:pt x="546" y="461"/>
                  </a:cubicBezTo>
                  <a:cubicBezTo>
                    <a:pt x="527" y="466"/>
                    <a:pt x="508" y="468"/>
                    <a:pt x="489" y="468"/>
                  </a:cubicBezTo>
                  <a:cubicBezTo>
                    <a:pt x="450" y="468"/>
                    <a:pt x="412" y="459"/>
                    <a:pt x="378" y="439"/>
                  </a:cubicBezTo>
                  <a:cubicBezTo>
                    <a:pt x="411" y="373"/>
                    <a:pt x="384" y="292"/>
                    <a:pt x="333" y="239"/>
                  </a:cubicBezTo>
                  <a:cubicBezTo>
                    <a:pt x="292" y="194"/>
                    <a:pt x="231" y="165"/>
                    <a:pt x="173" y="141"/>
                  </a:cubicBezTo>
                  <a:lnTo>
                    <a:pt x="173" y="141"/>
                  </a:lnTo>
                  <a:cubicBezTo>
                    <a:pt x="1" y="256"/>
                    <a:pt x="74" y="578"/>
                    <a:pt x="277" y="610"/>
                  </a:cubicBezTo>
                  <a:cubicBezTo>
                    <a:pt x="199" y="875"/>
                    <a:pt x="624" y="1008"/>
                    <a:pt x="710" y="1270"/>
                  </a:cubicBezTo>
                  <a:cubicBezTo>
                    <a:pt x="727" y="1328"/>
                    <a:pt x="729" y="1395"/>
                    <a:pt x="757" y="1449"/>
                  </a:cubicBezTo>
                  <a:cubicBezTo>
                    <a:pt x="815" y="1570"/>
                    <a:pt x="969" y="1593"/>
                    <a:pt x="1110" y="1593"/>
                  </a:cubicBezTo>
                  <a:cubicBezTo>
                    <a:pt x="1089" y="1615"/>
                    <a:pt x="1087" y="1691"/>
                    <a:pt x="1118" y="1728"/>
                  </a:cubicBezTo>
                  <a:cubicBezTo>
                    <a:pt x="1273" y="1906"/>
                    <a:pt x="1509" y="2016"/>
                    <a:pt x="1747" y="2016"/>
                  </a:cubicBezTo>
                  <a:cubicBezTo>
                    <a:pt x="1749" y="2016"/>
                    <a:pt x="1751" y="2016"/>
                    <a:pt x="1754" y="2016"/>
                  </a:cubicBezTo>
                  <a:lnTo>
                    <a:pt x="1754" y="2016"/>
                  </a:lnTo>
                  <a:cubicBezTo>
                    <a:pt x="1719" y="2128"/>
                    <a:pt x="1834" y="2243"/>
                    <a:pt x="1952" y="2255"/>
                  </a:cubicBezTo>
                  <a:cubicBezTo>
                    <a:pt x="1963" y="2256"/>
                    <a:pt x="1974" y="2257"/>
                    <a:pt x="1985" y="2257"/>
                  </a:cubicBezTo>
                  <a:cubicBezTo>
                    <a:pt x="2090" y="2257"/>
                    <a:pt x="2192" y="2206"/>
                    <a:pt x="2287" y="2156"/>
                  </a:cubicBezTo>
                  <a:cubicBezTo>
                    <a:pt x="2370" y="2388"/>
                    <a:pt x="2490" y="2605"/>
                    <a:pt x="2641" y="2796"/>
                  </a:cubicBezTo>
                  <a:cubicBezTo>
                    <a:pt x="2739" y="2793"/>
                    <a:pt x="2836" y="2747"/>
                    <a:pt x="2898" y="2669"/>
                  </a:cubicBezTo>
                  <a:cubicBezTo>
                    <a:pt x="2918" y="2806"/>
                    <a:pt x="3066" y="2876"/>
                    <a:pt x="3191" y="2937"/>
                  </a:cubicBezTo>
                  <a:cubicBezTo>
                    <a:pt x="3441" y="3062"/>
                    <a:pt x="3666" y="3238"/>
                    <a:pt x="3847" y="3454"/>
                  </a:cubicBezTo>
                  <a:cubicBezTo>
                    <a:pt x="3793" y="3587"/>
                    <a:pt x="3881" y="3747"/>
                    <a:pt x="4005" y="3817"/>
                  </a:cubicBezTo>
                  <a:cubicBezTo>
                    <a:pt x="4132" y="3891"/>
                    <a:pt x="4284" y="3901"/>
                    <a:pt x="4429" y="3905"/>
                  </a:cubicBezTo>
                  <a:cubicBezTo>
                    <a:pt x="4363" y="4008"/>
                    <a:pt x="4396" y="4149"/>
                    <a:pt x="4472" y="4243"/>
                  </a:cubicBezTo>
                  <a:cubicBezTo>
                    <a:pt x="4550" y="4336"/>
                    <a:pt x="4665" y="4392"/>
                    <a:pt x="4773" y="4444"/>
                  </a:cubicBezTo>
                  <a:cubicBezTo>
                    <a:pt x="4778" y="4446"/>
                    <a:pt x="4783" y="4448"/>
                    <a:pt x="4788" y="4450"/>
                  </a:cubicBezTo>
                  <a:cubicBezTo>
                    <a:pt x="4873" y="4292"/>
                    <a:pt x="4937" y="4118"/>
                    <a:pt x="5037" y="3969"/>
                  </a:cubicBezTo>
                  <a:cubicBezTo>
                    <a:pt x="5079" y="3908"/>
                    <a:pt x="5128" y="3837"/>
                    <a:pt x="5101" y="3768"/>
                  </a:cubicBezTo>
                  <a:cubicBezTo>
                    <a:pt x="5086" y="3729"/>
                    <a:pt x="5046" y="3702"/>
                    <a:pt x="5011" y="3682"/>
                  </a:cubicBezTo>
                  <a:cubicBezTo>
                    <a:pt x="4908" y="3626"/>
                    <a:pt x="4790" y="3595"/>
                    <a:pt x="4673" y="3592"/>
                  </a:cubicBezTo>
                  <a:cubicBezTo>
                    <a:pt x="4621" y="3450"/>
                    <a:pt x="4523" y="3325"/>
                    <a:pt x="4396" y="3243"/>
                  </a:cubicBezTo>
                  <a:cubicBezTo>
                    <a:pt x="4345" y="3206"/>
                    <a:pt x="4279" y="3159"/>
                    <a:pt x="4294" y="3098"/>
                  </a:cubicBezTo>
                  <a:cubicBezTo>
                    <a:pt x="4314" y="3034"/>
                    <a:pt x="4409" y="2979"/>
                    <a:pt x="4363" y="2935"/>
                  </a:cubicBezTo>
                  <a:lnTo>
                    <a:pt x="4363" y="2935"/>
                  </a:lnTo>
                  <a:cubicBezTo>
                    <a:pt x="4354" y="2936"/>
                    <a:pt x="4346" y="2937"/>
                    <a:pt x="4337" y="2937"/>
                  </a:cubicBezTo>
                  <a:cubicBezTo>
                    <a:pt x="4184" y="2937"/>
                    <a:pt x="4058" y="2741"/>
                    <a:pt x="4138" y="2605"/>
                  </a:cubicBezTo>
                  <a:cubicBezTo>
                    <a:pt x="4152" y="2580"/>
                    <a:pt x="4172" y="2558"/>
                    <a:pt x="4181" y="2531"/>
                  </a:cubicBezTo>
                  <a:cubicBezTo>
                    <a:pt x="4189" y="2509"/>
                    <a:pt x="4191" y="2487"/>
                    <a:pt x="4191" y="2466"/>
                  </a:cubicBezTo>
                  <a:cubicBezTo>
                    <a:pt x="4191" y="2350"/>
                    <a:pt x="4148" y="2233"/>
                    <a:pt x="4062" y="2159"/>
                  </a:cubicBezTo>
                  <a:cubicBezTo>
                    <a:pt x="4006" y="2111"/>
                    <a:pt x="3933" y="2084"/>
                    <a:pt x="3861" y="2084"/>
                  </a:cubicBezTo>
                  <a:cubicBezTo>
                    <a:pt x="3820" y="2084"/>
                    <a:pt x="3779" y="2092"/>
                    <a:pt x="3742" y="2111"/>
                  </a:cubicBezTo>
                  <a:cubicBezTo>
                    <a:pt x="3769" y="2069"/>
                    <a:pt x="3714" y="2019"/>
                    <a:pt x="3662" y="2019"/>
                  </a:cubicBezTo>
                  <a:cubicBezTo>
                    <a:pt x="3654" y="2019"/>
                    <a:pt x="3646" y="2020"/>
                    <a:pt x="3638" y="2023"/>
                  </a:cubicBezTo>
                  <a:cubicBezTo>
                    <a:pt x="3585" y="2042"/>
                    <a:pt x="3553" y="2099"/>
                    <a:pt x="3517" y="2145"/>
                  </a:cubicBezTo>
                  <a:cubicBezTo>
                    <a:pt x="3487" y="2182"/>
                    <a:pt x="3443" y="2218"/>
                    <a:pt x="3398" y="2218"/>
                  </a:cubicBezTo>
                  <a:cubicBezTo>
                    <a:pt x="3388" y="2218"/>
                    <a:pt x="3377" y="2216"/>
                    <a:pt x="3367" y="2211"/>
                  </a:cubicBezTo>
                  <a:cubicBezTo>
                    <a:pt x="3326" y="2191"/>
                    <a:pt x="3308" y="2142"/>
                    <a:pt x="3294" y="2101"/>
                  </a:cubicBezTo>
                  <a:cubicBezTo>
                    <a:pt x="3250" y="1984"/>
                    <a:pt x="3176" y="1881"/>
                    <a:pt x="3084" y="1800"/>
                  </a:cubicBezTo>
                  <a:cubicBezTo>
                    <a:pt x="3062" y="1783"/>
                    <a:pt x="3039" y="1767"/>
                    <a:pt x="3010" y="1763"/>
                  </a:cubicBezTo>
                  <a:cubicBezTo>
                    <a:pt x="3008" y="1763"/>
                    <a:pt x="3006" y="1763"/>
                    <a:pt x="3004" y="1763"/>
                  </a:cubicBezTo>
                  <a:cubicBezTo>
                    <a:pt x="2951" y="1763"/>
                    <a:pt x="2904" y="1815"/>
                    <a:pt x="2850" y="1815"/>
                  </a:cubicBezTo>
                  <a:cubicBezTo>
                    <a:pt x="2847" y="1815"/>
                    <a:pt x="2843" y="1815"/>
                    <a:pt x="2840" y="1814"/>
                  </a:cubicBezTo>
                  <a:cubicBezTo>
                    <a:pt x="2744" y="1802"/>
                    <a:pt x="2761" y="1661"/>
                    <a:pt x="2729" y="1570"/>
                  </a:cubicBezTo>
                  <a:cubicBezTo>
                    <a:pt x="2703" y="1492"/>
                    <a:pt x="2629" y="1443"/>
                    <a:pt x="2580" y="1377"/>
                  </a:cubicBezTo>
                  <a:cubicBezTo>
                    <a:pt x="2526" y="1297"/>
                    <a:pt x="2512" y="1195"/>
                    <a:pt x="2451" y="1119"/>
                  </a:cubicBezTo>
                  <a:cubicBezTo>
                    <a:pt x="2418" y="1079"/>
                    <a:pt x="2363" y="1055"/>
                    <a:pt x="2313" y="1055"/>
                  </a:cubicBezTo>
                  <a:cubicBezTo>
                    <a:pt x="2268" y="1055"/>
                    <a:pt x="2227" y="1074"/>
                    <a:pt x="2213" y="1119"/>
                  </a:cubicBezTo>
                  <a:cubicBezTo>
                    <a:pt x="2199" y="1119"/>
                    <a:pt x="2184" y="1119"/>
                    <a:pt x="2170" y="1119"/>
                  </a:cubicBezTo>
                  <a:cubicBezTo>
                    <a:pt x="1984" y="1119"/>
                    <a:pt x="1797" y="1092"/>
                    <a:pt x="1617" y="1040"/>
                  </a:cubicBezTo>
                  <a:cubicBezTo>
                    <a:pt x="1538" y="1015"/>
                    <a:pt x="1458" y="984"/>
                    <a:pt x="1411" y="918"/>
                  </a:cubicBezTo>
                  <a:cubicBezTo>
                    <a:pt x="1401" y="900"/>
                    <a:pt x="1395" y="881"/>
                    <a:pt x="1397" y="864"/>
                  </a:cubicBezTo>
                  <a:cubicBezTo>
                    <a:pt x="1399" y="834"/>
                    <a:pt x="1424" y="815"/>
                    <a:pt x="1441" y="793"/>
                  </a:cubicBezTo>
                  <a:cubicBezTo>
                    <a:pt x="1497" y="720"/>
                    <a:pt x="1444" y="592"/>
                    <a:pt x="1350" y="580"/>
                  </a:cubicBezTo>
                  <a:cubicBezTo>
                    <a:pt x="1419" y="551"/>
                    <a:pt x="1405" y="446"/>
                    <a:pt x="1362" y="385"/>
                  </a:cubicBezTo>
                  <a:cubicBezTo>
                    <a:pt x="1319" y="324"/>
                    <a:pt x="1257" y="265"/>
                    <a:pt x="1260" y="192"/>
                  </a:cubicBezTo>
                  <a:cubicBezTo>
                    <a:pt x="1262" y="160"/>
                    <a:pt x="1274" y="131"/>
                    <a:pt x="1272" y="102"/>
                  </a:cubicBezTo>
                  <a:cubicBezTo>
                    <a:pt x="1269" y="34"/>
                    <a:pt x="1201" y="1"/>
                    <a:pt x="1129" y="1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4" name="Google Shape;1274;p32"/>
            <p:cNvGrpSpPr/>
            <p:nvPr/>
          </p:nvGrpSpPr>
          <p:grpSpPr>
            <a:xfrm>
              <a:off x="3805963" y="1662200"/>
              <a:ext cx="3166927" cy="3785004"/>
              <a:chOff x="3805963" y="1662200"/>
              <a:chExt cx="3166927" cy="3785004"/>
            </a:xfrm>
          </p:grpSpPr>
          <p:grpSp>
            <p:nvGrpSpPr>
              <p:cNvPr id="1275" name="Google Shape;1275;p32"/>
              <p:cNvGrpSpPr/>
              <p:nvPr/>
            </p:nvGrpSpPr>
            <p:grpSpPr>
              <a:xfrm>
                <a:off x="3991061" y="2316500"/>
                <a:ext cx="2981828" cy="2451395"/>
                <a:chOff x="3991061" y="2316500"/>
                <a:chExt cx="2981828" cy="2451395"/>
              </a:xfrm>
            </p:grpSpPr>
            <p:sp>
              <p:nvSpPr>
                <p:cNvPr id="1276" name="Google Shape;1276;p32"/>
                <p:cNvSpPr/>
                <p:nvPr/>
              </p:nvSpPr>
              <p:spPr>
                <a:xfrm>
                  <a:off x="5450986" y="3030368"/>
                  <a:ext cx="1521903" cy="1687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14" h="34175" extrusionOk="0">
                      <a:moveTo>
                        <a:pt x="14128" y="1"/>
                      </a:moveTo>
                      <a:lnTo>
                        <a:pt x="14128" y="1"/>
                      </a:lnTo>
                      <a:cubicBezTo>
                        <a:pt x="11596" y="207"/>
                        <a:pt x="9060" y="410"/>
                        <a:pt x="6528" y="613"/>
                      </a:cubicBezTo>
                      <a:cubicBezTo>
                        <a:pt x="6371" y="625"/>
                        <a:pt x="6208" y="640"/>
                        <a:pt x="6080" y="730"/>
                      </a:cubicBezTo>
                      <a:cubicBezTo>
                        <a:pt x="5854" y="886"/>
                        <a:pt x="5821" y="1199"/>
                        <a:pt x="5727" y="1458"/>
                      </a:cubicBezTo>
                      <a:cubicBezTo>
                        <a:pt x="5440" y="2245"/>
                        <a:pt x="4511" y="2585"/>
                        <a:pt x="3679" y="2684"/>
                      </a:cubicBezTo>
                      <a:cubicBezTo>
                        <a:pt x="2846" y="2781"/>
                        <a:pt x="1954" y="2752"/>
                        <a:pt x="1237" y="3184"/>
                      </a:cubicBezTo>
                      <a:cubicBezTo>
                        <a:pt x="1071" y="3287"/>
                        <a:pt x="915" y="3414"/>
                        <a:pt x="815" y="3582"/>
                      </a:cubicBezTo>
                      <a:cubicBezTo>
                        <a:pt x="681" y="3805"/>
                        <a:pt x="657" y="4074"/>
                        <a:pt x="636" y="4334"/>
                      </a:cubicBezTo>
                      <a:cubicBezTo>
                        <a:pt x="489" y="6181"/>
                        <a:pt x="341" y="8030"/>
                        <a:pt x="194" y="9875"/>
                      </a:cubicBezTo>
                      <a:cubicBezTo>
                        <a:pt x="96" y="11083"/>
                        <a:pt x="1" y="12290"/>
                        <a:pt x="54" y="13500"/>
                      </a:cubicBezTo>
                      <a:cubicBezTo>
                        <a:pt x="114" y="14837"/>
                        <a:pt x="355" y="16157"/>
                        <a:pt x="595" y="17475"/>
                      </a:cubicBezTo>
                      <a:cubicBezTo>
                        <a:pt x="871" y="18974"/>
                        <a:pt x="1145" y="20472"/>
                        <a:pt x="1419" y="21973"/>
                      </a:cubicBezTo>
                      <a:cubicBezTo>
                        <a:pt x="1666" y="23320"/>
                        <a:pt x="1912" y="24669"/>
                        <a:pt x="2160" y="26020"/>
                      </a:cubicBezTo>
                      <a:cubicBezTo>
                        <a:pt x="2375" y="27193"/>
                        <a:pt x="2597" y="28386"/>
                        <a:pt x="3166" y="29435"/>
                      </a:cubicBezTo>
                      <a:cubicBezTo>
                        <a:pt x="3968" y="30906"/>
                        <a:pt x="5372" y="31938"/>
                        <a:pt x="6731" y="32920"/>
                      </a:cubicBezTo>
                      <a:cubicBezTo>
                        <a:pt x="7330" y="33353"/>
                        <a:pt x="7945" y="33793"/>
                        <a:pt x="8655" y="34003"/>
                      </a:cubicBezTo>
                      <a:cubicBezTo>
                        <a:pt x="9149" y="34148"/>
                        <a:pt x="9667" y="34175"/>
                        <a:pt x="10184" y="34175"/>
                      </a:cubicBezTo>
                      <a:cubicBezTo>
                        <a:pt x="10206" y="34175"/>
                        <a:pt x="10229" y="34175"/>
                        <a:pt x="10251" y="34175"/>
                      </a:cubicBezTo>
                      <a:cubicBezTo>
                        <a:pt x="10955" y="34173"/>
                        <a:pt x="11676" y="34128"/>
                        <a:pt x="12322" y="33843"/>
                      </a:cubicBezTo>
                      <a:cubicBezTo>
                        <a:pt x="13031" y="33529"/>
                        <a:pt x="13585" y="32955"/>
                        <a:pt x="14179" y="32455"/>
                      </a:cubicBezTo>
                      <a:cubicBezTo>
                        <a:pt x="15573" y="31293"/>
                        <a:pt x="17281" y="30508"/>
                        <a:pt x="19071" y="30206"/>
                      </a:cubicBezTo>
                      <a:cubicBezTo>
                        <a:pt x="21074" y="29872"/>
                        <a:pt x="23200" y="30122"/>
                        <a:pt x="25078" y="29351"/>
                      </a:cubicBezTo>
                      <a:cubicBezTo>
                        <a:pt x="25838" y="29038"/>
                        <a:pt x="26539" y="28564"/>
                        <a:pt x="27343" y="28393"/>
                      </a:cubicBezTo>
                      <a:cubicBezTo>
                        <a:pt x="27645" y="28329"/>
                        <a:pt x="27952" y="28309"/>
                        <a:pt x="28260" y="28309"/>
                      </a:cubicBezTo>
                      <a:cubicBezTo>
                        <a:pt x="28742" y="28309"/>
                        <a:pt x="29229" y="28357"/>
                        <a:pt x="29711" y="28357"/>
                      </a:cubicBezTo>
                      <a:cubicBezTo>
                        <a:pt x="29795" y="28357"/>
                        <a:pt x="29879" y="28356"/>
                        <a:pt x="29962" y="28352"/>
                      </a:cubicBezTo>
                      <a:cubicBezTo>
                        <a:pt x="30201" y="28339"/>
                        <a:pt x="30471" y="28298"/>
                        <a:pt x="30615" y="28107"/>
                      </a:cubicBezTo>
                      <a:cubicBezTo>
                        <a:pt x="30629" y="28088"/>
                        <a:pt x="30641" y="28068"/>
                        <a:pt x="30649" y="28049"/>
                      </a:cubicBezTo>
                      <a:cubicBezTo>
                        <a:pt x="30813" y="27750"/>
                        <a:pt x="30595" y="27357"/>
                        <a:pt x="30379" y="27073"/>
                      </a:cubicBezTo>
                      <a:cubicBezTo>
                        <a:pt x="29348" y="25706"/>
                        <a:pt x="28314" y="24340"/>
                        <a:pt x="27282" y="22973"/>
                      </a:cubicBezTo>
                      <a:cubicBezTo>
                        <a:pt x="26586" y="22055"/>
                        <a:pt x="25877" y="21118"/>
                        <a:pt x="24945" y="20436"/>
                      </a:cubicBezTo>
                      <a:cubicBezTo>
                        <a:pt x="24696" y="20253"/>
                        <a:pt x="24417" y="20072"/>
                        <a:pt x="24303" y="19786"/>
                      </a:cubicBezTo>
                      <a:cubicBezTo>
                        <a:pt x="24204" y="19541"/>
                        <a:pt x="24246" y="19269"/>
                        <a:pt x="24258" y="19008"/>
                      </a:cubicBezTo>
                      <a:cubicBezTo>
                        <a:pt x="24332" y="17393"/>
                        <a:pt x="23263" y="15974"/>
                        <a:pt x="22251" y="14713"/>
                      </a:cubicBezTo>
                      <a:cubicBezTo>
                        <a:pt x="20841" y="12958"/>
                        <a:pt x="19432" y="11202"/>
                        <a:pt x="18022" y="9447"/>
                      </a:cubicBezTo>
                      <a:cubicBezTo>
                        <a:pt x="17157" y="8369"/>
                        <a:pt x="16254" y="7208"/>
                        <a:pt x="16082" y="5841"/>
                      </a:cubicBezTo>
                      <a:cubicBezTo>
                        <a:pt x="16072" y="5802"/>
                        <a:pt x="16069" y="5763"/>
                        <a:pt x="16064" y="5724"/>
                      </a:cubicBezTo>
                      <a:cubicBezTo>
                        <a:pt x="16025" y="5308"/>
                        <a:pt x="16055" y="4878"/>
                        <a:pt x="15928" y="4480"/>
                      </a:cubicBezTo>
                      <a:cubicBezTo>
                        <a:pt x="15749" y="3916"/>
                        <a:pt x="15287" y="3494"/>
                        <a:pt x="14934" y="3018"/>
                      </a:cubicBezTo>
                      <a:cubicBezTo>
                        <a:pt x="14302" y="2163"/>
                        <a:pt x="14009" y="1062"/>
                        <a:pt x="141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32"/>
                <p:cNvSpPr/>
                <p:nvPr/>
              </p:nvSpPr>
              <p:spPr>
                <a:xfrm>
                  <a:off x="4772201" y="2316500"/>
                  <a:ext cx="1040213" cy="885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3" h="16596" extrusionOk="0">
                      <a:moveTo>
                        <a:pt x="5284" y="0"/>
                      </a:moveTo>
                      <a:cubicBezTo>
                        <a:pt x="4497" y="0"/>
                        <a:pt x="3706" y="58"/>
                        <a:pt x="2921" y="119"/>
                      </a:cubicBezTo>
                      <a:cubicBezTo>
                        <a:pt x="2609" y="144"/>
                        <a:pt x="2289" y="168"/>
                        <a:pt x="1995" y="275"/>
                      </a:cubicBezTo>
                      <a:cubicBezTo>
                        <a:pt x="1417" y="488"/>
                        <a:pt x="897" y="1013"/>
                        <a:pt x="316" y="1013"/>
                      </a:cubicBezTo>
                      <a:cubicBezTo>
                        <a:pt x="244" y="1013"/>
                        <a:pt x="170" y="1005"/>
                        <a:pt x="96" y="987"/>
                      </a:cubicBezTo>
                      <a:lnTo>
                        <a:pt x="96" y="987"/>
                      </a:lnTo>
                      <a:cubicBezTo>
                        <a:pt x="0" y="1468"/>
                        <a:pt x="394" y="1940"/>
                        <a:pt x="854" y="2114"/>
                      </a:cubicBezTo>
                      <a:cubicBezTo>
                        <a:pt x="1119" y="2216"/>
                        <a:pt x="1402" y="2244"/>
                        <a:pt x="1688" y="2244"/>
                      </a:cubicBezTo>
                      <a:cubicBezTo>
                        <a:pt x="1897" y="2244"/>
                        <a:pt x="2108" y="2229"/>
                        <a:pt x="2316" y="2216"/>
                      </a:cubicBezTo>
                      <a:cubicBezTo>
                        <a:pt x="2445" y="2209"/>
                        <a:pt x="2575" y="2204"/>
                        <a:pt x="2706" y="2204"/>
                      </a:cubicBezTo>
                      <a:cubicBezTo>
                        <a:pt x="3073" y="2204"/>
                        <a:pt x="3439" y="2247"/>
                        <a:pt x="3758" y="2422"/>
                      </a:cubicBezTo>
                      <a:cubicBezTo>
                        <a:pt x="4508" y="2838"/>
                        <a:pt x="4717" y="3813"/>
                        <a:pt x="4748" y="4668"/>
                      </a:cubicBezTo>
                      <a:cubicBezTo>
                        <a:pt x="4772" y="5323"/>
                        <a:pt x="4791" y="5944"/>
                        <a:pt x="4951" y="6582"/>
                      </a:cubicBezTo>
                      <a:cubicBezTo>
                        <a:pt x="5105" y="7194"/>
                        <a:pt x="4880" y="7825"/>
                        <a:pt x="5037" y="8433"/>
                      </a:cubicBezTo>
                      <a:cubicBezTo>
                        <a:pt x="5107" y="8708"/>
                        <a:pt x="5263" y="8960"/>
                        <a:pt x="5477" y="9146"/>
                      </a:cubicBezTo>
                      <a:cubicBezTo>
                        <a:pt x="5710" y="9350"/>
                        <a:pt x="6010" y="9476"/>
                        <a:pt x="6207" y="9715"/>
                      </a:cubicBezTo>
                      <a:cubicBezTo>
                        <a:pt x="6293" y="9820"/>
                        <a:pt x="6357" y="9942"/>
                        <a:pt x="6445" y="10046"/>
                      </a:cubicBezTo>
                      <a:cubicBezTo>
                        <a:pt x="6662" y="10304"/>
                        <a:pt x="7024" y="10437"/>
                        <a:pt x="7161" y="10745"/>
                      </a:cubicBezTo>
                      <a:cubicBezTo>
                        <a:pt x="7297" y="11051"/>
                        <a:pt x="7170" y="11392"/>
                        <a:pt x="7154" y="11706"/>
                      </a:cubicBezTo>
                      <a:cubicBezTo>
                        <a:pt x="7136" y="12090"/>
                        <a:pt x="7119" y="12475"/>
                        <a:pt x="7103" y="12858"/>
                      </a:cubicBezTo>
                      <a:cubicBezTo>
                        <a:pt x="7095" y="13017"/>
                        <a:pt x="7089" y="13188"/>
                        <a:pt x="7166" y="13328"/>
                      </a:cubicBezTo>
                      <a:cubicBezTo>
                        <a:pt x="7273" y="13527"/>
                        <a:pt x="7507" y="13613"/>
                        <a:pt x="7710" y="13713"/>
                      </a:cubicBezTo>
                      <a:cubicBezTo>
                        <a:pt x="8704" y="14205"/>
                        <a:pt x="9248" y="15452"/>
                        <a:pt x="8940" y="16512"/>
                      </a:cubicBezTo>
                      <a:cubicBezTo>
                        <a:pt x="9289" y="16571"/>
                        <a:pt x="9636" y="16595"/>
                        <a:pt x="9982" y="16595"/>
                      </a:cubicBezTo>
                      <a:cubicBezTo>
                        <a:pt x="10970" y="16595"/>
                        <a:pt x="11949" y="16394"/>
                        <a:pt x="12925" y="16204"/>
                      </a:cubicBezTo>
                      <a:cubicBezTo>
                        <a:pt x="13032" y="16182"/>
                        <a:pt x="13140" y="16168"/>
                        <a:pt x="13248" y="16155"/>
                      </a:cubicBezTo>
                      <a:cubicBezTo>
                        <a:pt x="14293" y="16036"/>
                        <a:pt x="15330" y="16270"/>
                        <a:pt x="16333" y="15706"/>
                      </a:cubicBezTo>
                      <a:cubicBezTo>
                        <a:pt x="16851" y="15415"/>
                        <a:pt x="17288" y="14923"/>
                        <a:pt x="17411" y="14351"/>
                      </a:cubicBezTo>
                      <a:cubicBezTo>
                        <a:pt x="17428" y="14265"/>
                        <a:pt x="17440" y="14177"/>
                        <a:pt x="17442" y="14090"/>
                      </a:cubicBezTo>
                      <a:lnTo>
                        <a:pt x="17442" y="14090"/>
                      </a:lnTo>
                      <a:cubicBezTo>
                        <a:pt x="17442" y="14102"/>
                        <a:pt x="17437" y="14107"/>
                        <a:pt x="17428" y="14107"/>
                      </a:cubicBezTo>
                      <a:cubicBezTo>
                        <a:pt x="17331" y="14107"/>
                        <a:pt x="16788" y="13521"/>
                        <a:pt x="16763" y="13502"/>
                      </a:cubicBezTo>
                      <a:cubicBezTo>
                        <a:pt x="15597" y="12587"/>
                        <a:pt x="14338" y="11513"/>
                        <a:pt x="14174" y="10042"/>
                      </a:cubicBezTo>
                      <a:cubicBezTo>
                        <a:pt x="14140" y="9726"/>
                        <a:pt x="14160" y="9406"/>
                        <a:pt x="14103" y="9096"/>
                      </a:cubicBezTo>
                      <a:cubicBezTo>
                        <a:pt x="13940" y="8191"/>
                        <a:pt x="13177" y="7507"/>
                        <a:pt x="12901" y="6629"/>
                      </a:cubicBezTo>
                      <a:cubicBezTo>
                        <a:pt x="12793" y="6286"/>
                        <a:pt x="12764" y="5925"/>
                        <a:pt x="12678" y="5578"/>
                      </a:cubicBezTo>
                      <a:cubicBezTo>
                        <a:pt x="12663" y="5515"/>
                        <a:pt x="12644" y="5453"/>
                        <a:pt x="12626" y="5392"/>
                      </a:cubicBezTo>
                      <a:cubicBezTo>
                        <a:pt x="12526" y="5072"/>
                        <a:pt x="12387" y="4764"/>
                        <a:pt x="12247" y="4455"/>
                      </a:cubicBezTo>
                      <a:cubicBezTo>
                        <a:pt x="11841" y="3561"/>
                        <a:pt x="11424" y="2649"/>
                        <a:pt x="10759" y="1923"/>
                      </a:cubicBezTo>
                      <a:cubicBezTo>
                        <a:pt x="9818" y="899"/>
                        <a:pt x="8456" y="341"/>
                        <a:pt x="7083" y="126"/>
                      </a:cubicBezTo>
                      <a:cubicBezTo>
                        <a:pt x="6487" y="34"/>
                        <a:pt x="5886" y="0"/>
                        <a:pt x="52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32"/>
                <p:cNvSpPr/>
                <p:nvPr/>
              </p:nvSpPr>
              <p:spPr>
                <a:xfrm>
                  <a:off x="3991061" y="3557198"/>
                  <a:ext cx="1882352" cy="1210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12" h="24513" extrusionOk="0">
                      <a:moveTo>
                        <a:pt x="23652" y="0"/>
                      </a:moveTo>
                      <a:cubicBezTo>
                        <a:pt x="22514" y="0"/>
                        <a:pt x="21387" y="841"/>
                        <a:pt x="21121" y="1957"/>
                      </a:cubicBezTo>
                      <a:cubicBezTo>
                        <a:pt x="21104" y="2020"/>
                        <a:pt x="21092" y="2086"/>
                        <a:pt x="21082" y="2152"/>
                      </a:cubicBezTo>
                      <a:cubicBezTo>
                        <a:pt x="21014" y="2096"/>
                        <a:pt x="20940" y="2047"/>
                        <a:pt x="20864" y="2003"/>
                      </a:cubicBezTo>
                      <a:cubicBezTo>
                        <a:pt x="20595" y="1849"/>
                        <a:pt x="20284" y="1774"/>
                        <a:pt x="19973" y="1774"/>
                      </a:cubicBezTo>
                      <a:cubicBezTo>
                        <a:pt x="19456" y="1774"/>
                        <a:pt x="18936" y="1981"/>
                        <a:pt x="18601" y="2377"/>
                      </a:cubicBezTo>
                      <a:cubicBezTo>
                        <a:pt x="18359" y="2210"/>
                        <a:pt x="18064" y="2125"/>
                        <a:pt x="17769" y="2125"/>
                      </a:cubicBezTo>
                      <a:cubicBezTo>
                        <a:pt x="17516" y="2125"/>
                        <a:pt x="17263" y="2187"/>
                        <a:pt x="17043" y="2314"/>
                      </a:cubicBezTo>
                      <a:cubicBezTo>
                        <a:pt x="16813" y="2447"/>
                        <a:pt x="16628" y="2638"/>
                        <a:pt x="16444" y="2837"/>
                      </a:cubicBezTo>
                      <a:cubicBezTo>
                        <a:pt x="16303" y="2988"/>
                        <a:pt x="16166" y="3144"/>
                        <a:pt x="16009" y="3279"/>
                      </a:cubicBezTo>
                      <a:cubicBezTo>
                        <a:pt x="15774" y="3485"/>
                        <a:pt x="15452" y="3641"/>
                        <a:pt x="15150" y="3641"/>
                      </a:cubicBezTo>
                      <a:cubicBezTo>
                        <a:pt x="14995" y="3641"/>
                        <a:pt x="14845" y="3600"/>
                        <a:pt x="14716" y="3503"/>
                      </a:cubicBezTo>
                      <a:cubicBezTo>
                        <a:pt x="14562" y="4990"/>
                        <a:pt x="14518" y="6488"/>
                        <a:pt x="14581" y="7982"/>
                      </a:cubicBezTo>
                      <a:cubicBezTo>
                        <a:pt x="13802" y="8161"/>
                        <a:pt x="13408" y="9019"/>
                        <a:pt x="13186" y="9786"/>
                      </a:cubicBezTo>
                      <a:cubicBezTo>
                        <a:pt x="12707" y="11434"/>
                        <a:pt x="12484" y="13157"/>
                        <a:pt x="12531" y="14873"/>
                      </a:cubicBezTo>
                      <a:cubicBezTo>
                        <a:pt x="12487" y="14870"/>
                        <a:pt x="12444" y="14869"/>
                        <a:pt x="12400" y="14869"/>
                      </a:cubicBezTo>
                      <a:cubicBezTo>
                        <a:pt x="11571" y="14869"/>
                        <a:pt x="10791" y="15367"/>
                        <a:pt x="10245" y="16000"/>
                      </a:cubicBezTo>
                      <a:cubicBezTo>
                        <a:pt x="9668" y="16668"/>
                        <a:pt x="9294" y="17480"/>
                        <a:pt x="8869" y="18249"/>
                      </a:cubicBezTo>
                      <a:cubicBezTo>
                        <a:pt x="8624" y="18694"/>
                        <a:pt x="8358" y="19127"/>
                        <a:pt x="8076" y="19548"/>
                      </a:cubicBezTo>
                      <a:cubicBezTo>
                        <a:pt x="8043" y="19478"/>
                        <a:pt x="8009" y="19407"/>
                        <a:pt x="7977" y="19337"/>
                      </a:cubicBezTo>
                      <a:cubicBezTo>
                        <a:pt x="7641" y="19513"/>
                        <a:pt x="7263" y="19598"/>
                        <a:pt x="6885" y="19598"/>
                      </a:cubicBezTo>
                      <a:cubicBezTo>
                        <a:pt x="6336" y="19598"/>
                        <a:pt x="5785" y="19418"/>
                        <a:pt x="5360" y="19069"/>
                      </a:cubicBezTo>
                      <a:cubicBezTo>
                        <a:pt x="5231" y="18963"/>
                        <a:pt x="5108" y="18840"/>
                        <a:pt x="4950" y="18786"/>
                      </a:cubicBezTo>
                      <a:cubicBezTo>
                        <a:pt x="4859" y="18755"/>
                        <a:pt x="4762" y="18749"/>
                        <a:pt x="4667" y="18749"/>
                      </a:cubicBezTo>
                      <a:cubicBezTo>
                        <a:pt x="4635" y="18749"/>
                        <a:pt x="4604" y="18750"/>
                        <a:pt x="4573" y="18750"/>
                      </a:cubicBezTo>
                      <a:cubicBezTo>
                        <a:pt x="3864" y="18767"/>
                        <a:pt x="3154" y="18784"/>
                        <a:pt x="2445" y="18799"/>
                      </a:cubicBezTo>
                      <a:cubicBezTo>
                        <a:pt x="2343" y="18497"/>
                        <a:pt x="2241" y="18195"/>
                        <a:pt x="2139" y="17892"/>
                      </a:cubicBezTo>
                      <a:cubicBezTo>
                        <a:pt x="2012" y="17943"/>
                        <a:pt x="1855" y="17980"/>
                        <a:pt x="1712" y="17980"/>
                      </a:cubicBezTo>
                      <a:cubicBezTo>
                        <a:pt x="1526" y="17980"/>
                        <a:pt x="1365" y="17917"/>
                        <a:pt x="1329" y="17742"/>
                      </a:cubicBezTo>
                      <a:cubicBezTo>
                        <a:pt x="502" y="18858"/>
                        <a:pt x="36" y="20237"/>
                        <a:pt x="13" y="21626"/>
                      </a:cubicBezTo>
                      <a:cubicBezTo>
                        <a:pt x="0" y="22488"/>
                        <a:pt x="195" y="23423"/>
                        <a:pt x="852" y="23981"/>
                      </a:cubicBezTo>
                      <a:cubicBezTo>
                        <a:pt x="1324" y="24381"/>
                        <a:pt x="1943" y="24512"/>
                        <a:pt x="2574" y="24512"/>
                      </a:cubicBezTo>
                      <a:cubicBezTo>
                        <a:pt x="2856" y="24512"/>
                        <a:pt x="3139" y="24486"/>
                        <a:pt x="3413" y="24446"/>
                      </a:cubicBezTo>
                      <a:cubicBezTo>
                        <a:pt x="4905" y="24225"/>
                        <a:pt x="6327" y="23673"/>
                        <a:pt x="7794" y="23324"/>
                      </a:cubicBezTo>
                      <a:cubicBezTo>
                        <a:pt x="8763" y="23093"/>
                        <a:pt x="9751" y="22951"/>
                        <a:pt x="10737" y="22810"/>
                      </a:cubicBezTo>
                      <a:cubicBezTo>
                        <a:pt x="12585" y="22545"/>
                        <a:pt x="14392" y="22223"/>
                        <a:pt x="16254" y="22223"/>
                      </a:cubicBezTo>
                      <a:cubicBezTo>
                        <a:pt x="16318" y="22223"/>
                        <a:pt x="16382" y="22224"/>
                        <a:pt x="16446" y="22224"/>
                      </a:cubicBezTo>
                      <a:cubicBezTo>
                        <a:pt x="23673" y="22313"/>
                        <a:pt x="30905" y="22401"/>
                        <a:pt x="38111" y="22948"/>
                      </a:cubicBezTo>
                      <a:cubicBezTo>
                        <a:pt x="37590" y="21376"/>
                        <a:pt x="36889" y="19863"/>
                        <a:pt x="36021" y="18455"/>
                      </a:cubicBezTo>
                      <a:cubicBezTo>
                        <a:pt x="35561" y="17704"/>
                        <a:pt x="35043" y="16956"/>
                        <a:pt x="34892" y="16089"/>
                      </a:cubicBezTo>
                      <a:cubicBezTo>
                        <a:pt x="34804" y="15580"/>
                        <a:pt x="34848" y="15054"/>
                        <a:pt x="34737" y="14551"/>
                      </a:cubicBezTo>
                      <a:cubicBezTo>
                        <a:pt x="34659" y="14192"/>
                        <a:pt x="34503" y="13852"/>
                        <a:pt x="34405" y="13495"/>
                      </a:cubicBezTo>
                      <a:cubicBezTo>
                        <a:pt x="34288" y="13079"/>
                        <a:pt x="34249" y="12646"/>
                        <a:pt x="34212" y="12218"/>
                      </a:cubicBezTo>
                      <a:cubicBezTo>
                        <a:pt x="33914" y="8882"/>
                        <a:pt x="33615" y="5533"/>
                        <a:pt x="33828" y="2191"/>
                      </a:cubicBezTo>
                      <a:cubicBezTo>
                        <a:pt x="33421" y="1643"/>
                        <a:pt x="32747" y="1310"/>
                        <a:pt x="32068" y="1310"/>
                      </a:cubicBezTo>
                      <a:cubicBezTo>
                        <a:pt x="32046" y="1310"/>
                        <a:pt x="32024" y="1311"/>
                        <a:pt x="32002" y="1311"/>
                      </a:cubicBezTo>
                      <a:cubicBezTo>
                        <a:pt x="31544" y="910"/>
                        <a:pt x="30938" y="714"/>
                        <a:pt x="30331" y="714"/>
                      </a:cubicBezTo>
                      <a:cubicBezTo>
                        <a:pt x="29623" y="714"/>
                        <a:pt x="28912" y="981"/>
                        <a:pt x="28431" y="1504"/>
                      </a:cubicBezTo>
                      <a:cubicBezTo>
                        <a:pt x="28346" y="1143"/>
                        <a:pt x="27959" y="940"/>
                        <a:pt x="27579" y="940"/>
                      </a:cubicBezTo>
                      <a:cubicBezTo>
                        <a:pt x="27491" y="940"/>
                        <a:pt x="27404" y="951"/>
                        <a:pt x="27320" y="973"/>
                      </a:cubicBezTo>
                      <a:cubicBezTo>
                        <a:pt x="26879" y="1090"/>
                        <a:pt x="26536" y="1433"/>
                        <a:pt x="26215" y="1758"/>
                      </a:cubicBezTo>
                      <a:cubicBezTo>
                        <a:pt x="26135" y="1543"/>
                        <a:pt x="26057" y="1326"/>
                        <a:pt x="25977" y="1108"/>
                      </a:cubicBezTo>
                      <a:cubicBezTo>
                        <a:pt x="25909" y="1102"/>
                        <a:pt x="25841" y="1099"/>
                        <a:pt x="25773" y="1099"/>
                      </a:cubicBezTo>
                      <a:cubicBezTo>
                        <a:pt x="25731" y="1099"/>
                        <a:pt x="25688" y="1100"/>
                        <a:pt x="25646" y="1103"/>
                      </a:cubicBezTo>
                      <a:cubicBezTo>
                        <a:pt x="25468" y="1113"/>
                        <a:pt x="25292" y="1147"/>
                        <a:pt x="25120" y="1201"/>
                      </a:cubicBezTo>
                      <a:cubicBezTo>
                        <a:pt x="24927" y="1260"/>
                        <a:pt x="24744" y="1348"/>
                        <a:pt x="24575" y="1457"/>
                      </a:cubicBezTo>
                      <a:cubicBezTo>
                        <a:pt x="24568" y="1408"/>
                        <a:pt x="24558" y="1359"/>
                        <a:pt x="24548" y="1311"/>
                      </a:cubicBezTo>
                      <a:cubicBezTo>
                        <a:pt x="24472" y="888"/>
                        <a:pt x="24353" y="467"/>
                        <a:pt x="24194" y="67"/>
                      </a:cubicBezTo>
                      <a:cubicBezTo>
                        <a:pt x="24015" y="22"/>
                        <a:pt x="23833" y="0"/>
                        <a:pt x="236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32"/>
                <p:cNvSpPr/>
                <p:nvPr/>
              </p:nvSpPr>
              <p:spPr>
                <a:xfrm>
                  <a:off x="3991061" y="3557198"/>
                  <a:ext cx="1882352" cy="1210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12" h="24513" extrusionOk="0">
                      <a:moveTo>
                        <a:pt x="23652" y="0"/>
                      </a:moveTo>
                      <a:cubicBezTo>
                        <a:pt x="22514" y="0"/>
                        <a:pt x="21387" y="841"/>
                        <a:pt x="21121" y="1957"/>
                      </a:cubicBezTo>
                      <a:cubicBezTo>
                        <a:pt x="21104" y="2020"/>
                        <a:pt x="21092" y="2086"/>
                        <a:pt x="21082" y="2152"/>
                      </a:cubicBezTo>
                      <a:cubicBezTo>
                        <a:pt x="21014" y="2096"/>
                        <a:pt x="20940" y="2047"/>
                        <a:pt x="20864" y="2003"/>
                      </a:cubicBezTo>
                      <a:cubicBezTo>
                        <a:pt x="20595" y="1849"/>
                        <a:pt x="20284" y="1774"/>
                        <a:pt x="19973" y="1774"/>
                      </a:cubicBezTo>
                      <a:cubicBezTo>
                        <a:pt x="19456" y="1774"/>
                        <a:pt x="18936" y="1981"/>
                        <a:pt x="18601" y="2377"/>
                      </a:cubicBezTo>
                      <a:cubicBezTo>
                        <a:pt x="18359" y="2210"/>
                        <a:pt x="18064" y="2125"/>
                        <a:pt x="17769" y="2125"/>
                      </a:cubicBezTo>
                      <a:cubicBezTo>
                        <a:pt x="17516" y="2125"/>
                        <a:pt x="17263" y="2187"/>
                        <a:pt x="17043" y="2314"/>
                      </a:cubicBezTo>
                      <a:cubicBezTo>
                        <a:pt x="16813" y="2447"/>
                        <a:pt x="16628" y="2638"/>
                        <a:pt x="16444" y="2837"/>
                      </a:cubicBezTo>
                      <a:cubicBezTo>
                        <a:pt x="16303" y="2988"/>
                        <a:pt x="16166" y="3144"/>
                        <a:pt x="16009" y="3279"/>
                      </a:cubicBezTo>
                      <a:cubicBezTo>
                        <a:pt x="15774" y="3485"/>
                        <a:pt x="15452" y="3641"/>
                        <a:pt x="15150" y="3641"/>
                      </a:cubicBezTo>
                      <a:cubicBezTo>
                        <a:pt x="14995" y="3641"/>
                        <a:pt x="14845" y="3600"/>
                        <a:pt x="14716" y="3503"/>
                      </a:cubicBezTo>
                      <a:cubicBezTo>
                        <a:pt x="14562" y="4990"/>
                        <a:pt x="14518" y="6488"/>
                        <a:pt x="14581" y="7982"/>
                      </a:cubicBezTo>
                      <a:cubicBezTo>
                        <a:pt x="13802" y="8161"/>
                        <a:pt x="13408" y="9019"/>
                        <a:pt x="13186" y="9786"/>
                      </a:cubicBezTo>
                      <a:cubicBezTo>
                        <a:pt x="12707" y="11434"/>
                        <a:pt x="12484" y="13157"/>
                        <a:pt x="12531" y="14873"/>
                      </a:cubicBezTo>
                      <a:cubicBezTo>
                        <a:pt x="12487" y="14870"/>
                        <a:pt x="12444" y="14869"/>
                        <a:pt x="12400" y="14869"/>
                      </a:cubicBezTo>
                      <a:cubicBezTo>
                        <a:pt x="11571" y="14869"/>
                        <a:pt x="10791" y="15367"/>
                        <a:pt x="10245" y="16000"/>
                      </a:cubicBezTo>
                      <a:cubicBezTo>
                        <a:pt x="9668" y="16668"/>
                        <a:pt x="9294" y="17480"/>
                        <a:pt x="8869" y="18249"/>
                      </a:cubicBezTo>
                      <a:cubicBezTo>
                        <a:pt x="8624" y="18694"/>
                        <a:pt x="8358" y="19127"/>
                        <a:pt x="8076" y="19548"/>
                      </a:cubicBezTo>
                      <a:cubicBezTo>
                        <a:pt x="8043" y="19478"/>
                        <a:pt x="8009" y="19407"/>
                        <a:pt x="7977" y="19337"/>
                      </a:cubicBezTo>
                      <a:cubicBezTo>
                        <a:pt x="7641" y="19513"/>
                        <a:pt x="7263" y="19598"/>
                        <a:pt x="6885" y="19598"/>
                      </a:cubicBezTo>
                      <a:cubicBezTo>
                        <a:pt x="6336" y="19598"/>
                        <a:pt x="5785" y="19418"/>
                        <a:pt x="5360" y="19069"/>
                      </a:cubicBezTo>
                      <a:cubicBezTo>
                        <a:pt x="5231" y="18963"/>
                        <a:pt x="5108" y="18840"/>
                        <a:pt x="4950" y="18786"/>
                      </a:cubicBezTo>
                      <a:cubicBezTo>
                        <a:pt x="4859" y="18755"/>
                        <a:pt x="4762" y="18749"/>
                        <a:pt x="4667" y="18749"/>
                      </a:cubicBezTo>
                      <a:cubicBezTo>
                        <a:pt x="4635" y="18749"/>
                        <a:pt x="4604" y="18750"/>
                        <a:pt x="4573" y="18750"/>
                      </a:cubicBezTo>
                      <a:cubicBezTo>
                        <a:pt x="3864" y="18767"/>
                        <a:pt x="3154" y="18784"/>
                        <a:pt x="2445" y="18799"/>
                      </a:cubicBezTo>
                      <a:cubicBezTo>
                        <a:pt x="2343" y="18497"/>
                        <a:pt x="2241" y="18195"/>
                        <a:pt x="2139" y="17892"/>
                      </a:cubicBezTo>
                      <a:cubicBezTo>
                        <a:pt x="2012" y="17943"/>
                        <a:pt x="1855" y="17980"/>
                        <a:pt x="1712" y="17980"/>
                      </a:cubicBezTo>
                      <a:cubicBezTo>
                        <a:pt x="1526" y="17980"/>
                        <a:pt x="1365" y="17917"/>
                        <a:pt x="1329" y="17742"/>
                      </a:cubicBezTo>
                      <a:cubicBezTo>
                        <a:pt x="502" y="18858"/>
                        <a:pt x="36" y="20237"/>
                        <a:pt x="13" y="21626"/>
                      </a:cubicBezTo>
                      <a:cubicBezTo>
                        <a:pt x="0" y="22488"/>
                        <a:pt x="195" y="23423"/>
                        <a:pt x="852" y="23981"/>
                      </a:cubicBezTo>
                      <a:cubicBezTo>
                        <a:pt x="1324" y="24381"/>
                        <a:pt x="1943" y="24512"/>
                        <a:pt x="2574" y="24512"/>
                      </a:cubicBezTo>
                      <a:cubicBezTo>
                        <a:pt x="2856" y="24512"/>
                        <a:pt x="3139" y="24486"/>
                        <a:pt x="3413" y="24446"/>
                      </a:cubicBezTo>
                      <a:cubicBezTo>
                        <a:pt x="4905" y="24225"/>
                        <a:pt x="6327" y="23673"/>
                        <a:pt x="7794" y="23324"/>
                      </a:cubicBezTo>
                      <a:cubicBezTo>
                        <a:pt x="8763" y="23093"/>
                        <a:pt x="9751" y="22951"/>
                        <a:pt x="10737" y="22810"/>
                      </a:cubicBezTo>
                      <a:cubicBezTo>
                        <a:pt x="12585" y="22545"/>
                        <a:pt x="14392" y="22223"/>
                        <a:pt x="16254" y="22223"/>
                      </a:cubicBezTo>
                      <a:cubicBezTo>
                        <a:pt x="16318" y="22223"/>
                        <a:pt x="16382" y="22224"/>
                        <a:pt x="16446" y="22224"/>
                      </a:cubicBezTo>
                      <a:cubicBezTo>
                        <a:pt x="23673" y="22313"/>
                        <a:pt x="30905" y="22401"/>
                        <a:pt x="38111" y="22948"/>
                      </a:cubicBezTo>
                      <a:cubicBezTo>
                        <a:pt x="37590" y="21376"/>
                        <a:pt x="36889" y="19863"/>
                        <a:pt x="36021" y="18455"/>
                      </a:cubicBezTo>
                      <a:cubicBezTo>
                        <a:pt x="35561" y="17704"/>
                        <a:pt x="35043" y="16956"/>
                        <a:pt x="34892" y="16089"/>
                      </a:cubicBezTo>
                      <a:cubicBezTo>
                        <a:pt x="34804" y="15580"/>
                        <a:pt x="34848" y="15054"/>
                        <a:pt x="34737" y="14551"/>
                      </a:cubicBezTo>
                      <a:cubicBezTo>
                        <a:pt x="34659" y="14192"/>
                        <a:pt x="34503" y="13852"/>
                        <a:pt x="34405" y="13495"/>
                      </a:cubicBezTo>
                      <a:cubicBezTo>
                        <a:pt x="34288" y="13079"/>
                        <a:pt x="34249" y="12646"/>
                        <a:pt x="34212" y="12218"/>
                      </a:cubicBezTo>
                      <a:cubicBezTo>
                        <a:pt x="33914" y="8882"/>
                        <a:pt x="33615" y="5533"/>
                        <a:pt x="33828" y="2191"/>
                      </a:cubicBezTo>
                      <a:cubicBezTo>
                        <a:pt x="33421" y="1643"/>
                        <a:pt x="32747" y="1310"/>
                        <a:pt x="32068" y="1310"/>
                      </a:cubicBezTo>
                      <a:cubicBezTo>
                        <a:pt x="32046" y="1310"/>
                        <a:pt x="32024" y="1311"/>
                        <a:pt x="32002" y="1311"/>
                      </a:cubicBezTo>
                      <a:cubicBezTo>
                        <a:pt x="31544" y="910"/>
                        <a:pt x="30938" y="714"/>
                        <a:pt x="30331" y="714"/>
                      </a:cubicBezTo>
                      <a:cubicBezTo>
                        <a:pt x="29623" y="714"/>
                        <a:pt x="28912" y="981"/>
                        <a:pt x="28431" y="1504"/>
                      </a:cubicBezTo>
                      <a:cubicBezTo>
                        <a:pt x="28346" y="1143"/>
                        <a:pt x="27959" y="940"/>
                        <a:pt x="27579" y="940"/>
                      </a:cubicBezTo>
                      <a:cubicBezTo>
                        <a:pt x="27491" y="940"/>
                        <a:pt x="27404" y="951"/>
                        <a:pt x="27320" y="973"/>
                      </a:cubicBezTo>
                      <a:cubicBezTo>
                        <a:pt x="26879" y="1090"/>
                        <a:pt x="26536" y="1433"/>
                        <a:pt x="26215" y="1758"/>
                      </a:cubicBezTo>
                      <a:cubicBezTo>
                        <a:pt x="26135" y="1543"/>
                        <a:pt x="26057" y="1326"/>
                        <a:pt x="25977" y="1108"/>
                      </a:cubicBezTo>
                      <a:cubicBezTo>
                        <a:pt x="25909" y="1102"/>
                        <a:pt x="25841" y="1099"/>
                        <a:pt x="25773" y="1099"/>
                      </a:cubicBezTo>
                      <a:cubicBezTo>
                        <a:pt x="25731" y="1099"/>
                        <a:pt x="25688" y="1100"/>
                        <a:pt x="25646" y="1103"/>
                      </a:cubicBezTo>
                      <a:cubicBezTo>
                        <a:pt x="25468" y="1113"/>
                        <a:pt x="25292" y="1147"/>
                        <a:pt x="25120" y="1201"/>
                      </a:cubicBezTo>
                      <a:cubicBezTo>
                        <a:pt x="24927" y="1260"/>
                        <a:pt x="24744" y="1348"/>
                        <a:pt x="24575" y="1457"/>
                      </a:cubicBezTo>
                      <a:cubicBezTo>
                        <a:pt x="24568" y="1408"/>
                        <a:pt x="24558" y="1359"/>
                        <a:pt x="24548" y="1311"/>
                      </a:cubicBezTo>
                      <a:cubicBezTo>
                        <a:pt x="24472" y="888"/>
                        <a:pt x="24353" y="467"/>
                        <a:pt x="24194" y="67"/>
                      </a:cubicBezTo>
                      <a:cubicBezTo>
                        <a:pt x="24015" y="22"/>
                        <a:pt x="23833" y="0"/>
                        <a:pt x="23652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32"/>
                <p:cNvSpPr/>
                <p:nvPr/>
              </p:nvSpPr>
              <p:spPr>
                <a:xfrm>
                  <a:off x="6040839" y="3744480"/>
                  <a:ext cx="578851" cy="75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0" h="1529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97" y="871"/>
                        <a:pt x="927" y="1682"/>
                        <a:pt x="1569" y="2393"/>
                      </a:cubicBezTo>
                      <a:cubicBezTo>
                        <a:pt x="1452" y="2773"/>
                        <a:pt x="1065" y="3046"/>
                        <a:pt x="671" y="3046"/>
                      </a:cubicBezTo>
                      <a:cubicBezTo>
                        <a:pt x="631" y="3046"/>
                        <a:pt x="591" y="3043"/>
                        <a:pt x="552" y="3037"/>
                      </a:cubicBezTo>
                      <a:lnTo>
                        <a:pt x="552" y="3037"/>
                      </a:lnTo>
                      <a:cubicBezTo>
                        <a:pt x="914" y="4436"/>
                        <a:pt x="1506" y="5774"/>
                        <a:pt x="2294" y="6983"/>
                      </a:cubicBezTo>
                      <a:cubicBezTo>
                        <a:pt x="2734" y="7657"/>
                        <a:pt x="3253" y="8489"/>
                        <a:pt x="2874" y="9198"/>
                      </a:cubicBezTo>
                      <a:cubicBezTo>
                        <a:pt x="2927" y="9186"/>
                        <a:pt x="2978" y="9181"/>
                        <a:pt x="3027" y="9181"/>
                      </a:cubicBezTo>
                      <a:cubicBezTo>
                        <a:pt x="3564" y="9181"/>
                        <a:pt x="3954" y="9812"/>
                        <a:pt x="4173" y="10345"/>
                      </a:cubicBezTo>
                      <a:cubicBezTo>
                        <a:pt x="4689" y="11600"/>
                        <a:pt x="5206" y="12855"/>
                        <a:pt x="5722" y="14110"/>
                      </a:cubicBezTo>
                      <a:cubicBezTo>
                        <a:pt x="6134" y="14340"/>
                        <a:pt x="6606" y="14457"/>
                        <a:pt x="7078" y="14457"/>
                      </a:cubicBezTo>
                      <a:cubicBezTo>
                        <a:pt x="7388" y="14457"/>
                        <a:pt x="7698" y="14407"/>
                        <a:pt x="7990" y="14304"/>
                      </a:cubicBezTo>
                      <a:lnTo>
                        <a:pt x="7990" y="14304"/>
                      </a:lnTo>
                      <a:cubicBezTo>
                        <a:pt x="8081" y="14641"/>
                        <a:pt x="7991" y="15024"/>
                        <a:pt x="7758" y="15285"/>
                      </a:cubicBezTo>
                      <a:cubicBezTo>
                        <a:pt x="7887" y="15288"/>
                        <a:pt x="8016" y="15290"/>
                        <a:pt x="8145" y="15290"/>
                      </a:cubicBezTo>
                      <a:cubicBezTo>
                        <a:pt x="9350" y="15290"/>
                        <a:pt x="10554" y="15135"/>
                        <a:pt x="11720" y="14830"/>
                      </a:cubicBezTo>
                      <a:cubicBezTo>
                        <a:pt x="11170" y="13933"/>
                        <a:pt x="10620" y="13037"/>
                        <a:pt x="10070" y="12140"/>
                      </a:cubicBezTo>
                      <a:cubicBezTo>
                        <a:pt x="9591" y="11360"/>
                        <a:pt x="9094" y="10472"/>
                        <a:pt x="9300" y="9580"/>
                      </a:cubicBezTo>
                      <a:cubicBezTo>
                        <a:pt x="8118" y="9082"/>
                        <a:pt x="7218" y="7965"/>
                        <a:pt x="6981" y="6704"/>
                      </a:cubicBezTo>
                      <a:cubicBezTo>
                        <a:pt x="5835" y="5746"/>
                        <a:pt x="4970" y="4456"/>
                        <a:pt x="4520" y="3032"/>
                      </a:cubicBezTo>
                      <a:cubicBezTo>
                        <a:pt x="4387" y="3154"/>
                        <a:pt x="4221" y="3207"/>
                        <a:pt x="4048" y="3207"/>
                      </a:cubicBezTo>
                      <a:cubicBezTo>
                        <a:pt x="3709" y="3207"/>
                        <a:pt x="3344" y="3001"/>
                        <a:pt x="3157" y="2701"/>
                      </a:cubicBezTo>
                      <a:cubicBezTo>
                        <a:pt x="2875" y="2248"/>
                        <a:pt x="2881" y="1679"/>
                        <a:pt x="2897" y="1146"/>
                      </a:cubicBezTo>
                      <a:lnTo>
                        <a:pt x="2897" y="1146"/>
                      </a:lnTo>
                      <a:cubicBezTo>
                        <a:pt x="2430" y="1205"/>
                        <a:pt x="1963" y="1265"/>
                        <a:pt x="1497" y="1325"/>
                      </a:cubicBezTo>
                      <a:cubicBezTo>
                        <a:pt x="1112" y="773"/>
                        <a:pt x="595" y="315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32"/>
                <p:cNvSpPr/>
                <p:nvPr/>
              </p:nvSpPr>
              <p:spPr>
                <a:xfrm>
                  <a:off x="5460469" y="3296919"/>
                  <a:ext cx="779572" cy="227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84" h="4610" extrusionOk="0">
                      <a:moveTo>
                        <a:pt x="15735" y="0"/>
                      </a:moveTo>
                      <a:cubicBezTo>
                        <a:pt x="14998" y="0"/>
                        <a:pt x="14557" y="856"/>
                        <a:pt x="13907" y="1230"/>
                      </a:cubicBezTo>
                      <a:cubicBezTo>
                        <a:pt x="13351" y="1550"/>
                        <a:pt x="12667" y="1497"/>
                        <a:pt x="12028" y="1563"/>
                      </a:cubicBezTo>
                      <a:cubicBezTo>
                        <a:pt x="10958" y="1671"/>
                        <a:pt x="9919" y="2137"/>
                        <a:pt x="8855" y="2137"/>
                      </a:cubicBezTo>
                      <a:cubicBezTo>
                        <a:pt x="8735" y="2137"/>
                        <a:pt x="8615" y="2131"/>
                        <a:pt x="8495" y="2118"/>
                      </a:cubicBezTo>
                      <a:cubicBezTo>
                        <a:pt x="8157" y="2081"/>
                        <a:pt x="7821" y="1989"/>
                        <a:pt x="7483" y="1989"/>
                      </a:cubicBezTo>
                      <a:cubicBezTo>
                        <a:pt x="7429" y="1989"/>
                        <a:pt x="7375" y="1991"/>
                        <a:pt x="7321" y="1996"/>
                      </a:cubicBezTo>
                      <a:cubicBezTo>
                        <a:pt x="6604" y="2067"/>
                        <a:pt x="6044" y="2632"/>
                        <a:pt x="5378" y="2907"/>
                      </a:cubicBezTo>
                      <a:cubicBezTo>
                        <a:pt x="4921" y="3096"/>
                        <a:pt x="4433" y="3142"/>
                        <a:pt x="3937" y="3142"/>
                      </a:cubicBezTo>
                      <a:cubicBezTo>
                        <a:pt x="3464" y="3142"/>
                        <a:pt x="2983" y="3100"/>
                        <a:pt x="2512" y="3100"/>
                      </a:cubicBezTo>
                      <a:cubicBezTo>
                        <a:pt x="2498" y="3100"/>
                        <a:pt x="2483" y="3100"/>
                        <a:pt x="2468" y="3100"/>
                      </a:cubicBezTo>
                      <a:cubicBezTo>
                        <a:pt x="1488" y="3105"/>
                        <a:pt x="356" y="3432"/>
                        <a:pt x="1" y="4346"/>
                      </a:cubicBezTo>
                      <a:cubicBezTo>
                        <a:pt x="163" y="4391"/>
                        <a:pt x="312" y="4484"/>
                        <a:pt x="423" y="4610"/>
                      </a:cubicBezTo>
                      <a:cubicBezTo>
                        <a:pt x="1178" y="4298"/>
                        <a:pt x="1964" y="4059"/>
                        <a:pt x="2765" y="3897"/>
                      </a:cubicBezTo>
                      <a:cubicBezTo>
                        <a:pt x="3063" y="3837"/>
                        <a:pt x="3368" y="3788"/>
                        <a:pt x="3672" y="3788"/>
                      </a:cubicBezTo>
                      <a:cubicBezTo>
                        <a:pt x="3767" y="3788"/>
                        <a:pt x="3863" y="3793"/>
                        <a:pt x="3958" y="3804"/>
                      </a:cubicBezTo>
                      <a:cubicBezTo>
                        <a:pt x="4450" y="3858"/>
                        <a:pt x="4913" y="4072"/>
                        <a:pt x="5405" y="4126"/>
                      </a:cubicBezTo>
                      <a:cubicBezTo>
                        <a:pt x="5490" y="4135"/>
                        <a:pt x="5575" y="4139"/>
                        <a:pt x="5659" y="4139"/>
                      </a:cubicBezTo>
                      <a:cubicBezTo>
                        <a:pt x="6525" y="4139"/>
                        <a:pt x="7349" y="3688"/>
                        <a:pt x="8179" y="3396"/>
                      </a:cubicBezTo>
                      <a:cubicBezTo>
                        <a:pt x="9544" y="2914"/>
                        <a:pt x="11020" y="2852"/>
                        <a:pt x="12422" y="2489"/>
                      </a:cubicBezTo>
                      <a:cubicBezTo>
                        <a:pt x="13824" y="2127"/>
                        <a:pt x="15252" y="1348"/>
                        <a:pt x="15784" y="2"/>
                      </a:cubicBezTo>
                      <a:cubicBezTo>
                        <a:pt x="15767" y="1"/>
                        <a:pt x="15751" y="0"/>
                        <a:pt x="157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32"/>
                <p:cNvSpPr/>
                <p:nvPr/>
              </p:nvSpPr>
              <p:spPr>
                <a:xfrm>
                  <a:off x="6225998" y="3318848"/>
                  <a:ext cx="746876" cy="1096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2" h="22208" extrusionOk="0">
                      <a:moveTo>
                        <a:pt x="390" y="0"/>
                      </a:moveTo>
                      <a:cubicBezTo>
                        <a:pt x="382" y="2"/>
                        <a:pt x="377" y="8"/>
                        <a:pt x="370" y="10"/>
                      </a:cubicBezTo>
                      <a:cubicBezTo>
                        <a:pt x="27" y="673"/>
                        <a:pt x="0" y="1492"/>
                        <a:pt x="294" y="2179"/>
                      </a:cubicBezTo>
                      <a:cubicBezTo>
                        <a:pt x="509" y="2675"/>
                        <a:pt x="876" y="3091"/>
                        <a:pt x="1243" y="3489"/>
                      </a:cubicBezTo>
                      <a:cubicBezTo>
                        <a:pt x="2634" y="4988"/>
                        <a:pt x="4199" y="6459"/>
                        <a:pt x="4800" y="8415"/>
                      </a:cubicBezTo>
                      <a:cubicBezTo>
                        <a:pt x="4914" y="8787"/>
                        <a:pt x="4998" y="9188"/>
                        <a:pt x="5254" y="9483"/>
                      </a:cubicBezTo>
                      <a:cubicBezTo>
                        <a:pt x="5572" y="9845"/>
                        <a:pt x="6093" y="9980"/>
                        <a:pt x="6396" y="10351"/>
                      </a:cubicBezTo>
                      <a:cubicBezTo>
                        <a:pt x="6620" y="10625"/>
                        <a:pt x="6694" y="10992"/>
                        <a:pt x="6760" y="11339"/>
                      </a:cubicBezTo>
                      <a:cubicBezTo>
                        <a:pt x="6880" y="11982"/>
                        <a:pt x="6999" y="12622"/>
                        <a:pt x="7120" y="13262"/>
                      </a:cubicBezTo>
                      <a:cubicBezTo>
                        <a:pt x="7261" y="13260"/>
                        <a:pt x="7401" y="13214"/>
                        <a:pt x="7518" y="13135"/>
                      </a:cubicBezTo>
                      <a:cubicBezTo>
                        <a:pt x="7709" y="13920"/>
                        <a:pt x="8063" y="14668"/>
                        <a:pt x="8545" y="15316"/>
                      </a:cubicBezTo>
                      <a:cubicBezTo>
                        <a:pt x="8579" y="15309"/>
                        <a:pt x="8613" y="15306"/>
                        <a:pt x="8646" y="15306"/>
                      </a:cubicBezTo>
                      <a:cubicBezTo>
                        <a:pt x="9016" y="15306"/>
                        <a:pt x="9296" y="15711"/>
                        <a:pt x="9496" y="16050"/>
                      </a:cubicBezTo>
                      <a:cubicBezTo>
                        <a:pt x="10142" y="17155"/>
                        <a:pt x="11001" y="18115"/>
                        <a:pt x="11866" y="19059"/>
                      </a:cubicBezTo>
                      <a:cubicBezTo>
                        <a:pt x="12403" y="19643"/>
                        <a:pt x="12940" y="20222"/>
                        <a:pt x="13483" y="20797"/>
                      </a:cubicBezTo>
                      <a:cubicBezTo>
                        <a:pt x="13947" y="21290"/>
                        <a:pt x="14424" y="21790"/>
                        <a:pt x="14957" y="22208"/>
                      </a:cubicBezTo>
                      <a:cubicBezTo>
                        <a:pt x="15121" y="21909"/>
                        <a:pt x="14903" y="21516"/>
                        <a:pt x="14689" y="21232"/>
                      </a:cubicBezTo>
                      <a:cubicBezTo>
                        <a:pt x="13656" y="19865"/>
                        <a:pt x="12622" y="18499"/>
                        <a:pt x="11591" y="17132"/>
                      </a:cubicBezTo>
                      <a:cubicBezTo>
                        <a:pt x="10894" y="16214"/>
                        <a:pt x="10185" y="15277"/>
                        <a:pt x="9254" y="14595"/>
                      </a:cubicBezTo>
                      <a:cubicBezTo>
                        <a:pt x="9004" y="14412"/>
                        <a:pt x="8725" y="14231"/>
                        <a:pt x="8611" y="13945"/>
                      </a:cubicBezTo>
                      <a:cubicBezTo>
                        <a:pt x="8512" y="13700"/>
                        <a:pt x="8555" y="13428"/>
                        <a:pt x="8567" y="13167"/>
                      </a:cubicBezTo>
                      <a:cubicBezTo>
                        <a:pt x="8640" y="11552"/>
                        <a:pt x="7571" y="10133"/>
                        <a:pt x="6560" y="8872"/>
                      </a:cubicBezTo>
                      <a:cubicBezTo>
                        <a:pt x="5150" y="7117"/>
                        <a:pt x="3741" y="5361"/>
                        <a:pt x="2331" y="3606"/>
                      </a:cubicBezTo>
                      <a:cubicBezTo>
                        <a:pt x="1466" y="2528"/>
                        <a:pt x="564" y="1367"/>
                        <a:pt x="39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32"/>
                <p:cNvSpPr/>
                <p:nvPr/>
              </p:nvSpPr>
              <p:spPr>
                <a:xfrm>
                  <a:off x="5708797" y="3085980"/>
                  <a:ext cx="433002" cy="145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7" h="2942" extrusionOk="0">
                      <a:moveTo>
                        <a:pt x="8767" y="1"/>
                      </a:moveTo>
                      <a:cubicBezTo>
                        <a:pt x="7311" y="557"/>
                        <a:pt x="5746" y="742"/>
                        <a:pt x="4222" y="1067"/>
                      </a:cubicBezTo>
                      <a:cubicBezTo>
                        <a:pt x="2698" y="1392"/>
                        <a:pt x="1151" y="1891"/>
                        <a:pt x="0" y="2941"/>
                      </a:cubicBezTo>
                      <a:cubicBezTo>
                        <a:pt x="510" y="2590"/>
                        <a:pt x="1116" y="2418"/>
                        <a:pt x="1712" y="2251"/>
                      </a:cubicBezTo>
                      <a:cubicBezTo>
                        <a:pt x="3866" y="1647"/>
                        <a:pt x="6020" y="1041"/>
                        <a:pt x="8174" y="437"/>
                      </a:cubicBezTo>
                      <a:cubicBezTo>
                        <a:pt x="8423" y="368"/>
                        <a:pt x="8714" y="254"/>
                        <a:pt x="876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32"/>
                <p:cNvSpPr/>
                <p:nvPr/>
              </p:nvSpPr>
              <p:spPr>
                <a:xfrm>
                  <a:off x="5246516" y="2637974"/>
                  <a:ext cx="153702" cy="28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2" h="5843" extrusionOk="0">
                      <a:moveTo>
                        <a:pt x="464" y="0"/>
                      </a:moveTo>
                      <a:lnTo>
                        <a:pt x="464" y="0"/>
                      </a:lnTo>
                      <a:cubicBezTo>
                        <a:pt x="476" y="31"/>
                        <a:pt x="490" y="61"/>
                        <a:pt x="505" y="91"/>
                      </a:cubicBezTo>
                      <a:lnTo>
                        <a:pt x="505" y="91"/>
                      </a:lnTo>
                      <a:cubicBezTo>
                        <a:pt x="501" y="58"/>
                        <a:pt x="488" y="26"/>
                        <a:pt x="464" y="0"/>
                      </a:cubicBezTo>
                      <a:close/>
                      <a:moveTo>
                        <a:pt x="505" y="91"/>
                      </a:moveTo>
                      <a:cubicBezTo>
                        <a:pt x="515" y="184"/>
                        <a:pt x="455" y="290"/>
                        <a:pt x="362" y="325"/>
                      </a:cubicBezTo>
                      <a:cubicBezTo>
                        <a:pt x="333" y="336"/>
                        <a:pt x="302" y="341"/>
                        <a:pt x="271" y="341"/>
                      </a:cubicBezTo>
                      <a:cubicBezTo>
                        <a:pt x="172" y="341"/>
                        <a:pt x="71" y="288"/>
                        <a:pt x="1" y="213"/>
                      </a:cubicBezTo>
                      <a:lnTo>
                        <a:pt x="1" y="213"/>
                      </a:lnTo>
                      <a:cubicBezTo>
                        <a:pt x="126" y="648"/>
                        <a:pt x="720" y="809"/>
                        <a:pt x="853" y="1240"/>
                      </a:cubicBezTo>
                      <a:cubicBezTo>
                        <a:pt x="902" y="1396"/>
                        <a:pt x="944" y="1626"/>
                        <a:pt x="1094" y="1626"/>
                      </a:cubicBezTo>
                      <a:cubicBezTo>
                        <a:pt x="1102" y="1626"/>
                        <a:pt x="1110" y="1625"/>
                        <a:pt x="1118" y="1624"/>
                      </a:cubicBezTo>
                      <a:cubicBezTo>
                        <a:pt x="1133" y="2082"/>
                        <a:pt x="1147" y="2539"/>
                        <a:pt x="1162" y="2996"/>
                      </a:cubicBezTo>
                      <a:cubicBezTo>
                        <a:pt x="1527" y="3077"/>
                        <a:pt x="1738" y="3451"/>
                        <a:pt x="1885" y="3796"/>
                      </a:cubicBezTo>
                      <a:cubicBezTo>
                        <a:pt x="2021" y="4111"/>
                        <a:pt x="2141" y="4435"/>
                        <a:pt x="2247" y="4761"/>
                      </a:cubicBezTo>
                      <a:cubicBezTo>
                        <a:pt x="2339" y="4762"/>
                        <a:pt x="2433" y="4764"/>
                        <a:pt x="2525" y="4765"/>
                      </a:cubicBezTo>
                      <a:cubicBezTo>
                        <a:pt x="2720" y="5124"/>
                        <a:pt x="2917" y="5483"/>
                        <a:pt x="3112" y="5843"/>
                      </a:cubicBezTo>
                      <a:cubicBezTo>
                        <a:pt x="3075" y="5275"/>
                        <a:pt x="2961" y="4596"/>
                        <a:pt x="2437" y="4378"/>
                      </a:cubicBezTo>
                      <a:cubicBezTo>
                        <a:pt x="2657" y="3933"/>
                        <a:pt x="2083" y="3479"/>
                        <a:pt x="2075" y="2984"/>
                      </a:cubicBezTo>
                      <a:cubicBezTo>
                        <a:pt x="2073" y="2903"/>
                        <a:pt x="2084" y="2810"/>
                        <a:pt x="2028" y="2751"/>
                      </a:cubicBezTo>
                      <a:cubicBezTo>
                        <a:pt x="1987" y="2706"/>
                        <a:pt x="1923" y="2696"/>
                        <a:pt x="1869" y="2670"/>
                      </a:cubicBezTo>
                      <a:cubicBezTo>
                        <a:pt x="1617" y="2546"/>
                        <a:pt x="1692" y="2178"/>
                        <a:pt x="1681" y="1896"/>
                      </a:cubicBezTo>
                      <a:cubicBezTo>
                        <a:pt x="1652" y="1165"/>
                        <a:pt x="829" y="746"/>
                        <a:pt x="505" y="91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32"/>
                <p:cNvSpPr/>
                <p:nvPr/>
              </p:nvSpPr>
              <p:spPr>
                <a:xfrm>
                  <a:off x="5504622" y="2898599"/>
                  <a:ext cx="228774" cy="208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2" h="4225" extrusionOk="0">
                      <a:moveTo>
                        <a:pt x="458" y="1"/>
                      </a:moveTo>
                      <a:cubicBezTo>
                        <a:pt x="305" y="46"/>
                        <a:pt x="154" y="93"/>
                        <a:pt x="1" y="139"/>
                      </a:cubicBezTo>
                      <a:cubicBezTo>
                        <a:pt x="57" y="424"/>
                        <a:pt x="218" y="686"/>
                        <a:pt x="448" y="865"/>
                      </a:cubicBezTo>
                      <a:cubicBezTo>
                        <a:pt x="531" y="929"/>
                        <a:pt x="628" y="990"/>
                        <a:pt x="663" y="1088"/>
                      </a:cubicBezTo>
                      <a:cubicBezTo>
                        <a:pt x="697" y="1178"/>
                        <a:pt x="637" y="1305"/>
                        <a:pt x="548" y="1305"/>
                      </a:cubicBezTo>
                      <a:cubicBezTo>
                        <a:pt x="540" y="1305"/>
                        <a:pt x="532" y="1304"/>
                        <a:pt x="524" y="1302"/>
                      </a:cubicBezTo>
                      <a:lnTo>
                        <a:pt x="524" y="1302"/>
                      </a:lnTo>
                      <a:cubicBezTo>
                        <a:pt x="1014" y="1603"/>
                        <a:pt x="1506" y="1904"/>
                        <a:pt x="1997" y="2205"/>
                      </a:cubicBezTo>
                      <a:cubicBezTo>
                        <a:pt x="2384" y="2442"/>
                        <a:pt x="2819" y="2759"/>
                        <a:pt x="2817" y="3214"/>
                      </a:cubicBezTo>
                      <a:cubicBezTo>
                        <a:pt x="2817" y="3282"/>
                        <a:pt x="2813" y="3362"/>
                        <a:pt x="2867" y="3402"/>
                      </a:cubicBezTo>
                      <a:cubicBezTo>
                        <a:pt x="2891" y="3421"/>
                        <a:pt x="2922" y="3426"/>
                        <a:pt x="2953" y="3426"/>
                      </a:cubicBezTo>
                      <a:cubicBezTo>
                        <a:pt x="2975" y="3426"/>
                        <a:pt x="2998" y="3424"/>
                        <a:pt x="3019" y="3423"/>
                      </a:cubicBezTo>
                      <a:cubicBezTo>
                        <a:pt x="3038" y="3421"/>
                        <a:pt x="3056" y="3420"/>
                        <a:pt x="3074" y="3420"/>
                      </a:cubicBezTo>
                      <a:cubicBezTo>
                        <a:pt x="3654" y="3420"/>
                        <a:pt x="4050" y="4106"/>
                        <a:pt x="4632" y="4224"/>
                      </a:cubicBezTo>
                      <a:cubicBezTo>
                        <a:pt x="4234" y="3728"/>
                        <a:pt x="3730" y="3318"/>
                        <a:pt x="3162" y="3030"/>
                      </a:cubicBezTo>
                      <a:cubicBezTo>
                        <a:pt x="2942" y="2380"/>
                        <a:pt x="2474" y="1818"/>
                        <a:pt x="1874" y="1485"/>
                      </a:cubicBezTo>
                      <a:cubicBezTo>
                        <a:pt x="1752" y="1416"/>
                        <a:pt x="1620" y="1354"/>
                        <a:pt x="1527" y="1248"/>
                      </a:cubicBezTo>
                      <a:cubicBezTo>
                        <a:pt x="1392" y="1095"/>
                        <a:pt x="1350" y="862"/>
                        <a:pt x="1177" y="757"/>
                      </a:cubicBezTo>
                      <a:cubicBezTo>
                        <a:pt x="1072" y="692"/>
                        <a:pt x="940" y="687"/>
                        <a:pt x="837" y="619"/>
                      </a:cubicBezTo>
                      <a:cubicBezTo>
                        <a:pt x="633" y="483"/>
                        <a:pt x="641" y="164"/>
                        <a:pt x="45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32"/>
                <p:cNvSpPr/>
                <p:nvPr/>
              </p:nvSpPr>
              <p:spPr>
                <a:xfrm>
                  <a:off x="5655259" y="3679485"/>
                  <a:ext cx="245863" cy="999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20231" extrusionOk="0">
                      <a:moveTo>
                        <a:pt x="1480" y="9934"/>
                      </a:moveTo>
                      <a:cubicBezTo>
                        <a:pt x="1471" y="10033"/>
                        <a:pt x="1462" y="10132"/>
                        <a:pt x="1452" y="10231"/>
                      </a:cubicBezTo>
                      <a:cubicBezTo>
                        <a:pt x="1515" y="10145"/>
                        <a:pt x="1518" y="10032"/>
                        <a:pt x="1480" y="9934"/>
                      </a:cubicBezTo>
                      <a:close/>
                      <a:moveTo>
                        <a:pt x="160" y="0"/>
                      </a:moveTo>
                      <a:lnTo>
                        <a:pt x="160" y="0"/>
                      </a:lnTo>
                      <a:cubicBezTo>
                        <a:pt x="0" y="2901"/>
                        <a:pt x="94" y="5813"/>
                        <a:pt x="441" y="8696"/>
                      </a:cubicBezTo>
                      <a:cubicBezTo>
                        <a:pt x="523" y="9383"/>
                        <a:pt x="622" y="10068"/>
                        <a:pt x="681" y="10757"/>
                      </a:cubicBezTo>
                      <a:cubicBezTo>
                        <a:pt x="797" y="12101"/>
                        <a:pt x="769" y="13452"/>
                        <a:pt x="741" y="14800"/>
                      </a:cubicBezTo>
                      <a:cubicBezTo>
                        <a:pt x="705" y="16487"/>
                        <a:pt x="671" y="18174"/>
                        <a:pt x="636" y="19861"/>
                      </a:cubicBezTo>
                      <a:cubicBezTo>
                        <a:pt x="2083" y="19984"/>
                        <a:pt x="3531" y="20107"/>
                        <a:pt x="4978" y="20230"/>
                      </a:cubicBezTo>
                      <a:cubicBezTo>
                        <a:pt x="4616" y="19057"/>
                        <a:pt x="4254" y="17885"/>
                        <a:pt x="3893" y="16712"/>
                      </a:cubicBezTo>
                      <a:cubicBezTo>
                        <a:pt x="3803" y="16421"/>
                        <a:pt x="3629" y="16070"/>
                        <a:pt x="3335" y="16070"/>
                      </a:cubicBezTo>
                      <a:cubicBezTo>
                        <a:pt x="3323" y="16070"/>
                        <a:pt x="3312" y="16070"/>
                        <a:pt x="3300" y="16071"/>
                      </a:cubicBezTo>
                      <a:cubicBezTo>
                        <a:pt x="3298" y="15310"/>
                        <a:pt x="3294" y="14547"/>
                        <a:pt x="3292" y="13784"/>
                      </a:cubicBezTo>
                      <a:cubicBezTo>
                        <a:pt x="2678" y="13482"/>
                        <a:pt x="2320" y="12735"/>
                        <a:pt x="2468" y="12067"/>
                      </a:cubicBezTo>
                      <a:cubicBezTo>
                        <a:pt x="2191" y="12064"/>
                        <a:pt x="1914" y="12059"/>
                        <a:pt x="1637" y="12056"/>
                      </a:cubicBezTo>
                      <a:cubicBezTo>
                        <a:pt x="1500" y="11279"/>
                        <a:pt x="1364" y="10502"/>
                        <a:pt x="1227" y="9723"/>
                      </a:cubicBezTo>
                      <a:lnTo>
                        <a:pt x="1227" y="9723"/>
                      </a:lnTo>
                      <a:cubicBezTo>
                        <a:pt x="1344" y="9736"/>
                        <a:pt x="1437" y="9825"/>
                        <a:pt x="1480" y="9934"/>
                      </a:cubicBezTo>
                      <a:lnTo>
                        <a:pt x="1480" y="9934"/>
                      </a:lnTo>
                      <a:cubicBezTo>
                        <a:pt x="1768" y="6580"/>
                        <a:pt x="1316" y="3163"/>
                        <a:pt x="1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32"/>
                <p:cNvSpPr/>
                <p:nvPr/>
              </p:nvSpPr>
              <p:spPr>
                <a:xfrm>
                  <a:off x="5458543" y="3671681"/>
                  <a:ext cx="45340" cy="52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10561" extrusionOk="0">
                      <a:moveTo>
                        <a:pt x="333" y="0"/>
                      </a:moveTo>
                      <a:cubicBezTo>
                        <a:pt x="233" y="1529"/>
                        <a:pt x="132" y="3057"/>
                        <a:pt x="32" y="4586"/>
                      </a:cubicBezTo>
                      <a:cubicBezTo>
                        <a:pt x="53" y="4579"/>
                        <a:pt x="72" y="4576"/>
                        <a:pt x="91" y="4576"/>
                      </a:cubicBezTo>
                      <a:cubicBezTo>
                        <a:pt x="269" y="4576"/>
                        <a:pt x="357" y="4864"/>
                        <a:pt x="342" y="5071"/>
                      </a:cubicBezTo>
                      <a:cubicBezTo>
                        <a:pt x="293" y="5754"/>
                        <a:pt x="178" y="6430"/>
                        <a:pt x="2" y="7092"/>
                      </a:cubicBezTo>
                      <a:cubicBezTo>
                        <a:pt x="166" y="7150"/>
                        <a:pt x="305" y="7273"/>
                        <a:pt x="383" y="7428"/>
                      </a:cubicBezTo>
                      <a:cubicBezTo>
                        <a:pt x="220" y="8441"/>
                        <a:pt x="93" y="9458"/>
                        <a:pt x="1" y="10478"/>
                      </a:cubicBezTo>
                      <a:cubicBezTo>
                        <a:pt x="35" y="10474"/>
                        <a:pt x="69" y="10472"/>
                        <a:pt x="103" y="10472"/>
                      </a:cubicBezTo>
                      <a:cubicBezTo>
                        <a:pt x="241" y="10472"/>
                        <a:pt x="378" y="10502"/>
                        <a:pt x="502" y="10560"/>
                      </a:cubicBezTo>
                      <a:cubicBezTo>
                        <a:pt x="562" y="9627"/>
                        <a:pt x="622" y="8693"/>
                        <a:pt x="681" y="7759"/>
                      </a:cubicBezTo>
                      <a:cubicBezTo>
                        <a:pt x="695" y="7538"/>
                        <a:pt x="710" y="7316"/>
                        <a:pt x="723" y="7094"/>
                      </a:cubicBezTo>
                      <a:cubicBezTo>
                        <a:pt x="788" y="6084"/>
                        <a:pt x="853" y="5075"/>
                        <a:pt x="917" y="4064"/>
                      </a:cubicBezTo>
                      <a:cubicBezTo>
                        <a:pt x="778" y="4038"/>
                        <a:pt x="640" y="4012"/>
                        <a:pt x="500" y="3985"/>
                      </a:cubicBezTo>
                      <a:cubicBezTo>
                        <a:pt x="362" y="2706"/>
                        <a:pt x="463" y="1402"/>
                        <a:pt x="797" y="160"/>
                      </a:cubicBezTo>
                      <a:cubicBezTo>
                        <a:pt x="642" y="106"/>
                        <a:pt x="488" y="54"/>
                        <a:pt x="3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32"/>
                <p:cNvSpPr/>
                <p:nvPr/>
              </p:nvSpPr>
              <p:spPr>
                <a:xfrm>
                  <a:off x="5062295" y="4048666"/>
                  <a:ext cx="64256" cy="510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" h="10327" extrusionOk="0">
                      <a:moveTo>
                        <a:pt x="581" y="0"/>
                      </a:moveTo>
                      <a:cubicBezTo>
                        <a:pt x="110" y="87"/>
                        <a:pt x="19" y="714"/>
                        <a:pt x="38" y="1191"/>
                      </a:cubicBezTo>
                      <a:cubicBezTo>
                        <a:pt x="67" y="1925"/>
                        <a:pt x="96" y="2659"/>
                        <a:pt x="126" y="3391"/>
                      </a:cubicBezTo>
                      <a:cubicBezTo>
                        <a:pt x="341" y="3393"/>
                        <a:pt x="556" y="3395"/>
                        <a:pt x="772" y="3396"/>
                      </a:cubicBezTo>
                      <a:cubicBezTo>
                        <a:pt x="514" y="4219"/>
                        <a:pt x="258" y="5040"/>
                        <a:pt x="0" y="5863"/>
                      </a:cubicBezTo>
                      <a:cubicBezTo>
                        <a:pt x="91" y="5872"/>
                        <a:pt x="182" y="5881"/>
                        <a:pt x="273" y="5890"/>
                      </a:cubicBezTo>
                      <a:cubicBezTo>
                        <a:pt x="75" y="7048"/>
                        <a:pt x="21" y="8233"/>
                        <a:pt x="114" y="9405"/>
                      </a:cubicBezTo>
                      <a:cubicBezTo>
                        <a:pt x="433" y="9574"/>
                        <a:pt x="605" y="9980"/>
                        <a:pt x="505" y="10327"/>
                      </a:cubicBezTo>
                      <a:cubicBezTo>
                        <a:pt x="602" y="10233"/>
                        <a:pt x="716" y="10155"/>
                        <a:pt x="839" y="10100"/>
                      </a:cubicBezTo>
                      <a:cubicBezTo>
                        <a:pt x="623" y="9585"/>
                        <a:pt x="559" y="9009"/>
                        <a:pt x="656" y="8459"/>
                      </a:cubicBezTo>
                      <a:cubicBezTo>
                        <a:pt x="545" y="8418"/>
                        <a:pt x="436" y="8376"/>
                        <a:pt x="326" y="8335"/>
                      </a:cubicBezTo>
                      <a:cubicBezTo>
                        <a:pt x="284" y="7413"/>
                        <a:pt x="345" y="6488"/>
                        <a:pt x="505" y="5579"/>
                      </a:cubicBezTo>
                      <a:cubicBezTo>
                        <a:pt x="744" y="5549"/>
                        <a:pt x="975" y="5461"/>
                        <a:pt x="1173" y="5325"/>
                      </a:cubicBezTo>
                      <a:cubicBezTo>
                        <a:pt x="1102" y="4840"/>
                        <a:pt x="1115" y="4342"/>
                        <a:pt x="1213" y="3862"/>
                      </a:cubicBezTo>
                      <a:cubicBezTo>
                        <a:pt x="1251" y="3676"/>
                        <a:pt x="1300" y="3477"/>
                        <a:pt x="1227" y="3301"/>
                      </a:cubicBezTo>
                      <a:cubicBezTo>
                        <a:pt x="1184" y="3199"/>
                        <a:pt x="1105" y="3119"/>
                        <a:pt x="1035" y="3034"/>
                      </a:cubicBezTo>
                      <a:cubicBezTo>
                        <a:pt x="360" y="2225"/>
                        <a:pt x="453" y="1046"/>
                        <a:pt x="58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32"/>
                <p:cNvSpPr/>
                <p:nvPr/>
              </p:nvSpPr>
              <p:spPr>
                <a:xfrm>
                  <a:off x="5816761" y="3673212"/>
                  <a:ext cx="250802" cy="1011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8" h="2048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2" y="2185"/>
                        <a:pt x="22" y="4370"/>
                        <a:pt x="33" y="6554"/>
                      </a:cubicBezTo>
                      <a:cubicBezTo>
                        <a:pt x="35" y="7096"/>
                        <a:pt x="38" y="7638"/>
                        <a:pt x="72" y="8179"/>
                      </a:cubicBezTo>
                      <a:cubicBezTo>
                        <a:pt x="150" y="9384"/>
                        <a:pt x="384" y="10573"/>
                        <a:pt x="620" y="11757"/>
                      </a:cubicBezTo>
                      <a:cubicBezTo>
                        <a:pt x="1187" y="14629"/>
                        <a:pt x="2350" y="16990"/>
                        <a:pt x="3650" y="19579"/>
                      </a:cubicBezTo>
                      <a:cubicBezTo>
                        <a:pt x="3800" y="19877"/>
                        <a:pt x="3947" y="20175"/>
                        <a:pt x="4063" y="20488"/>
                      </a:cubicBezTo>
                      <a:cubicBezTo>
                        <a:pt x="4355" y="19528"/>
                        <a:pt x="4646" y="18568"/>
                        <a:pt x="4937" y="17608"/>
                      </a:cubicBezTo>
                      <a:cubicBezTo>
                        <a:pt x="5007" y="17377"/>
                        <a:pt x="5077" y="17139"/>
                        <a:pt x="5054" y="16901"/>
                      </a:cubicBezTo>
                      <a:cubicBezTo>
                        <a:pt x="5044" y="16791"/>
                        <a:pt x="5014" y="16685"/>
                        <a:pt x="4985" y="16581"/>
                      </a:cubicBezTo>
                      <a:cubicBezTo>
                        <a:pt x="4755" y="15772"/>
                        <a:pt x="4667" y="14824"/>
                        <a:pt x="4391" y="14060"/>
                      </a:cubicBezTo>
                      <a:cubicBezTo>
                        <a:pt x="4322" y="13872"/>
                        <a:pt x="4148" y="13700"/>
                        <a:pt x="3958" y="13700"/>
                      </a:cubicBezTo>
                      <a:cubicBezTo>
                        <a:pt x="3931" y="13700"/>
                        <a:pt x="3904" y="13703"/>
                        <a:pt x="3877" y="13711"/>
                      </a:cubicBezTo>
                      <a:cubicBezTo>
                        <a:pt x="3852" y="13395"/>
                        <a:pt x="3828" y="13079"/>
                        <a:pt x="3803" y="12765"/>
                      </a:cubicBezTo>
                      <a:cubicBezTo>
                        <a:pt x="3654" y="12745"/>
                        <a:pt x="3504" y="12725"/>
                        <a:pt x="3355" y="12706"/>
                      </a:cubicBezTo>
                      <a:lnTo>
                        <a:pt x="2734" y="10930"/>
                      </a:lnTo>
                      <a:cubicBezTo>
                        <a:pt x="2690" y="10806"/>
                        <a:pt x="2649" y="10663"/>
                        <a:pt x="2716" y="10551"/>
                      </a:cubicBezTo>
                      <a:cubicBezTo>
                        <a:pt x="2766" y="10466"/>
                        <a:pt x="2866" y="10421"/>
                        <a:pt x="2921" y="10340"/>
                      </a:cubicBezTo>
                      <a:cubicBezTo>
                        <a:pt x="3008" y="10209"/>
                        <a:pt x="2955" y="10035"/>
                        <a:pt x="2905" y="9887"/>
                      </a:cubicBezTo>
                      <a:cubicBezTo>
                        <a:pt x="2676" y="9200"/>
                        <a:pt x="2584" y="8469"/>
                        <a:pt x="2638" y="7747"/>
                      </a:cubicBezTo>
                      <a:lnTo>
                        <a:pt x="2638" y="7747"/>
                      </a:lnTo>
                      <a:cubicBezTo>
                        <a:pt x="2597" y="7767"/>
                        <a:pt x="2557" y="7776"/>
                        <a:pt x="2518" y="7776"/>
                      </a:cubicBezTo>
                      <a:cubicBezTo>
                        <a:pt x="2284" y="7776"/>
                        <a:pt x="2094" y="7450"/>
                        <a:pt x="2025" y="7185"/>
                      </a:cubicBezTo>
                      <a:cubicBezTo>
                        <a:pt x="1844" y="6503"/>
                        <a:pt x="1662" y="5806"/>
                        <a:pt x="1710" y="5103"/>
                      </a:cubicBezTo>
                      <a:cubicBezTo>
                        <a:pt x="1718" y="4973"/>
                        <a:pt x="1735" y="4843"/>
                        <a:pt x="1708" y="4716"/>
                      </a:cubicBezTo>
                      <a:cubicBezTo>
                        <a:pt x="1627" y="4340"/>
                        <a:pt x="1213" y="4152"/>
                        <a:pt x="852" y="4020"/>
                      </a:cubicBezTo>
                      <a:cubicBezTo>
                        <a:pt x="775" y="3021"/>
                        <a:pt x="698" y="2023"/>
                        <a:pt x="622" y="1025"/>
                      </a:cubicBezTo>
                      <a:cubicBezTo>
                        <a:pt x="587" y="588"/>
                        <a:pt x="438" y="29"/>
                        <a:pt x="1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32"/>
                <p:cNvSpPr/>
                <p:nvPr/>
              </p:nvSpPr>
              <p:spPr>
                <a:xfrm>
                  <a:off x="5907143" y="3802117"/>
                  <a:ext cx="56799" cy="240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4869" extrusionOk="0">
                      <a:moveTo>
                        <a:pt x="1" y="1"/>
                      </a:moveTo>
                      <a:cubicBezTo>
                        <a:pt x="98" y="312"/>
                        <a:pt x="196" y="637"/>
                        <a:pt x="146" y="958"/>
                      </a:cubicBezTo>
                      <a:cubicBezTo>
                        <a:pt x="118" y="1130"/>
                        <a:pt x="49" y="1298"/>
                        <a:pt x="73" y="1470"/>
                      </a:cubicBezTo>
                      <a:cubicBezTo>
                        <a:pt x="93" y="1613"/>
                        <a:pt x="220" y="1753"/>
                        <a:pt x="353" y="1753"/>
                      </a:cubicBezTo>
                      <a:cubicBezTo>
                        <a:pt x="379" y="1753"/>
                        <a:pt x="406" y="1748"/>
                        <a:pt x="432" y="1736"/>
                      </a:cubicBezTo>
                      <a:cubicBezTo>
                        <a:pt x="438" y="2653"/>
                        <a:pt x="473" y="3571"/>
                        <a:pt x="541" y="4485"/>
                      </a:cubicBezTo>
                      <a:cubicBezTo>
                        <a:pt x="667" y="4700"/>
                        <a:pt x="901" y="4848"/>
                        <a:pt x="1149" y="4869"/>
                      </a:cubicBezTo>
                      <a:cubicBezTo>
                        <a:pt x="742" y="4448"/>
                        <a:pt x="808" y="3777"/>
                        <a:pt x="860" y="3194"/>
                      </a:cubicBezTo>
                      <a:cubicBezTo>
                        <a:pt x="909" y="2642"/>
                        <a:pt x="920" y="2087"/>
                        <a:pt x="894" y="1534"/>
                      </a:cubicBezTo>
                      <a:cubicBezTo>
                        <a:pt x="889" y="1421"/>
                        <a:pt x="881" y="1305"/>
                        <a:pt x="838" y="1200"/>
                      </a:cubicBezTo>
                      <a:cubicBezTo>
                        <a:pt x="808" y="1128"/>
                        <a:pt x="762" y="1064"/>
                        <a:pt x="716" y="1001"/>
                      </a:cubicBezTo>
                      <a:cubicBezTo>
                        <a:pt x="478" y="667"/>
                        <a:pt x="239" y="334"/>
                        <a:pt x="1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2"/>
                <p:cNvSpPr/>
                <p:nvPr/>
              </p:nvSpPr>
              <p:spPr>
                <a:xfrm>
                  <a:off x="6038666" y="3937294"/>
                  <a:ext cx="40747" cy="371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752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4" y="357"/>
                        <a:pt x="7" y="765"/>
                        <a:pt x="49" y="1120"/>
                      </a:cubicBezTo>
                      <a:cubicBezTo>
                        <a:pt x="68" y="1277"/>
                        <a:pt x="120" y="1456"/>
                        <a:pt x="98" y="1610"/>
                      </a:cubicBezTo>
                      <a:cubicBezTo>
                        <a:pt x="82" y="1731"/>
                        <a:pt x="88" y="1765"/>
                        <a:pt x="72" y="1886"/>
                      </a:cubicBezTo>
                      <a:cubicBezTo>
                        <a:pt x="10" y="2328"/>
                        <a:pt x="273" y="2685"/>
                        <a:pt x="291" y="3143"/>
                      </a:cubicBezTo>
                      <a:cubicBezTo>
                        <a:pt x="299" y="3317"/>
                        <a:pt x="269" y="3486"/>
                        <a:pt x="250" y="3657"/>
                      </a:cubicBezTo>
                      <a:cubicBezTo>
                        <a:pt x="171" y="4372"/>
                        <a:pt x="281" y="5114"/>
                        <a:pt x="389" y="5810"/>
                      </a:cubicBezTo>
                      <a:cubicBezTo>
                        <a:pt x="487" y="6437"/>
                        <a:pt x="595" y="7094"/>
                        <a:pt x="824" y="7527"/>
                      </a:cubicBezTo>
                      <a:cubicBezTo>
                        <a:pt x="584" y="6641"/>
                        <a:pt x="802" y="5391"/>
                        <a:pt x="527" y="4554"/>
                      </a:cubicBezTo>
                      <a:cubicBezTo>
                        <a:pt x="496" y="4460"/>
                        <a:pt x="458" y="4363"/>
                        <a:pt x="462" y="4248"/>
                      </a:cubicBezTo>
                      <a:cubicBezTo>
                        <a:pt x="465" y="4158"/>
                        <a:pt x="494" y="4083"/>
                        <a:pt x="518" y="4008"/>
                      </a:cubicBezTo>
                      <a:cubicBezTo>
                        <a:pt x="723" y="3384"/>
                        <a:pt x="601" y="2385"/>
                        <a:pt x="282" y="2057"/>
                      </a:cubicBezTo>
                      <a:cubicBezTo>
                        <a:pt x="322" y="1972"/>
                        <a:pt x="364" y="1886"/>
                        <a:pt x="404" y="1801"/>
                      </a:cubicBezTo>
                      <a:lnTo>
                        <a:pt x="404" y="1801"/>
                      </a:lnTo>
                      <a:cubicBezTo>
                        <a:pt x="398" y="1802"/>
                        <a:pt x="393" y="1802"/>
                        <a:pt x="387" y="1802"/>
                      </a:cubicBezTo>
                      <a:cubicBezTo>
                        <a:pt x="228" y="1802"/>
                        <a:pt x="116" y="1423"/>
                        <a:pt x="88" y="1075"/>
                      </a:cubicBezTo>
                      <a:cubicBezTo>
                        <a:pt x="59" y="713"/>
                        <a:pt x="78" y="325"/>
                        <a:pt x="0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2"/>
                <p:cNvSpPr/>
                <p:nvPr/>
              </p:nvSpPr>
              <p:spPr>
                <a:xfrm>
                  <a:off x="6329271" y="4075632"/>
                  <a:ext cx="42772" cy="309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" h="6274" extrusionOk="0">
                      <a:moveTo>
                        <a:pt x="189" y="1"/>
                      </a:moveTo>
                      <a:cubicBezTo>
                        <a:pt x="183" y="486"/>
                        <a:pt x="177" y="971"/>
                        <a:pt x="171" y="1456"/>
                      </a:cubicBezTo>
                      <a:cubicBezTo>
                        <a:pt x="169" y="1680"/>
                        <a:pt x="148" y="1960"/>
                        <a:pt x="58" y="2019"/>
                      </a:cubicBezTo>
                      <a:cubicBezTo>
                        <a:pt x="27" y="2473"/>
                        <a:pt x="0" y="2982"/>
                        <a:pt x="113" y="3356"/>
                      </a:cubicBezTo>
                      <a:cubicBezTo>
                        <a:pt x="135" y="3431"/>
                        <a:pt x="163" y="3502"/>
                        <a:pt x="169" y="3592"/>
                      </a:cubicBezTo>
                      <a:cubicBezTo>
                        <a:pt x="176" y="3756"/>
                        <a:pt x="104" y="3880"/>
                        <a:pt x="36" y="3917"/>
                      </a:cubicBezTo>
                      <a:cubicBezTo>
                        <a:pt x="68" y="4683"/>
                        <a:pt x="88" y="5451"/>
                        <a:pt x="96" y="6220"/>
                      </a:cubicBezTo>
                      <a:cubicBezTo>
                        <a:pt x="292" y="6247"/>
                        <a:pt x="488" y="6273"/>
                        <a:pt x="684" y="6273"/>
                      </a:cubicBezTo>
                      <a:cubicBezTo>
                        <a:pt x="745" y="6273"/>
                        <a:pt x="805" y="6271"/>
                        <a:pt x="865" y="6265"/>
                      </a:cubicBezTo>
                      <a:cubicBezTo>
                        <a:pt x="587" y="5594"/>
                        <a:pt x="519" y="4482"/>
                        <a:pt x="703" y="3647"/>
                      </a:cubicBezTo>
                      <a:cubicBezTo>
                        <a:pt x="596" y="3347"/>
                        <a:pt x="538" y="2951"/>
                        <a:pt x="542" y="2556"/>
                      </a:cubicBezTo>
                      <a:cubicBezTo>
                        <a:pt x="543" y="2527"/>
                        <a:pt x="544" y="2497"/>
                        <a:pt x="550" y="2472"/>
                      </a:cubicBezTo>
                      <a:cubicBezTo>
                        <a:pt x="561" y="2424"/>
                        <a:pt x="581" y="2413"/>
                        <a:pt x="605" y="2413"/>
                      </a:cubicBezTo>
                      <a:cubicBezTo>
                        <a:pt x="626" y="2413"/>
                        <a:pt x="650" y="2422"/>
                        <a:pt x="672" y="2422"/>
                      </a:cubicBezTo>
                      <a:cubicBezTo>
                        <a:pt x="695" y="2422"/>
                        <a:pt x="716" y="2412"/>
                        <a:pt x="728" y="2369"/>
                      </a:cubicBezTo>
                      <a:cubicBezTo>
                        <a:pt x="732" y="2138"/>
                        <a:pt x="655" y="1948"/>
                        <a:pt x="573" y="1822"/>
                      </a:cubicBezTo>
                      <a:cubicBezTo>
                        <a:pt x="493" y="1696"/>
                        <a:pt x="400" y="1599"/>
                        <a:pt x="341" y="1418"/>
                      </a:cubicBezTo>
                      <a:cubicBezTo>
                        <a:pt x="213" y="1030"/>
                        <a:pt x="288" y="433"/>
                        <a:pt x="189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2"/>
                <p:cNvSpPr/>
                <p:nvPr/>
              </p:nvSpPr>
              <p:spPr>
                <a:xfrm>
                  <a:off x="6549200" y="4153222"/>
                  <a:ext cx="106189" cy="200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" h="4064" extrusionOk="0">
                      <a:moveTo>
                        <a:pt x="364" y="1"/>
                      </a:moveTo>
                      <a:cubicBezTo>
                        <a:pt x="245" y="173"/>
                        <a:pt x="186" y="429"/>
                        <a:pt x="208" y="684"/>
                      </a:cubicBezTo>
                      <a:cubicBezTo>
                        <a:pt x="227" y="901"/>
                        <a:pt x="300" y="1133"/>
                        <a:pt x="244" y="1324"/>
                      </a:cubicBezTo>
                      <a:cubicBezTo>
                        <a:pt x="208" y="1446"/>
                        <a:pt x="120" y="1525"/>
                        <a:pt x="27" y="1525"/>
                      </a:cubicBezTo>
                      <a:cubicBezTo>
                        <a:pt x="18" y="1525"/>
                        <a:pt x="9" y="1524"/>
                        <a:pt x="1" y="1523"/>
                      </a:cubicBezTo>
                      <a:lnTo>
                        <a:pt x="1" y="1523"/>
                      </a:lnTo>
                      <a:cubicBezTo>
                        <a:pt x="72" y="1905"/>
                        <a:pt x="104" y="2299"/>
                        <a:pt x="93" y="2684"/>
                      </a:cubicBezTo>
                      <a:cubicBezTo>
                        <a:pt x="92" y="2722"/>
                        <a:pt x="91" y="2762"/>
                        <a:pt x="102" y="2797"/>
                      </a:cubicBezTo>
                      <a:cubicBezTo>
                        <a:pt x="128" y="2888"/>
                        <a:pt x="194" y="2901"/>
                        <a:pt x="265" y="2901"/>
                      </a:cubicBezTo>
                      <a:cubicBezTo>
                        <a:pt x="293" y="2901"/>
                        <a:pt x="321" y="2899"/>
                        <a:pt x="349" y="2899"/>
                      </a:cubicBezTo>
                      <a:cubicBezTo>
                        <a:pt x="364" y="2899"/>
                        <a:pt x="379" y="2899"/>
                        <a:pt x="393" y="2901"/>
                      </a:cubicBezTo>
                      <a:cubicBezTo>
                        <a:pt x="560" y="2921"/>
                        <a:pt x="676" y="3170"/>
                        <a:pt x="762" y="3388"/>
                      </a:cubicBezTo>
                      <a:cubicBezTo>
                        <a:pt x="846" y="3601"/>
                        <a:pt x="932" y="3829"/>
                        <a:pt x="933" y="4064"/>
                      </a:cubicBezTo>
                      <a:cubicBezTo>
                        <a:pt x="1341" y="3969"/>
                        <a:pt x="1745" y="3861"/>
                        <a:pt x="2149" y="3741"/>
                      </a:cubicBezTo>
                      <a:cubicBezTo>
                        <a:pt x="1918" y="3683"/>
                        <a:pt x="1673" y="3746"/>
                        <a:pt x="1462" y="3580"/>
                      </a:cubicBezTo>
                      <a:cubicBezTo>
                        <a:pt x="1289" y="3443"/>
                        <a:pt x="1182" y="3182"/>
                        <a:pt x="1085" y="2936"/>
                      </a:cubicBezTo>
                      <a:cubicBezTo>
                        <a:pt x="971" y="2645"/>
                        <a:pt x="856" y="2352"/>
                        <a:pt x="742" y="2061"/>
                      </a:cubicBezTo>
                      <a:cubicBezTo>
                        <a:pt x="699" y="1953"/>
                        <a:pt x="655" y="1843"/>
                        <a:pt x="636" y="1724"/>
                      </a:cubicBezTo>
                      <a:cubicBezTo>
                        <a:pt x="620" y="1628"/>
                        <a:pt x="620" y="1530"/>
                        <a:pt x="618" y="1434"/>
                      </a:cubicBezTo>
                      <a:cubicBezTo>
                        <a:pt x="606" y="946"/>
                        <a:pt x="518" y="454"/>
                        <a:pt x="364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294;p32"/>
                <p:cNvSpPr/>
                <p:nvPr/>
              </p:nvSpPr>
              <p:spPr>
                <a:xfrm>
                  <a:off x="6453385" y="4279855"/>
                  <a:ext cx="72603" cy="87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" h="1779" extrusionOk="0">
                      <a:moveTo>
                        <a:pt x="229" y="0"/>
                      </a:moveTo>
                      <a:cubicBezTo>
                        <a:pt x="0" y="278"/>
                        <a:pt x="52" y="741"/>
                        <a:pt x="336" y="961"/>
                      </a:cubicBezTo>
                      <a:cubicBezTo>
                        <a:pt x="250" y="1033"/>
                        <a:pt x="139" y="1074"/>
                        <a:pt x="27" y="1074"/>
                      </a:cubicBezTo>
                      <a:cubicBezTo>
                        <a:pt x="26" y="1074"/>
                        <a:pt x="24" y="1074"/>
                        <a:pt x="23" y="1074"/>
                      </a:cubicBezTo>
                      <a:cubicBezTo>
                        <a:pt x="22" y="1306"/>
                        <a:pt x="22" y="1538"/>
                        <a:pt x="20" y="1770"/>
                      </a:cubicBezTo>
                      <a:cubicBezTo>
                        <a:pt x="174" y="1776"/>
                        <a:pt x="328" y="1779"/>
                        <a:pt x="482" y="1779"/>
                      </a:cubicBezTo>
                      <a:cubicBezTo>
                        <a:pt x="812" y="1779"/>
                        <a:pt x="1142" y="1765"/>
                        <a:pt x="1470" y="1739"/>
                      </a:cubicBezTo>
                      <a:cubicBezTo>
                        <a:pt x="1376" y="1704"/>
                        <a:pt x="1389" y="1569"/>
                        <a:pt x="1340" y="1482"/>
                      </a:cubicBezTo>
                      <a:cubicBezTo>
                        <a:pt x="1283" y="1383"/>
                        <a:pt x="1150" y="1363"/>
                        <a:pt x="1040" y="1331"/>
                      </a:cubicBezTo>
                      <a:cubicBezTo>
                        <a:pt x="753" y="1246"/>
                        <a:pt x="524" y="992"/>
                        <a:pt x="470" y="697"/>
                      </a:cubicBezTo>
                      <a:cubicBezTo>
                        <a:pt x="422" y="444"/>
                        <a:pt x="461" y="113"/>
                        <a:pt x="229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32"/>
                <p:cNvSpPr/>
                <p:nvPr/>
              </p:nvSpPr>
              <p:spPr>
                <a:xfrm>
                  <a:off x="5435972" y="3334454"/>
                  <a:ext cx="796759" cy="23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2" h="4787" extrusionOk="0">
                      <a:moveTo>
                        <a:pt x="16131" y="1"/>
                      </a:moveTo>
                      <a:cubicBezTo>
                        <a:pt x="15703" y="347"/>
                        <a:pt x="15115" y="587"/>
                        <a:pt x="14636" y="864"/>
                      </a:cubicBezTo>
                      <a:cubicBezTo>
                        <a:pt x="14229" y="1099"/>
                        <a:pt x="13896" y="1397"/>
                        <a:pt x="13461" y="1575"/>
                      </a:cubicBezTo>
                      <a:cubicBezTo>
                        <a:pt x="12415" y="2003"/>
                        <a:pt x="11325" y="2393"/>
                        <a:pt x="10186" y="2454"/>
                      </a:cubicBezTo>
                      <a:cubicBezTo>
                        <a:pt x="9825" y="2473"/>
                        <a:pt x="9460" y="2459"/>
                        <a:pt x="9103" y="2513"/>
                      </a:cubicBezTo>
                      <a:cubicBezTo>
                        <a:pt x="8113" y="2661"/>
                        <a:pt x="7285" y="3290"/>
                        <a:pt x="6319" y="3517"/>
                      </a:cubicBezTo>
                      <a:cubicBezTo>
                        <a:pt x="5328" y="3748"/>
                        <a:pt x="4260" y="3800"/>
                        <a:pt x="3242" y="3826"/>
                      </a:cubicBezTo>
                      <a:cubicBezTo>
                        <a:pt x="2656" y="3842"/>
                        <a:pt x="2061" y="3837"/>
                        <a:pt x="1499" y="4003"/>
                      </a:cubicBezTo>
                      <a:cubicBezTo>
                        <a:pt x="956" y="4162"/>
                        <a:pt x="471" y="4473"/>
                        <a:pt x="1" y="4787"/>
                      </a:cubicBezTo>
                      <a:cubicBezTo>
                        <a:pt x="601" y="4502"/>
                        <a:pt x="1251" y="4437"/>
                        <a:pt x="1919" y="4437"/>
                      </a:cubicBezTo>
                      <a:cubicBezTo>
                        <a:pt x="2466" y="4437"/>
                        <a:pt x="3025" y="4481"/>
                        <a:pt x="3578" y="4481"/>
                      </a:cubicBezTo>
                      <a:cubicBezTo>
                        <a:pt x="3957" y="4481"/>
                        <a:pt x="4334" y="4460"/>
                        <a:pt x="4701" y="4392"/>
                      </a:cubicBezTo>
                      <a:cubicBezTo>
                        <a:pt x="5531" y="4238"/>
                        <a:pt x="6298" y="3840"/>
                        <a:pt x="7124" y="3672"/>
                      </a:cubicBezTo>
                      <a:cubicBezTo>
                        <a:pt x="7953" y="3503"/>
                        <a:pt x="8811" y="3569"/>
                        <a:pt x="9651" y="3474"/>
                      </a:cubicBezTo>
                      <a:cubicBezTo>
                        <a:pt x="12122" y="3192"/>
                        <a:pt x="14199" y="1565"/>
                        <a:pt x="16131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296;p32"/>
                <p:cNvSpPr/>
                <p:nvPr/>
              </p:nvSpPr>
              <p:spPr>
                <a:xfrm>
                  <a:off x="5468173" y="3273904"/>
                  <a:ext cx="738479" cy="223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2" h="4523" extrusionOk="0">
                      <a:moveTo>
                        <a:pt x="14952" y="0"/>
                      </a:moveTo>
                      <a:lnTo>
                        <a:pt x="14952" y="0"/>
                      </a:lnTo>
                      <a:cubicBezTo>
                        <a:pt x="13804" y="19"/>
                        <a:pt x="12773" y="660"/>
                        <a:pt x="11692" y="1048"/>
                      </a:cubicBezTo>
                      <a:cubicBezTo>
                        <a:pt x="10575" y="1448"/>
                        <a:pt x="9378" y="1580"/>
                        <a:pt x="8191" y="1580"/>
                      </a:cubicBezTo>
                      <a:cubicBezTo>
                        <a:pt x="8137" y="1580"/>
                        <a:pt x="8083" y="1580"/>
                        <a:pt x="8029" y="1579"/>
                      </a:cubicBezTo>
                      <a:cubicBezTo>
                        <a:pt x="7869" y="1578"/>
                        <a:pt x="7708" y="1574"/>
                        <a:pt x="7548" y="1574"/>
                      </a:cubicBezTo>
                      <a:cubicBezTo>
                        <a:pt x="7205" y="1574"/>
                        <a:pt x="6862" y="1591"/>
                        <a:pt x="6533" y="1683"/>
                      </a:cubicBezTo>
                      <a:cubicBezTo>
                        <a:pt x="6151" y="1789"/>
                        <a:pt x="5803" y="1990"/>
                        <a:pt x="5454" y="2177"/>
                      </a:cubicBezTo>
                      <a:cubicBezTo>
                        <a:pt x="4445" y="2715"/>
                        <a:pt x="3379" y="3150"/>
                        <a:pt x="2281" y="3469"/>
                      </a:cubicBezTo>
                      <a:cubicBezTo>
                        <a:pt x="1466" y="3706"/>
                        <a:pt x="584" y="3907"/>
                        <a:pt x="1" y="4523"/>
                      </a:cubicBezTo>
                      <a:cubicBezTo>
                        <a:pt x="1651" y="3779"/>
                        <a:pt x="3524" y="3600"/>
                        <a:pt x="5122" y="2752"/>
                      </a:cubicBezTo>
                      <a:cubicBezTo>
                        <a:pt x="5575" y="2512"/>
                        <a:pt x="6007" y="2217"/>
                        <a:pt x="6501" y="2081"/>
                      </a:cubicBezTo>
                      <a:cubicBezTo>
                        <a:pt x="6763" y="2009"/>
                        <a:pt x="7029" y="1985"/>
                        <a:pt x="7298" y="1985"/>
                      </a:cubicBezTo>
                      <a:cubicBezTo>
                        <a:pt x="7888" y="1985"/>
                        <a:pt x="8491" y="2103"/>
                        <a:pt x="9088" y="2103"/>
                      </a:cubicBezTo>
                      <a:cubicBezTo>
                        <a:pt x="9119" y="2103"/>
                        <a:pt x="9151" y="2103"/>
                        <a:pt x="9183" y="2102"/>
                      </a:cubicBezTo>
                      <a:cubicBezTo>
                        <a:pt x="9907" y="2087"/>
                        <a:pt x="10612" y="1876"/>
                        <a:pt x="11296" y="1636"/>
                      </a:cubicBezTo>
                      <a:cubicBezTo>
                        <a:pt x="12557" y="1193"/>
                        <a:pt x="13781" y="645"/>
                        <a:pt x="14952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1297;p32"/>
                <p:cNvSpPr/>
                <p:nvPr/>
              </p:nvSpPr>
              <p:spPr>
                <a:xfrm>
                  <a:off x="5461160" y="3411056"/>
                  <a:ext cx="556230" cy="12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2" h="2511" extrusionOk="0">
                      <a:moveTo>
                        <a:pt x="10180" y="0"/>
                      </a:moveTo>
                      <a:cubicBezTo>
                        <a:pt x="9350" y="0"/>
                        <a:pt x="8521" y="126"/>
                        <a:pt x="7729" y="374"/>
                      </a:cubicBezTo>
                      <a:cubicBezTo>
                        <a:pt x="7447" y="462"/>
                        <a:pt x="7170" y="566"/>
                        <a:pt x="6882" y="635"/>
                      </a:cubicBezTo>
                      <a:cubicBezTo>
                        <a:pt x="6501" y="728"/>
                        <a:pt x="6107" y="756"/>
                        <a:pt x="5723" y="839"/>
                      </a:cubicBezTo>
                      <a:cubicBezTo>
                        <a:pt x="5227" y="948"/>
                        <a:pt x="4756" y="1146"/>
                        <a:pt x="4275" y="1311"/>
                      </a:cubicBezTo>
                      <a:cubicBezTo>
                        <a:pt x="2897" y="1784"/>
                        <a:pt x="1443" y="1986"/>
                        <a:pt x="0" y="2186"/>
                      </a:cubicBezTo>
                      <a:cubicBezTo>
                        <a:pt x="60" y="2286"/>
                        <a:pt x="103" y="2396"/>
                        <a:pt x="123" y="2511"/>
                      </a:cubicBezTo>
                      <a:cubicBezTo>
                        <a:pt x="1806" y="2439"/>
                        <a:pt x="3477" y="2083"/>
                        <a:pt x="5042" y="1460"/>
                      </a:cubicBezTo>
                      <a:cubicBezTo>
                        <a:pt x="5310" y="1354"/>
                        <a:pt x="5576" y="1240"/>
                        <a:pt x="5857" y="1177"/>
                      </a:cubicBezTo>
                      <a:cubicBezTo>
                        <a:pt x="6229" y="1096"/>
                        <a:pt x="6617" y="1109"/>
                        <a:pt x="6988" y="1026"/>
                      </a:cubicBezTo>
                      <a:cubicBezTo>
                        <a:pt x="7377" y="939"/>
                        <a:pt x="7734" y="749"/>
                        <a:pt x="8105" y="604"/>
                      </a:cubicBezTo>
                      <a:cubicBezTo>
                        <a:pt x="9103" y="213"/>
                        <a:pt x="10192" y="140"/>
                        <a:pt x="11262" y="72"/>
                      </a:cubicBezTo>
                      <a:cubicBezTo>
                        <a:pt x="10903" y="24"/>
                        <a:pt x="10541" y="0"/>
                        <a:pt x="10180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298;p32"/>
                <p:cNvSpPr/>
                <p:nvPr/>
              </p:nvSpPr>
              <p:spPr>
                <a:xfrm>
                  <a:off x="6299539" y="3791004"/>
                  <a:ext cx="297180" cy="30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7" h="6242" extrusionOk="0">
                      <a:moveTo>
                        <a:pt x="49" y="1"/>
                      </a:moveTo>
                      <a:cubicBezTo>
                        <a:pt x="33" y="1"/>
                        <a:pt x="17" y="1"/>
                        <a:pt x="0" y="1"/>
                      </a:cubicBezTo>
                      <a:cubicBezTo>
                        <a:pt x="184" y="324"/>
                        <a:pt x="368" y="645"/>
                        <a:pt x="551" y="967"/>
                      </a:cubicBezTo>
                      <a:cubicBezTo>
                        <a:pt x="596" y="931"/>
                        <a:pt x="644" y="915"/>
                        <a:pt x="693" y="915"/>
                      </a:cubicBezTo>
                      <a:cubicBezTo>
                        <a:pt x="877" y="915"/>
                        <a:pt x="1071" y="1138"/>
                        <a:pt x="1166" y="1334"/>
                      </a:cubicBezTo>
                      <a:cubicBezTo>
                        <a:pt x="1309" y="1628"/>
                        <a:pt x="1453" y="1922"/>
                        <a:pt x="1596" y="2215"/>
                      </a:cubicBezTo>
                      <a:cubicBezTo>
                        <a:pt x="1630" y="2209"/>
                        <a:pt x="1663" y="2207"/>
                        <a:pt x="1696" y="2207"/>
                      </a:cubicBezTo>
                      <a:cubicBezTo>
                        <a:pt x="2101" y="2207"/>
                        <a:pt x="2420" y="2609"/>
                        <a:pt x="2659" y="2960"/>
                      </a:cubicBezTo>
                      <a:cubicBezTo>
                        <a:pt x="3397" y="4044"/>
                        <a:pt x="4244" y="5056"/>
                        <a:pt x="5180" y="5975"/>
                      </a:cubicBezTo>
                      <a:cubicBezTo>
                        <a:pt x="5325" y="5939"/>
                        <a:pt x="5470" y="5903"/>
                        <a:pt x="5616" y="5868"/>
                      </a:cubicBezTo>
                      <a:cubicBezTo>
                        <a:pt x="5749" y="5992"/>
                        <a:pt x="5883" y="6116"/>
                        <a:pt x="6017" y="6241"/>
                      </a:cubicBezTo>
                      <a:cubicBezTo>
                        <a:pt x="5980" y="5721"/>
                        <a:pt x="5544" y="5259"/>
                        <a:pt x="5029" y="5190"/>
                      </a:cubicBezTo>
                      <a:cubicBezTo>
                        <a:pt x="4761" y="4588"/>
                        <a:pt x="4437" y="4011"/>
                        <a:pt x="4059" y="3471"/>
                      </a:cubicBezTo>
                      <a:cubicBezTo>
                        <a:pt x="3897" y="3241"/>
                        <a:pt x="3649" y="2994"/>
                        <a:pt x="3392" y="2994"/>
                      </a:cubicBezTo>
                      <a:cubicBezTo>
                        <a:pt x="3337" y="2994"/>
                        <a:pt x="3283" y="3005"/>
                        <a:pt x="3228" y="3030"/>
                      </a:cubicBezTo>
                      <a:cubicBezTo>
                        <a:pt x="3102" y="2663"/>
                        <a:pt x="2973" y="2287"/>
                        <a:pt x="2727" y="1987"/>
                      </a:cubicBezTo>
                      <a:cubicBezTo>
                        <a:pt x="2513" y="1726"/>
                        <a:pt x="2190" y="1529"/>
                        <a:pt x="1858" y="1529"/>
                      </a:cubicBezTo>
                      <a:cubicBezTo>
                        <a:pt x="1809" y="1529"/>
                        <a:pt x="1760" y="1534"/>
                        <a:pt x="1712" y="1542"/>
                      </a:cubicBezTo>
                      <a:cubicBezTo>
                        <a:pt x="1654" y="713"/>
                        <a:pt x="879" y="1"/>
                        <a:pt x="49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32"/>
                <p:cNvSpPr/>
                <p:nvPr/>
              </p:nvSpPr>
              <p:spPr>
                <a:xfrm>
                  <a:off x="5661581" y="3072151"/>
                  <a:ext cx="483973" cy="169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" h="3426" extrusionOk="0">
                      <a:moveTo>
                        <a:pt x="9673" y="0"/>
                      </a:moveTo>
                      <a:cubicBezTo>
                        <a:pt x="9663" y="0"/>
                        <a:pt x="9653" y="2"/>
                        <a:pt x="9644" y="6"/>
                      </a:cubicBezTo>
                      <a:cubicBezTo>
                        <a:pt x="8613" y="413"/>
                        <a:pt x="7539" y="499"/>
                        <a:pt x="6392" y="710"/>
                      </a:cubicBezTo>
                      <a:cubicBezTo>
                        <a:pt x="5174" y="933"/>
                        <a:pt x="3797" y="1144"/>
                        <a:pt x="2631" y="1559"/>
                      </a:cubicBezTo>
                      <a:cubicBezTo>
                        <a:pt x="2212" y="1708"/>
                        <a:pt x="1793" y="1872"/>
                        <a:pt x="1422" y="2121"/>
                      </a:cubicBezTo>
                      <a:cubicBezTo>
                        <a:pt x="1169" y="2291"/>
                        <a:pt x="943" y="2500"/>
                        <a:pt x="718" y="2706"/>
                      </a:cubicBezTo>
                      <a:cubicBezTo>
                        <a:pt x="575" y="2839"/>
                        <a:pt x="431" y="2970"/>
                        <a:pt x="288" y="3103"/>
                      </a:cubicBezTo>
                      <a:cubicBezTo>
                        <a:pt x="203" y="3180"/>
                        <a:pt x="93" y="3366"/>
                        <a:pt x="3" y="3424"/>
                      </a:cubicBezTo>
                      <a:lnTo>
                        <a:pt x="3" y="3424"/>
                      </a:lnTo>
                      <a:cubicBezTo>
                        <a:pt x="460" y="3137"/>
                        <a:pt x="917" y="2849"/>
                        <a:pt x="1373" y="2561"/>
                      </a:cubicBezTo>
                      <a:cubicBezTo>
                        <a:pt x="1682" y="2367"/>
                        <a:pt x="1991" y="2173"/>
                        <a:pt x="2322" y="2023"/>
                      </a:cubicBezTo>
                      <a:cubicBezTo>
                        <a:pt x="2704" y="1849"/>
                        <a:pt x="3110" y="1736"/>
                        <a:pt x="3517" y="1636"/>
                      </a:cubicBezTo>
                      <a:cubicBezTo>
                        <a:pt x="5601" y="1124"/>
                        <a:pt x="7777" y="916"/>
                        <a:pt x="9757" y="91"/>
                      </a:cubicBezTo>
                      <a:cubicBezTo>
                        <a:pt x="9799" y="55"/>
                        <a:pt x="9730" y="0"/>
                        <a:pt x="9673" y="0"/>
                      </a:cubicBezTo>
                      <a:close/>
                      <a:moveTo>
                        <a:pt x="3" y="3424"/>
                      </a:moveTo>
                      <a:cubicBezTo>
                        <a:pt x="2" y="3424"/>
                        <a:pt x="2" y="3425"/>
                        <a:pt x="1" y="3425"/>
                      </a:cubicBezTo>
                      <a:cubicBezTo>
                        <a:pt x="2" y="3425"/>
                        <a:pt x="2" y="3424"/>
                        <a:pt x="3" y="3424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32"/>
                <p:cNvSpPr/>
                <p:nvPr/>
              </p:nvSpPr>
              <p:spPr>
                <a:xfrm>
                  <a:off x="6137296" y="4307710"/>
                  <a:ext cx="225910" cy="227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4" h="4610" extrusionOk="0">
                      <a:moveTo>
                        <a:pt x="45" y="1"/>
                      </a:moveTo>
                      <a:lnTo>
                        <a:pt x="45" y="1"/>
                      </a:lnTo>
                      <a:cubicBezTo>
                        <a:pt x="0" y="300"/>
                        <a:pt x="20" y="610"/>
                        <a:pt x="104" y="903"/>
                      </a:cubicBezTo>
                      <a:cubicBezTo>
                        <a:pt x="230" y="1013"/>
                        <a:pt x="393" y="1081"/>
                        <a:pt x="560" y="1091"/>
                      </a:cubicBezTo>
                      <a:cubicBezTo>
                        <a:pt x="485" y="1441"/>
                        <a:pt x="1127" y="1664"/>
                        <a:pt x="1012" y="2002"/>
                      </a:cubicBezTo>
                      <a:cubicBezTo>
                        <a:pt x="995" y="2050"/>
                        <a:pt x="964" y="2092"/>
                        <a:pt x="949" y="2141"/>
                      </a:cubicBezTo>
                      <a:cubicBezTo>
                        <a:pt x="901" y="2302"/>
                        <a:pt x="1046" y="2451"/>
                        <a:pt x="1182" y="2548"/>
                      </a:cubicBezTo>
                      <a:cubicBezTo>
                        <a:pt x="1430" y="2724"/>
                        <a:pt x="1697" y="2869"/>
                        <a:pt x="1978" y="2981"/>
                      </a:cubicBezTo>
                      <a:lnTo>
                        <a:pt x="1978" y="3794"/>
                      </a:lnTo>
                      <a:cubicBezTo>
                        <a:pt x="2038" y="3780"/>
                        <a:pt x="2097" y="3774"/>
                        <a:pt x="2155" y="3774"/>
                      </a:cubicBezTo>
                      <a:cubicBezTo>
                        <a:pt x="2635" y="3774"/>
                        <a:pt x="3052" y="4211"/>
                        <a:pt x="3364" y="4610"/>
                      </a:cubicBezTo>
                      <a:cubicBezTo>
                        <a:pt x="3670" y="4498"/>
                        <a:pt x="3995" y="4440"/>
                        <a:pt x="4321" y="4440"/>
                      </a:cubicBezTo>
                      <a:cubicBezTo>
                        <a:pt x="4405" y="4440"/>
                        <a:pt x="4490" y="4444"/>
                        <a:pt x="4574" y="4452"/>
                      </a:cubicBezTo>
                      <a:cubicBezTo>
                        <a:pt x="4216" y="3992"/>
                        <a:pt x="3777" y="3596"/>
                        <a:pt x="3284" y="3285"/>
                      </a:cubicBezTo>
                      <a:cubicBezTo>
                        <a:pt x="3010" y="3113"/>
                        <a:pt x="2713" y="2961"/>
                        <a:pt x="2505" y="2713"/>
                      </a:cubicBezTo>
                      <a:cubicBezTo>
                        <a:pt x="2377" y="2562"/>
                        <a:pt x="2289" y="2379"/>
                        <a:pt x="2150" y="2237"/>
                      </a:cubicBezTo>
                      <a:cubicBezTo>
                        <a:pt x="2049" y="2135"/>
                        <a:pt x="1905" y="2058"/>
                        <a:pt x="1766" y="2058"/>
                      </a:cubicBezTo>
                      <a:cubicBezTo>
                        <a:pt x="1714" y="2058"/>
                        <a:pt x="1662" y="2069"/>
                        <a:pt x="1614" y="2093"/>
                      </a:cubicBezTo>
                      <a:cubicBezTo>
                        <a:pt x="1354" y="1666"/>
                        <a:pt x="1094" y="1240"/>
                        <a:pt x="833" y="814"/>
                      </a:cubicBezTo>
                      <a:cubicBezTo>
                        <a:pt x="790" y="830"/>
                        <a:pt x="746" y="838"/>
                        <a:pt x="701" y="838"/>
                      </a:cubicBezTo>
                      <a:cubicBezTo>
                        <a:pt x="537" y="838"/>
                        <a:pt x="371" y="738"/>
                        <a:pt x="269" y="602"/>
                      </a:cubicBezTo>
                      <a:cubicBezTo>
                        <a:pt x="141" y="429"/>
                        <a:pt x="92" y="210"/>
                        <a:pt x="45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32"/>
                <p:cNvSpPr/>
                <p:nvPr/>
              </p:nvSpPr>
              <p:spPr>
                <a:xfrm>
                  <a:off x="5289039" y="2933516"/>
                  <a:ext cx="87420" cy="136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2772" extrusionOk="0">
                      <a:moveTo>
                        <a:pt x="1" y="0"/>
                      </a:moveTo>
                      <a:cubicBezTo>
                        <a:pt x="1" y="230"/>
                        <a:pt x="1" y="461"/>
                        <a:pt x="1" y="692"/>
                      </a:cubicBezTo>
                      <a:cubicBezTo>
                        <a:pt x="11" y="691"/>
                        <a:pt x="21" y="690"/>
                        <a:pt x="32" y="690"/>
                      </a:cubicBezTo>
                      <a:cubicBezTo>
                        <a:pt x="244" y="690"/>
                        <a:pt x="443" y="885"/>
                        <a:pt x="439" y="1100"/>
                      </a:cubicBezTo>
                      <a:cubicBezTo>
                        <a:pt x="451" y="1099"/>
                        <a:pt x="462" y="1098"/>
                        <a:pt x="474" y="1098"/>
                      </a:cubicBezTo>
                      <a:cubicBezTo>
                        <a:pt x="657" y="1098"/>
                        <a:pt x="835" y="1227"/>
                        <a:pt x="887" y="1403"/>
                      </a:cubicBezTo>
                      <a:cubicBezTo>
                        <a:pt x="906" y="1467"/>
                        <a:pt x="938" y="1555"/>
                        <a:pt x="998" y="1555"/>
                      </a:cubicBezTo>
                      <a:cubicBezTo>
                        <a:pt x="1003" y="1555"/>
                        <a:pt x="1009" y="1554"/>
                        <a:pt x="1015" y="1553"/>
                      </a:cubicBezTo>
                      <a:cubicBezTo>
                        <a:pt x="1061" y="1753"/>
                        <a:pt x="1165" y="1936"/>
                        <a:pt x="1267" y="2115"/>
                      </a:cubicBezTo>
                      <a:cubicBezTo>
                        <a:pt x="1394" y="2333"/>
                        <a:pt x="1520" y="2553"/>
                        <a:pt x="1646" y="2771"/>
                      </a:cubicBezTo>
                      <a:cubicBezTo>
                        <a:pt x="1769" y="2264"/>
                        <a:pt x="1113" y="1853"/>
                        <a:pt x="1136" y="1330"/>
                      </a:cubicBezTo>
                      <a:cubicBezTo>
                        <a:pt x="1139" y="1263"/>
                        <a:pt x="1148" y="1182"/>
                        <a:pt x="1094" y="1141"/>
                      </a:cubicBezTo>
                      <a:cubicBezTo>
                        <a:pt x="1069" y="1121"/>
                        <a:pt x="1034" y="1117"/>
                        <a:pt x="1003" y="1108"/>
                      </a:cubicBezTo>
                      <a:cubicBezTo>
                        <a:pt x="847" y="1061"/>
                        <a:pt x="770" y="891"/>
                        <a:pt x="684" y="752"/>
                      </a:cubicBezTo>
                      <a:cubicBezTo>
                        <a:pt x="615" y="639"/>
                        <a:pt x="494" y="528"/>
                        <a:pt x="372" y="528"/>
                      </a:cubicBezTo>
                      <a:cubicBezTo>
                        <a:pt x="344" y="528"/>
                        <a:pt x="315" y="534"/>
                        <a:pt x="287" y="548"/>
                      </a:cubicBezTo>
                      <a:cubicBezTo>
                        <a:pt x="260" y="339"/>
                        <a:pt x="157" y="141"/>
                        <a:pt x="1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32"/>
                <p:cNvSpPr/>
                <p:nvPr/>
              </p:nvSpPr>
              <p:spPr>
                <a:xfrm>
                  <a:off x="5505561" y="3015354"/>
                  <a:ext cx="120363" cy="145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" h="2942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80" y="336"/>
                        <a:pt x="360" y="672"/>
                        <a:pt x="539" y="1006"/>
                      </a:cubicBezTo>
                      <a:cubicBezTo>
                        <a:pt x="565" y="1054"/>
                        <a:pt x="593" y="1103"/>
                        <a:pt x="639" y="1131"/>
                      </a:cubicBezTo>
                      <a:cubicBezTo>
                        <a:pt x="668" y="1148"/>
                        <a:pt x="700" y="1154"/>
                        <a:pt x="731" y="1166"/>
                      </a:cubicBezTo>
                      <a:cubicBezTo>
                        <a:pt x="843" y="1205"/>
                        <a:pt x="925" y="1297"/>
                        <a:pt x="1002" y="1386"/>
                      </a:cubicBezTo>
                      <a:cubicBezTo>
                        <a:pt x="1107" y="1508"/>
                        <a:pt x="1213" y="1631"/>
                        <a:pt x="1318" y="1752"/>
                      </a:cubicBezTo>
                      <a:cubicBezTo>
                        <a:pt x="1648" y="2132"/>
                        <a:pt x="1977" y="2514"/>
                        <a:pt x="2306" y="2895"/>
                      </a:cubicBezTo>
                      <a:cubicBezTo>
                        <a:pt x="2346" y="2911"/>
                        <a:pt x="2386" y="2926"/>
                        <a:pt x="2426" y="2942"/>
                      </a:cubicBezTo>
                      <a:cubicBezTo>
                        <a:pt x="2436" y="2684"/>
                        <a:pt x="2301" y="2443"/>
                        <a:pt x="2135" y="2246"/>
                      </a:cubicBezTo>
                      <a:cubicBezTo>
                        <a:pt x="1970" y="2050"/>
                        <a:pt x="1770" y="1881"/>
                        <a:pt x="1615" y="1677"/>
                      </a:cubicBezTo>
                      <a:cubicBezTo>
                        <a:pt x="1464" y="1479"/>
                        <a:pt x="1355" y="1247"/>
                        <a:pt x="1172" y="1077"/>
                      </a:cubicBezTo>
                      <a:cubicBezTo>
                        <a:pt x="972" y="891"/>
                        <a:pt x="701" y="796"/>
                        <a:pt x="504" y="608"/>
                      </a:cubicBezTo>
                      <a:cubicBezTo>
                        <a:pt x="313" y="426"/>
                        <a:pt x="203" y="170"/>
                        <a:pt x="1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32"/>
                <p:cNvSpPr/>
                <p:nvPr/>
              </p:nvSpPr>
              <p:spPr>
                <a:xfrm>
                  <a:off x="5407622" y="2772904"/>
                  <a:ext cx="64009" cy="118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" h="2397" extrusionOk="0">
                      <a:moveTo>
                        <a:pt x="30" y="0"/>
                      </a:moveTo>
                      <a:cubicBezTo>
                        <a:pt x="20" y="0"/>
                        <a:pt x="10" y="1"/>
                        <a:pt x="0" y="2"/>
                      </a:cubicBezTo>
                      <a:cubicBezTo>
                        <a:pt x="101" y="107"/>
                        <a:pt x="156" y="253"/>
                        <a:pt x="152" y="398"/>
                      </a:cubicBezTo>
                      <a:cubicBezTo>
                        <a:pt x="233" y="435"/>
                        <a:pt x="316" y="472"/>
                        <a:pt x="397" y="507"/>
                      </a:cubicBezTo>
                      <a:lnTo>
                        <a:pt x="534" y="1315"/>
                      </a:lnTo>
                      <a:cubicBezTo>
                        <a:pt x="546" y="1379"/>
                        <a:pt x="558" y="1448"/>
                        <a:pt x="600" y="1500"/>
                      </a:cubicBezTo>
                      <a:cubicBezTo>
                        <a:pt x="625" y="1529"/>
                        <a:pt x="657" y="1551"/>
                        <a:pt x="687" y="1575"/>
                      </a:cubicBezTo>
                      <a:cubicBezTo>
                        <a:pt x="820" y="1685"/>
                        <a:pt x="897" y="1859"/>
                        <a:pt x="888" y="2030"/>
                      </a:cubicBezTo>
                      <a:cubicBezTo>
                        <a:pt x="1033" y="2142"/>
                        <a:pt x="1169" y="2265"/>
                        <a:pt x="1296" y="2396"/>
                      </a:cubicBezTo>
                      <a:lnTo>
                        <a:pt x="810" y="1477"/>
                      </a:lnTo>
                      <a:cubicBezTo>
                        <a:pt x="772" y="1404"/>
                        <a:pt x="732" y="1330"/>
                        <a:pt x="713" y="1249"/>
                      </a:cubicBezTo>
                      <a:cubicBezTo>
                        <a:pt x="695" y="1176"/>
                        <a:pt x="693" y="1099"/>
                        <a:pt x="683" y="1026"/>
                      </a:cubicBezTo>
                      <a:cubicBezTo>
                        <a:pt x="657" y="830"/>
                        <a:pt x="571" y="642"/>
                        <a:pt x="441" y="495"/>
                      </a:cubicBezTo>
                      <a:cubicBezTo>
                        <a:pt x="393" y="440"/>
                        <a:pt x="335" y="381"/>
                        <a:pt x="340" y="309"/>
                      </a:cubicBezTo>
                      <a:lnTo>
                        <a:pt x="340" y="309"/>
                      </a:lnTo>
                      <a:cubicBezTo>
                        <a:pt x="337" y="319"/>
                        <a:pt x="328" y="324"/>
                        <a:pt x="318" y="324"/>
                      </a:cubicBezTo>
                      <a:cubicBezTo>
                        <a:pt x="306" y="324"/>
                        <a:pt x="293" y="317"/>
                        <a:pt x="287" y="307"/>
                      </a:cubicBezTo>
                      <a:cubicBezTo>
                        <a:pt x="276" y="288"/>
                        <a:pt x="279" y="263"/>
                        <a:pt x="280" y="241"/>
                      </a:cubicBezTo>
                      <a:cubicBezTo>
                        <a:pt x="284" y="111"/>
                        <a:pt x="159" y="0"/>
                        <a:pt x="30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32"/>
                <p:cNvSpPr/>
                <p:nvPr/>
              </p:nvSpPr>
              <p:spPr>
                <a:xfrm>
                  <a:off x="5332452" y="3107711"/>
                  <a:ext cx="245765" cy="104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6" h="2123" extrusionOk="0">
                      <a:moveTo>
                        <a:pt x="1435" y="1"/>
                      </a:moveTo>
                      <a:cubicBezTo>
                        <a:pt x="1328" y="1"/>
                        <a:pt x="1222" y="21"/>
                        <a:pt x="1123" y="62"/>
                      </a:cubicBezTo>
                      <a:lnTo>
                        <a:pt x="834" y="440"/>
                      </a:lnTo>
                      <a:cubicBezTo>
                        <a:pt x="498" y="880"/>
                        <a:pt x="155" y="1334"/>
                        <a:pt x="0" y="1866"/>
                      </a:cubicBezTo>
                      <a:cubicBezTo>
                        <a:pt x="966" y="2078"/>
                        <a:pt x="1956" y="2123"/>
                        <a:pt x="2948" y="2123"/>
                      </a:cubicBezTo>
                      <a:cubicBezTo>
                        <a:pt x="3301" y="2123"/>
                        <a:pt x="3655" y="2117"/>
                        <a:pt x="4008" y="2111"/>
                      </a:cubicBezTo>
                      <a:cubicBezTo>
                        <a:pt x="4367" y="2105"/>
                        <a:pt x="4787" y="2066"/>
                        <a:pt x="4975" y="1760"/>
                      </a:cubicBezTo>
                      <a:cubicBezTo>
                        <a:pt x="4786" y="1586"/>
                        <a:pt x="4485" y="1589"/>
                        <a:pt x="4285" y="1429"/>
                      </a:cubicBezTo>
                      <a:cubicBezTo>
                        <a:pt x="4112" y="1289"/>
                        <a:pt x="4030" y="1041"/>
                        <a:pt x="3823" y="961"/>
                      </a:cubicBezTo>
                      <a:cubicBezTo>
                        <a:pt x="3758" y="936"/>
                        <a:pt x="3689" y="931"/>
                        <a:pt x="3619" y="931"/>
                      </a:cubicBezTo>
                      <a:cubicBezTo>
                        <a:pt x="3574" y="931"/>
                        <a:pt x="3529" y="933"/>
                        <a:pt x="3484" y="933"/>
                      </a:cubicBezTo>
                      <a:cubicBezTo>
                        <a:pt x="3410" y="933"/>
                        <a:pt x="3336" y="928"/>
                        <a:pt x="3268" y="898"/>
                      </a:cubicBezTo>
                      <a:cubicBezTo>
                        <a:pt x="3083" y="815"/>
                        <a:pt x="3006" y="578"/>
                        <a:pt x="2824" y="490"/>
                      </a:cubicBezTo>
                      <a:cubicBezTo>
                        <a:pt x="2738" y="449"/>
                        <a:pt x="2641" y="446"/>
                        <a:pt x="2543" y="446"/>
                      </a:cubicBezTo>
                      <a:cubicBezTo>
                        <a:pt x="2528" y="446"/>
                        <a:pt x="2512" y="446"/>
                        <a:pt x="2497" y="446"/>
                      </a:cubicBezTo>
                      <a:cubicBezTo>
                        <a:pt x="2389" y="446"/>
                        <a:pt x="2283" y="443"/>
                        <a:pt x="2194" y="388"/>
                      </a:cubicBezTo>
                      <a:cubicBezTo>
                        <a:pt x="2130" y="350"/>
                        <a:pt x="2083" y="290"/>
                        <a:pt x="2030" y="238"/>
                      </a:cubicBezTo>
                      <a:cubicBezTo>
                        <a:pt x="1874" y="84"/>
                        <a:pt x="1654" y="1"/>
                        <a:pt x="1435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32"/>
                <p:cNvSpPr/>
                <p:nvPr/>
              </p:nvSpPr>
              <p:spPr>
                <a:xfrm>
                  <a:off x="5148824" y="3575966"/>
                  <a:ext cx="102929" cy="549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11123" extrusionOk="0">
                      <a:moveTo>
                        <a:pt x="2084" y="0"/>
                      </a:moveTo>
                      <a:lnTo>
                        <a:pt x="2084" y="0"/>
                      </a:lnTo>
                      <a:cubicBezTo>
                        <a:pt x="1262" y="214"/>
                        <a:pt x="619" y="1476"/>
                        <a:pt x="685" y="2744"/>
                      </a:cubicBezTo>
                      <a:cubicBezTo>
                        <a:pt x="700" y="3022"/>
                        <a:pt x="732" y="3349"/>
                        <a:pt x="597" y="3534"/>
                      </a:cubicBezTo>
                      <a:cubicBezTo>
                        <a:pt x="539" y="3613"/>
                        <a:pt x="459" y="3649"/>
                        <a:pt x="408" y="3737"/>
                      </a:cubicBezTo>
                      <a:cubicBezTo>
                        <a:pt x="343" y="3845"/>
                        <a:pt x="336" y="4005"/>
                        <a:pt x="333" y="4153"/>
                      </a:cubicBezTo>
                      <a:cubicBezTo>
                        <a:pt x="292" y="6488"/>
                        <a:pt x="429" y="8878"/>
                        <a:pt x="1" y="11122"/>
                      </a:cubicBezTo>
                      <a:cubicBezTo>
                        <a:pt x="174" y="10694"/>
                        <a:pt x="216" y="10172"/>
                        <a:pt x="362" y="9722"/>
                      </a:cubicBezTo>
                      <a:cubicBezTo>
                        <a:pt x="483" y="9347"/>
                        <a:pt x="733" y="9008"/>
                        <a:pt x="990" y="9008"/>
                      </a:cubicBezTo>
                      <a:cubicBezTo>
                        <a:pt x="1042" y="9008"/>
                        <a:pt x="1095" y="9022"/>
                        <a:pt x="1147" y="9053"/>
                      </a:cubicBezTo>
                      <a:lnTo>
                        <a:pt x="1404" y="4389"/>
                      </a:lnTo>
                      <a:cubicBezTo>
                        <a:pt x="1411" y="4240"/>
                        <a:pt x="1452" y="4046"/>
                        <a:pt x="1546" y="4046"/>
                      </a:cubicBezTo>
                      <a:cubicBezTo>
                        <a:pt x="1549" y="4046"/>
                        <a:pt x="1553" y="4046"/>
                        <a:pt x="1556" y="4047"/>
                      </a:cubicBezTo>
                      <a:cubicBezTo>
                        <a:pt x="1511" y="2658"/>
                        <a:pt x="1693" y="1256"/>
                        <a:pt x="2084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32"/>
                <p:cNvSpPr/>
                <p:nvPr/>
              </p:nvSpPr>
              <p:spPr>
                <a:xfrm>
                  <a:off x="5110004" y="4072718"/>
                  <a:ext cx="91520" cy="592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" h="12002" extrusionOk="0">
                      <a:moveTo>
                        <a:pt x="1681" y="1"/>
                      </a:moveTo>
                      <a:cubicBezTo>
                        <a:pt x="1673" y="1"/>
                        <a:pt x="1663" y="2"/>
                        <a:pt x="1653" y="5"/>
                      </a:cubicBezTo>
                      <a:cubicBezTo>
                        <a:pt x="1635" y="242"/>
                        <a:pt x="1618" y="478"/>
                        <a:pt x="1601" y="714"/>
                      </a:cubicBezTo>
                      <a:cubicBezTo>
                        <a:pt x="1168" y="855"/>
                        <a:pt x="1028" y="1645"/>
                        <a:pt x="971" y="2294"/>
                      </a:cubicBezTo>
                      <a:cubicBezTo>
                        <a:pt x="892" y="3184"/>
                        <a:pt x="814" y="4083"/>
                        <a:pt x="877" y="4975"/>
                      </a:cubicBezTo>
                      <a:cubicBezTo>
                        <a:pt x="904" y="5344"/>
                        <a:pt x="954" y="5715"/>
                        <a:pt x="922" y="6084"/>
                      </a:cubicBezTo>
                      <a:cubicBezTo>
                        <a:pt x="853" y="6864"/>
                        <a:pt x="420" y="7538"/>
                        <a:pt x="462" y="8323"/>
                      </a:cubicBezTo>
                      <a:cubicBezTo>
                        <a:pt x="476" y="8558"/>
                        <a:pt x="526" y="8826"/>
                        <a:pt x="423" y="9007"/>
                      </a:cubicBezTo>
                      <a:cubicBezTo>
                        <a:pt x="362" y="9116"/>
                        <a:pt x="259" y="9157"/>
                        <a:pt x="194" y="9261"/>
                      </a:cubicBezTo>
                      <a:cubicBezTo>
                        <a:pt x="114" y="9385"/>
                        <a:pt x="103" y="9572"/>
                        <a:pt x="96" y="9743"/>
                      </a:cubicBezTo>
                      <a:cubicBezTo>
                        <a:pt x="64" y="10495"/>
                        <a:pt x="32" y="11248"/>
                        <a:pt x="1" y="12001"/>
                      </a:cubicBezTo>
                      <a:cubicBezTo>
                        <a:pt x="30" y="12001"/>
                        <a:pt x="59" y="12002"/>
                        <a:pt x="88" y="12002"/>
                      </a:cubicBezTo>
                      <a:cubicBezTo>
                        <a:pt x="480" y="12002"/>
                        <a:pt x="873" y="11925"/>
                        <a:pt x="1252" y="11775"/>
                      </a:cubicBezTo>
                      <a:cubicBezTo>
                        <a:pt x="1304" y="11416"/>
                        <a:pt x="1357" y="11057"/>
                        <a:pt x="1409" y="10697"/>
                      </a:cubicBezTo>
                      <a:cubicBezTo>
                        <a:pt x="1428" y="10564"/>
                        <a:pt x="1447" y="10426"/>
                        <a:pt x="1425" y="10295"/>
                      </a:cubicBezTo>
                      <a:cubicBezTo>
                        <a:pt x="1405" y="10176"/>
                        <a:pt x="1352" y="10076"/>
                        <a:pt x="1310" y="9972"/>
                      </a:cubicBezTo>
                      <a:cubicBezTo>
                        <a:pt x="927" y="9048"/>
                        <a:pt x="1246" y="7874"/>
                        <a:pt x="1412" y="6818"/>
                      </a:cubicBezTo>
                      <a:cubicBezTo>
                        <a:pt x="1732" y="4789"/>
                        <a:pt x="1440" y="2620"/>
                        <a:pt x="1808" y="608"/>
                      </a:cubicBezTo>
                      <a:cubicBezTo>
                        <a:pt x="1852" y="372"/>
                        <a:pt x="1828" y="1"/>
                        <a:pt x="1681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1307;p32"/>
                <p:cNvSpPr/>
                <p:nvPr/>
              </p:nvSpPr>
              <p:spPr>
                <a:xfrm>
                  <a:off x="5283903" y="3651333"/>
                  <a:ext cx="96162" cy="1035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20958" extrusionOk="0">
                      <a:moveTo>
                        <a:pt x="1390" y="1"/>
                      </a:moveTo>
                      <a:cubicBezTo>
                        <a:pt x="1364" y="1"/>
                        <a:pt x="1342" y="23"/>
                        <a:pt x="1331" y="76"/>
                      </a:cubicBezTo>
                      <a:cubicBezTo>
                        <a:pt x="1413" y="1266"/>
                        <a:pt x="1483" y="2554"/>
                        <a:pt x="1133" y="3589"/>
                      </a:cubicBezTo>
                      <a:cubicBezTo>
                        <a:pt x="1070" y="3771"/>
                        <a:pt x="996" y="3943"/>
                        <a:pt x="959" y="4145"/>
                      </a:cubicBezTo>
                      <a:cubicBezTo>
                        <a:pt x="924" y="4327"/>
                        <a:pt x="923" y="4521"/>
                        <a:pt x="923" y="4712"/>
                      </a:cubicBezTo>
                      <a:cubicBezTo>
                        <a:pt x="918" y="6014"/>
                        <a:pt x="912" y="7316"/>
                        <a:pt x="907" y="8619"/>
                      </a:cubicBezTo>
                      <a:cubicBezTo>
                        <a:pt x="1080" y="8784"/>
                        <a:pt x="1254" y="8950"/>
                        <a:pt x="1427" y="9116"/>
                      </a:cubicBezTo>
                      <a:cubicBezTo>
                        <a:pt x="1428" y="10122"/>
                        <a:pt x="1430" y="11129"/>
                        <a:pt x="1432" y="12135"/>
                      </a:cubicBezTo>
                      <a:cubicBezTo>
                        <a:pt x="1432" y="12440"/>
                        <a:pt x="1432" y="12749"/>
                        <a:pt x="1388" y="13044"/>
                      </a:cubicBezTo>
                      <a:cubicBezTo>
                        <a:pt x="1319" y="13501"/>
                        <a:pt x="1151" y="13892"/>
                        <a:pt x="986" y="14268"/>
                      </a:cubicBezTo>
                      <a:cubicBezTo>
                        <a:pt x="788" y="14720"/>
                        <a:pt x="590" y="15172"/>
                        <a:pt x="392" y="15623"/>
                      </a:cubicBezTo>
                      <a:cubicBezTo>
                        <a:pt x="314" y="15803"/>
                        <a:pt x="235" y="15984"/>
                        <a:pt x="188" y="16194"/>
                      </a:cubicBezTo>
                      <a:cubicBezTo>
                        <a:pt x="139" y="16421"/>
                        <a:pt x="131" y="16669"/>
                        <a:pt x="124" y="16912"/>
                      </a:cubicBezTo>
                      <a:cubicBezTo>
                        <a:pt x="83" y="18260"/>
                        <a:pt x="42" y="19608"/>
                        <a:pt x="1" y="20957"/>
                      </a:cubicBezTo>
                      <a:cubicBezTo>
                        <a:pt x="169" y="20951"/>
                        <a:pt x="338" y="20945"/>
                        <a:pt x="506" y="20940"/>
                      </a:cubicBezTo>
                      <a:cubicBezTo>
                        <a:pt x="361" y="19034"/>
                        <a:pt x="596" y="17049"/>
                        <a:pt x="1164" y="15396"/>
                      </a:cubicBezTo>
                      <a:cubicBezTo>
                        <a:pt x="1328" y="14918"/>
                        <a:pt x="1521" y="14459"/>
                        <a:pt x="1611" y="13926"/>
                      </a:cubicBezTo>
                      <a:cubicBezTo>
                        <a:pt x="1684" y="13502"/>
                        <a:pt x="1687" y="13054"/>
                        <a:pt x="1689" y="12611"/>
                      </a:cubicBezTo>
                      <a:cubicBezTo>
                        <a:pt x="1695" y="11707"/>
                        <a:pt x="1700" y="10803"/>
                        <a:pt x="1706" y="9899"/>
                      </a:cubicBezTo>
                      <a:cubicBezTo>
                        <a:pt x="1707" y="9619"/>
                        <a:pt x="1708" y="9337"/>
                        <a:pt x="1673" y="9065"/>
                      </a:cubicBezTo>
                      <a:cubicBezTo>
                        <a:pt x="1599" y="8495"/>
                        <a:pt x="1365" y="7972"/>
                        <a:pt x="1404" y="7391"/>
                      </a:cubicBezTo>
                      <a:cubicBezTo>
                        <a:pt x="1312" y="7324"/>
                        <a:pt x="1221" y="7256"/>
                        <a:pt x="1128" y="7189"/>
                      </a:cubicBezTo>
                      <a:cubicBezTo>
                        <a:pt x="1248" y="6554"/>
                        <a:pt x="1182" y="5865"/>
                        <a:pt x="1209" y="5199"/>
                      </a:cubicBezTo>
                      <a:cubicBezTo>
                        <a:pt x="1278" y="3504"/>
                        <a:pt x="1947" y="1789"/>
                        <a:pt x="1559" y="227"/>
                      </a:cubicBezTo>
                      <a:cubicBezTo>
                        <a:pt x="1530" y="111"/>
                        <a:pt x="1449" y="1"/>
                        <a:pt x="1390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1308;p32"/>
                <p:cNvSpPr/>
                <p:nvPr/>
              </p:nvSpPr>
              <p:spPr>
                <a:xfrm>
                  <a:off x="5554209" y="3873385"/>
                  <a:ext cx="69986" cy="586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7" h="11884" extrusionOk="0">
                      <a:moveTo>
                        <a:pt x="409" y="0"/>
                      </a:moveTo>
                      <a:cubicBezTo>
                        <a:pt x="359" y="1363"/>
                        <a:pt x="312" y="2727"/>
                        <a:pt x="262" y="4090"/>
                      </a:cubicBezTo>
                      <a:cubicBezTo>
                        <a:pt x="255" y="4318"/>
                        <a:pt x="247" y="4551"/>
                        <a:pt x="300" y="4773"/>
                      </a:cubicBezTo>
                      <a:cubicBezTo>
                        <a:pt x="338" y="4932"/>
                        <a:pt x="407" y="5086"/>
                        <a:pt x="428" y="5249"/>
                      </a:cubicBezTo>
                      <a:cubicBezTo>
                        <a:pt x="446" y="5408"/>
                        <a:pt x="417" y="5569"/>
                        <a:pt x="388" y="5726"/>
                      </a:cubicBezTo>
                      <a:cubicBezTo>
                        <a:pt x="279" y="6319"/>
                        <a:pt x="170" y="6912"/>
                        <a:pt x="61" y="7506"/>
                      </a:cubicBezTo>
                      <a:cubicBezTo>
                        <a:pt x="29" y="7677"/>
                        <a:pt x="0" y="7865"/>
                        <a:pt x="85" y="8017"/>
                      </a:cubicBezTo>
                      <a:cubicBezTo>
                        <a:pt x="171" y="8170"/>
                        <a:pt x="348" y="8245"/>
                        <a:pt x="464" y="8377"/>
                      </a:cubicBezTo>
                      <a:cubicBezTo>
                        <a:pt x="761" y="8716"/>
                        <a:pt x="546" y="9233"/>
                        <a:pt x="497" y="9680"/>
                      </a:cubicBezTo>
                      <a:cubicBezTo>
                        <a:pt x="437" y="10227"/>
                        <a:pt x="653" y="10742"/>
                        <a:pt x="951" y="11219"/>
                      </a:cubicBezTo>
                      <a:lnTo>
                        <a:pt x="951" y="11219"/>
                      </a:lnTo>
                      <a:cubicBezTo>
                        <a:pt x="741" y="10637"/>
                        <a:pt x="812" y="9905"/>
                        <a:pt x="916" y="9266"/>
                      </a:cubicBezTo>
                      <a:cubicBezTo>
                        <a:pt x="942" y="9104"/>
                        <a:pt x="967" y="8941"/>
                        <a:pt x="954" y="8778"/>
                      </a:cubicBezTo>
                      <a:cubicBezTo>
                        <a:pt x="938" y="8596"/>
                        <a:pt x="875" y="8422"/>
                        <a:pt x="826" y="8246"/>
                      </a:cubicBezTo>
                      <a:cubicBezTo>
                        <a:pt x="598" y="7417"/>
                        <a:pt x="714" y="6538"/>
                        <a:pt x="719" y="5678"/>
                      </a:cubicBezTo>
                      <a:cubicBezTo>
                        <a:pt x="721" y="5257"/>
                        <a:pt x="695" y="4835"/>
                        <a:pt x="671" y="4415"/>
                      </a:cubicBezTo>
                      <a:cubicBezTo>
                        <a:pt x="654" y="4140"/>
                        <a:pt x="638" y="3866"/>
                        <a:pt x="622" y="3593"/>
                      </a:cubicBezTo>
                      <a:cubicBezTo>
                        <a:pt x="550" y="2395"/>
                        <a:pt x="479" y="1198"/>
                        <a:pt x="409" y="0"/>
                      </a:cubicBezTo>
                      <a:close/>
                      <a:moveTo>
                        <a:pt x="951" y="11219"/>
                      </a:moveTo>
                      <a:cubicBezTo>
                        <a:pt x="1044" y="11477"/>
                        <a:pt x="1192" y="11705"/>
                        <a:pt x="1417" y="11883"/>
                      </a:cubicBezTo>
                      <a:cubicBezTo>
                        <a:pt x="1257" y="11671"/>
                        <a:pt x="1094" y="11449"/>
                        <a:pt x="951" y="11219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1309;p32"/>
                <p:cNvSpPr/>
                <p:nvPr/>
              </p:nvSpPr>
              <p:spPr>
                <a:xfrm>
                  <a:off x="4936353" y="3648765"/>
                  <a:ext cx="220131" cy="663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13428" extrusionOk="0">
                      <a:moveTo>
                        <a:pt x="3699" y="0"/>
                      </a:moveTo>
                      <a:cubicBezTo>
                        <a:pt x="3530" y="0"/>
                        <a:pt x="3361" y="41"/>
                        <a:pt x="3213" y="126"/>
                      </a:cubicBezTo>
                      <a:cubicBezTo>
                        <a:pt x="3027" y="234"/>
                        <a:pt x="2826" y="408"/>
                        <a:pt x="2632" y="408"/>
                      </a:cubicBezTo>
                      <a:cubicBezTo>
                        <a:pt x="2584" y="408"/>
                        <a:pt x="2536" y="397"/>
                        <a:pt x="2489" y="372"/>
                      </a:cubicBezTo>
                      <a:cubicBezTo>
                        <a:pt x="2375" y="311"/>
                        <a:pt x="2310" y="179"/>
                        <a:pt x="2192" y="131"/>
                      </a:cubicBezTo>
                      <a:cubicBezTo>
                        <a:pt x="2159" y="117"/>
                        <a:pt x="2124" y="112"/>
                        <a:pt x="2089" y="112"/>
                      </a:cubicBezTo>
                      <a:cubicBezTo>
                        <a:pt x="2001" y="112"/>
                        <a:pt x="1910" y="147"/>
                        <a:pt x="1828" y="181"/>
                      </a:cubicBezTo>
                      <a:cubicBezTo>
                        <a:pt x="1142" y="467"/>
                        <a:pt x="767" y="1020"/>
                        <a:pt x="81" y="1307"/>
                      </a:cubicBezTo>
                      <a:cubicBezTo>
                        <a:pt x="81" y="5467"/>
                        <a:pt x="0" y="9593"/>
                        <a:pt x="81" y="13427"/>
                      </a:cubicBezTo>
                      <a:cubicBezTo>
                        <a:pt x="263" y="13413"/>
                        <a:pt x="551" y="12960"/>
                        <a:pt x="550" y="12777"/>
                      </a:cubicBezTo>
                      <a:cubicBezTo>
                        <a:pt x="546" y="12029"/>
                        <a:pt x="542" y="11282"/>
                        <a:pt x="539" y="10534"/>
                      </a:cubicBezTo>
                      <a:lnTo>
                        <a:pt x="539" y="10534"/>
                      </a:lnTo>
                      <a:cubicBezTo>
                        <a:pt x="558" y="10559"/>
                        <a:pt x="581" y="10570"/>
                        <a:pt x="603" y="10570"/>
                      </a:cubicBezTo>
                      <a:cubicBezTo>
                        <a:pt x="692" y="10570"/>
                        <a:pt x="788" y="10405"/>
                        <a:pt x="788" y="10280"/>
                      </a:cubicBezTo>
                      <a:cubicBezTo>
                        <a:pt x="787" y="8655"/>
                        <a:pt x="786" y="7030"/>
                        <a:pt x="785" y="5406"/>
                      </a:cubicBezTo>
                      <a:lnTo>
                        <a:pt x="785" y="5406"/>
                      </a:lnTo>
                      <a:cubicBezTo>
                        <a:pt x="823" y="5427"/>
                        <a:pt x="860" y="5437"/>
                        <a:pt x="896" y="5437"/>
                      </a:cubicBezTo>
                      <a:cubicBezTo>
                        <a:pt x="1090" y="5437"/>
                        <a:pt x="1257" y="5161"/>
                        <a:pt x="1315" y="4936"/>
                      </a:cubicBezTo>
                      <a:cubicBezTo>
                        <a:pt x="1606" y="3804"/>
                        <a:pt x="1898" y="2670"/>
                        <a:pt x="2189" y="1537"/>
                      </a:cubicBezTo>
                      <a:cubicBezTo>
                        <a:pt x="2262" y="1651"/>
                        <a:pt x="2378" y="1699"/>
                        <a:pt x="2507" y="1699"/>
                      </a:cubicBezTo>
                      <a:cubicBezTo>
                        <a:pt x="2710" y="1699"/>
                        <a:pt x="2943" y="1577"/>
                        <a:pt x="3073" y="1406"/>
                      </a:cubicBezTo>
                      <a:cubicBezTo>
                        <a:pt x="3284" y="1126"/>
                        <a:pt x="3372" y="757"/>
                        <a:pt x="3628" y="520"/>
                      </a:cubicBezTo>
                      <a:cubicBezTo>
                        <a:pt x="3786" y="373"/>
                        <a:pt x="4002" y="293"/>
                        <a:pt x="4217" y="293"/>
                      </a:cubicBezTo>
                      <a:cubicBezTo>
                        <a:pt x="4298" y="293"/>
                        <a:pt x="4379" y="305"/>
                        <a:pt x="4457" y="328"/>
                      </a:cubicBezTo>
                      <a:cubicBezTo>
                        <a:pt x="4268" y="115"/>
                        <a:pt x="3983" y="0"/>
                        <a:pt x="3699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10" name="Google Shape;1310;p32"/>
              <p:cNvSpPr/>
              <p:nvPr/>
            </p:nvSpPr>
            <p:spPr>
              <a:xfrm>
                <a:off x="5716353" y="2944431"/>
                <a:ext cx="432459" cy="129748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2627" extrusionOk="0">
                    <a:moveTo>
                      <a:pt x="6072" y="0"/>
                    </a:moveTo>
                    <a:lnTo>
                      <a:pt x="5063" y="210"/>
                    </a:lnTo>
                    <a:lnTo>
                      <a:pt x="0" y="2117"/>
                    </a:lnTo>
                    <a:lnTo>
                      <a:pt x="433" y="2626"/>
                    </a:lnTo>
                    <a:lnTo>
                      <a:pt x="8755" y="1743"/>
                    </a:lnTo>
                    <a:lnTo>
                      <a:pt x="8755" y="1145"/>
                    </a:lnTo>
                    <a:lnTo>
                      <a:pt x="6942" y="1145"/>
                    </a:lnTo>
                    <a:lnTo>
                      <a:pt x="6942" y="771"/>
                    </a:lnTo>
                    <a:lnTo>
                      <a:pt x="60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2"/>
              <p:cNvSpPr/>
              <p:nvPr/>
            </p:nvSpPr>
            <p:spPr>
              <a:xfrm>
                <a:off x="5097282" y="4016563"/>
                <a:ext cx="288586" cy="660246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13368" extrusionOk="0">
                    <a:moveTo>
                      <a:pt x="518" y="0"/>
                    </a:moveTo>
                    <a:cubicBezTo>
                      <a:pt x="231" y="1383"/>
                      <a:pt x="1" y="2813"/>
                      <a:pt x="260" y="4200"/>
                    </a:cubicBezTo>
                    <a:cubicBezTo>
                      <a:pt x="499" y="5475"/>
                      <a:pt x="1147" y="6756"/>
                      <a:pt x="803" y="8006"/>
                    </a:cubicBezTo>
                    <a:cubicBezTo>
                      <a:pt x="752" y="8190"/>
                      <a:pt x="683" y="8394"/>
                      <a:pt x="773" y="8562"/>
                    </a:cubicBezTo>
                    <a:cubicBezTo>
                      <a:pt x="840" y="8689"/>
                      <a:pt x="980" y="8754"/>
                      <a:pt x="1094" y="8840"/>
                    </a:cubicBezTo>
                    <a:cubicBezTo>
                      <a:pt x="1593" y="9216"/>
                      <a:pt x="1602" y="9941"/>
                      <a:pt x="1700" y="10557"/>
                    </a:cubicBezTo>
                    <a:cubicBezTo>
                      <a:pt x="1791" y="11121"/>
                      <a:pt x="2174" y="11771"/>
                      <a:pt x="2704" y="11771"/>
                    </a:cubicBezTo>
                    <a:cubicBezTo>
                      <a:pt x="2754" y="11771"/>
                      <a:pt x="2805" y="11765"/>
                      <a:pt x="2857" y="11753"/>
                    </a:cubicBezTo>
                    <a:lnTo>
                      <a:pt x="2857" y="11753"/>
                    </a:lnTo>
                    <a:cubicBezTo>
                      <a:pt x="2778" y="12321"/>
                      <a:pt x="3455" y="12665"/>
                      <a:pt x="4006" y="12826"/>
                    </a:cubicBezTo>
                    <a:cubicBezTo>
                      <a:pt x="4618" y="13007"/>
                      <a:pt x="5230" y="13187"/>
                      <a:pt x="5842" y="13367"/>
                    </a:cubicBezTo>
                    <a:cubicBezTo>
                      <a:pt x="5338" y="12628"/>
                      <a:pt x="4726" y="11963"/>
                      <a:pt x="4031" y="11399"/>
                    </a:cubicBezTo>
                    <a:cubicBezTo>
                      <a:pt x="3398" y="10886"/>
                      <a:pt x="2696" y="10455"/>
                      <a:pt x="2127" y="9873"/>
                    </a:cubicBezTo>
                    <a:cubicBezTo>
                      <a:pt x="2464" y="9059"/>
                      <a:pt x="1729" y="8219"/>
                      <a:pt x="1582" y="7351"/>
                    </a:cubicBezTo>
                    <a:cubicBezTo>
                      <a:pt x="1481" y="6751"/>
                      <a:pt x="1669" y="6143"/>
                      <a:pt x="1686" y="5536"/>
                    </a:cubicBezTo>
                    <a:cubicBezTo>
                      <a:pt x="1704" y="4929"/>
                      <a:pt x="1461" y="4221"/>
                      <a:pt x="878" y="4050"/>
                    </a:cubicBezTo>
                    <a:cubicBezTo>
                      <a:pt x="497" y="2740"/>
                      <a:pt x="374" y="1356"/>
                      <a:pt x="518" y="0"/>
                    </a:cubicBez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2"/>
              <p:cNvSpPr/>
              <p:nvPr/>
            </p:nvSpPr>
            <p:spPr>
              <a:xfrm>
                <a:off x="5628807" y="4249579"/>
                <a:ext cx="214007" cy="416901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8441" extrusionOk="0">
                    <a:moveTo>
                      <a:pt x="1591" y="0"/>
                    </a:moveTo>
                    <a:cubicBezTo>
                      <a:pt x="1582" y="465"/>
                      <a:pt x="1573" y="930"/>
                      <a:pt x="1564" y="1395"/>
                    </a:cubicBezTo>
                    <a:cubicBezTo>
                      <a:pt x="1560" y="1630"/>
                      <a:pt x="1633" y="1948"/>
                      <a:pt x="1866" y="1948"/>
                    </a:cubicBezTo>
                    <a:cubicBezTo>
                      <a:pt x="1867" y="1948"/>
                      <a:pt x="1869" y="1948"/>
                      <a:pt x="1871" y="1948"/>
                    </a:cubicBezTo>
                    <a:lnTo>
                      <a:pt x="1871" y="1948"/>
                    </a:lnTo>
                    <a:cubicBezTo>
                      <a:pt x="1825" y="2279"/>
                      <a:pt x="1778" y="2610"/>
                      <a:pt x="1732" y="2941"/>
                    </a:cubicBezTo>
                    <a:cubicBezTo>
                      <a:pt x="1721" y="3023"/>
                      <a:pt x="1708" y="3108"/>
                      <a:pt x="1656" y="3170"/>
                    </a:cubicBezTo>
                    <a:cubicBezTo>
                      <a:pt x="1590" y="3253"/>
                      <a:pt x="1490" y="3271"/>
                      <a:pt x="1381" y="3271"/>
                    </a:cubicBezTo>
                    <a:cubicBezTo>
                      <a:pt x="1294" y="3271"/>
                      <a:pt x="1201" y="3260"/>
                      <a:pt x="1113" y="3260"/>
                    </a:cubicBezTo>
                    <a:cubicBezTo>
                      <a:pt x="1010" y="3260"/>
                      <a:pt x="914" y="3275"/>
                      <a:pt x="844" y="3343"/>
                    </a:cubicBezTo>
                    <a:cubicBezTo>
                      <a:pt x="844" y="3743"/>
                      <a:pt x="843" y="4145"/>
                      <a:pt x="843" y="4546"/>
                    </a:cubicBezTo>
                    <a:cubicBezTo>
                      <a:pt x="849" y="4546"/>
                      <a:pt x="855" y="4545"/>
                      <a:pt x="861" y="4545"/>
                    </a:cubicBezTo>
                    <a:cubicBezTo>
                      <a:pt x="1081" y="4545"/>
                      <a:pt x="1262" y="4755"/>
                      <a:pt x="1303" y="4973"/>
                    </a:cubicBezTo>
                    <a:cubicBezTo>
                      <a:pt x="1344" y="5198"/>
                      <a:pt x="1277" y="5428"/>
                      <a:pt x="1210" y="5646"/>
                    </a:cubicBezTo>
                    <a:cubicBezTo>
                      <a:pt x="1184" y="5643"/>
                      <a:pt x="1158" y="5641"/>
                      <a:pt x="1132" y="5641"/>
                    </a:cubicBezTo>
                    <a:cubicBezTo>
                      <a:pt x="856" y="5641"/>
                      <a:pt x="598" y="5834"/>
                      <a:pt x="457" y="6076"/>
                    </a:cubicBezTo>
                    <a:cubicBezTo>
                      <a:pt x="301" y="6341"/>
                      <a:pt x="255" y="6653"/>
                      <a:pt x="211" y="6957"/>
                    </a:cubicBezTo>
                    <a:cubicBezTo>
                      <a:pt x="141" y="7452"/>
                      <a:pt x="71" y="7947"/>
                      <a:pt x="1" y="8441"/>
                    </a:cubicBezTo>
                    <a:cubicBezTo>
                      <a:pt x="970" y="8403"/>
                      <a:pt x="1939" y="8384"/>
                      <a:pt x="2908" y="8384"/>
                    </a:cubicBezTo>
                    <a:cubicBezTo>
                      <a:pt x="3374" y="8384"/>
                      <a:pt x="3839" y="8389"/>
                      <a:pt x="4305" y="8397"/>
                    </a:cubicBezTo>
                    <a:cubicBezTo>
                      <a:pt x="4314" y="8016"/>
                      <a:pt x="4324" y="7636"/>
                      <a:pt x="4333" y="7255"/>
                    </a:cubicBezTo>
                    <a:cubicBezTo>
                      <a:pt x="4152" y="7167"/>
                      <a:pt x="3971" y="7078"/>
                      <a:pt x="3790" y="6990"/>
                    </a:cubicBezTo>
                    <a:cubicBezTo>
                      <a:pt x="3607" y="5954"/>
                      <a:pt x="3370" y="4927"/>
                      <a:pt x="3083" y="3915"/>
                    </a:cubicBezTo>
                    <a:cubicBezTo>
                      <a:pt x="2953" y="3914"/>
                      <a:pt x="2823" y="3913"/>
                      <a:pt x="2693" y="3912"/>
                    </a:cubicBezTo>
                    <a:cubicBezTo>
                      <a:pt x="2763" y="3625"/>
                      <a:pt x="2832" y="3335"/>
                      <a:pt x="2818" y="3041"/>
                    </a:cubicBezTo>
                    <a:cubicBezTo>
                      <a:pt x="2769" y="1935"/>
                      <a:pt x="1602" y="1106"/>
                      <a:pt x="1591" y="0"/>
                    </a:cubicBez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2"/>
              <p:cNvSpPr/>
              <p:nvPr/>
            </p:nvSpPr>
            <p:spPr>
              <a:xfrm>
                <a:off x="5312947" y="3122033"/>
                <a:ext cx="209315" cy="507186"/>
              </a:xfrm>
              <a:custGeom>
                <a:avLst/>
                <a:gdLst/>
                <a:ahLst/>
                <a:cxnLst/>
                <a:rect l="l" t="t" r="r" b="b"/>
                <a:pathLst>
                  <a:path w="4238" h="10269" extrusionOk="0">
                    <a:moveTo>
                      <a:pt x="1" y="0"/>
                    </a:moveTo>
                    <a:lnTo>
                      <a:pt x="962" y="10268"/>
                    </a:lnTo>
                    <a:lnTo>
                      <a:pt x="4238" y="10206"/>
                    </a:lnTo>
                    <a:lnTo>
                      <a:pt x="2900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2"/>
              <p:cNvSpPr/>
              <p:nvPr/>
            </p:nvSpPr>
            <p:spPr>
              <a:xfrm>
                <a:off x="4661552" y="2925022"/>
                <a:ext cx="666913" cy="348940"/>
              </a:xfrm>
              <a:custGeom>
                <a:avLst/>
                <a:gdLst/>
                <a:ahLst/>
                <a:cxnLst/>
                <a:rect l="l" t="t" r="r" b="b"/>
                <a:pathLst>
                  <a:path w="13503" h="7065" extrusionOk="0">
                    <a:moveTo>
                      <a:pt x="0" y="1"/>
                    </a:moveTo>
                    <a:lnTo>
                      <a:pt x="0" y="6422"/>
                    </a:lnTo>
                    <a:cubicBezTo>
                      <a:pt x="0" y="6422"/>
                      <a:pt x="2577" y="7064"/>
                      <a:pt x="5230" y="7064"/>
                    </a:cubicBezTo>
                    <a:cubicBezTo>
                      <a:pt x="6556" y="7064"/>
                      <a:pt x="7902" y="6904"/>
                      <a:pt x="8955" y="6422"/>
                    </a:cubicBezTo>
                    <a:lnTo>
                      <a:pt x="13503" y="6208"/>
                    </a:lnTo>
                    <a:lnTo>
                      <a:pt x="13503" y="2472"/>
                    </a:lnTo>
                    <a:lnTo>
                      <a:pt x="11863" y="2543"/>
                    </a:lnTo>
                    <a:lnTo>
                      <a:pt x="118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2"/>
              <p:cNvSpPr/>
              <p:nvPr/>
            </p:nvSpPr>
            <p:spPr>
              <a:xfrm>
                <a:off x="4744377" y="2963347"/>
                <a:ext cx="22423" cy="8376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696" extrusionOk="0">
                    <a:moveTo>
                      <a:pt x="0" y="1"/>
                    </a:moveTo>
                    <a:lnTo>
                      <a:pt x="0" y="1696"/>
                    </a:lnTo>
                    <a:lnTo>
                      <a:pt x="454" y="1696"/>
                    </a:lnTo>
                    <a:lnTo>
                      <a:pt x="454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2"/>
              <p:cNvSpPr/>
              <p:nvPr/>
            </p:nvSpPr>
            <p:spPr>
              <a:xfrm>
                <a:off x="4930673" y="3124602"/>
                <a:ext cx="51563" cy="819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659" extrusionOk="0">
                    <a:moveTo>
                      <a:pt x="0" y="1"/>
                    </a:moveTo>
                    <a:lnTo>
                      <a:pt x="0" y="1659"/>
                    </a:lnTo>
                    <a:lnTo>
                      <a:pt x="1044" y="1659"/>
                    </a:lnTo>
                    <a:lnTo>
                      <a:pt x="1044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2"/>
              <p:cNvSpPr/>
              <p:nvPr/>
            </p:nvSpPr>
            <p:spPr>
              <a:xfrm>
                <a:off x="5155343" y="2963347"/>
                <a:ext cx="46229" cy="7013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420" extrusionOk="0">
                    <a:moveTo>
                      <a:pt x="0" y="1"/>
                    </a:moveTo>
                    <a:lnTo>
                      <a:pt x="0" y="1419"/>
                    </a:lnTo>
                    <a:lnTo>
                      <a:pt x="936" y="1419"/>
                    </a:lnTo>
                    <a:lnTo>
                      <a:pt x="936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2"/>
              <p:cNvSpPr/>
              <p:nvPr/>
            </p:nvSpPr>
            <p:spPr>
              <a:xfrm>
                <a:off x="5258369" y="3082325"/>
                <a:ext cx="34425" cy="88606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94" extrusionOk="0">
                    <a:moveTo>
                      <a:pt x="1" y="0"/>
                    </a:moveTo>
                    <a:lnTo>
                      <a:pt x="1" y="149"/>
                    </a:lnTo>
                    <a:lnTo>
                      <a:pt x="1" y="1793"/>
                    </a:lnTo>
                    <a:lnTo>
                      <a:pt x="696" y="1793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2"/>
              <p:cNvSpPr/>
              <p:nvPr/>
            </p:nvSpPr>
            <p:spPr>
              <a:xfrm>
                <a:off x="5143441" y="3124602"/>
                <a:ext cx="35067" cy="103077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087" extrusionOk="0">
                    <a:moveTo>
                      <a:pt x="1" y="1"/>
                    </a:moveTo>
                    <a:lnTo>
                      <a:pt x="1" y="2087"/>
                    </a:lnTo>
                    <a:lnTo>
                      <a:pt x="710" y="2087"/>
                    </a:lnTo>
                    <a:lnTo>
                      <a:pt x="710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2"/>
              <p:cNvSpPr/>
              <p:nvPr/>
            </p:nvSpPr>
            <p:spPr>
              <a:xfrm>
                <a:off x="5064122" y="3114032"/>
                <a:ext cx="15953" cy="7927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605" extrusionOk="0">
                    <a:moveTo>
                      <a:pt x="1" y="0"/>
                    </a:moveTo>
                    <a:lnTo>
                      <a:pt x="1" y="1605"/>
                    </a:lnTo>
                    <a:lnTo>
                      <a:pt x="322" y="1605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2"/>
              <p:cNvSpPr/>
              <p:nvPr/>
            </p:nvSpPr>
            <p:spPr>
              <a:xfrm>
                <a:off x="5064122" y="2963347"/>
                <a:ext cx="23855" cy="70134"/>
              </a:xfrm>
              <a:custGeom>
                <a:avLst/>
                <a:gdLst/>
                <a:ahLst/>
                <a:cxnLst/>
                <a:rect l="l" t="t" r="r" b="b"/>
                <a:pathLst>
                  <a:path w="483" h="1420" extrusionOk="0">
                    <a:moveTo>
                      <a:pt x="1" y="1"/>
                    </a:moveTo>
                    <a:lnTo>
                      <a:pt x="1" y="1419"/>
                    </a:lnTo>
                    <a:lnTo>
                      <a:pt x="483" y="1419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2"/>
              <p:cNvSpPr/>
              <p:nvPr/>
            </p:nvSpPr>
            <p:spPr>
              <a:xfrm>
                <a:off x="5103781" y="2948333"/>
                <a:ext cx="45093" cy="29392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951" extrusionOk="0">
                    <a:moveTo>
                      <a:pt x="54" y="0"/>
                    </a:moveTo>
                    <a:lnTo>
                      <a:pt x="1" y="5950"/>
                    </a:lnTo>
                    <a:lnTo>
                      <a:pt x="913" y="5908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2"/>
              <p:cNvSpPr/>
              <p:nvPr/>
            </p:nvSpPr>
            <p:spPr>
              <a:xfrm>
                <a:off x="4649205" y="3231627"/>
                <a:ext cx="760952" cy="491677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9955" extrusionOk="0">
                    <a:moveTo>
                      <a:pt x="13753" y="0"/>
                    </a:moveTo>
                    <a:lnTo>
                      <a:pt x="9204" y="215"/>
                    </a:lnTo>
                    <a:cubicBezTo>
                      <a:pt x="8152" y="697"/>
                      <a:pt x="6806" y="857"/>
                      <a:pt x="5480" y="857"/>
                    </a:cubicBezTo>
                    <a:cubicBezTo>
                      <a:pt x="2826" y="857"/>
                      <a:pt x="249" y="215"/>
                      <a:pt x="249" y="215"/>
                    </a:cubicBezTo>
                    <a:lnTo>
                      <a:pt x="0" y="5869"/>
                    </a:lnTo>
                    <a:lnTo>
                      <a:pt x="5190" y="9955"/>
                    </a:lnTo>
                    <a:lnTo>
                      <a:pt x="6204" y="9764"/>
                    </a:lnTo>
                    <a:cubicBezTo>
                      <a:pt x="6388" y="9566"/>
                      <a:pt x="6573" y="9375"/>
                      <a:pt x="6803" y="9240"/>
                    </a:cubicBezTo>
                    <a:cubicBezTo>
                      <a:pt x="7023" y="9114"/>
                      <a:pt x="7276" y="9052"/>
                      <a:pt x="7529" y="9052"/>
                    </a:cubicBezTo>
                    <a:cubicBezTo>
                      <a:pt x="7824" y="9052"/>
                      <a:pt x="8119" y="9137"/>
                      <a:pt x="8361" y="9304"/>
                    </a:cubicBezTo>
                    <a:cubicBezTo>
                      <a:pt x="8696" y="8907"/>
                      <a:pt x="9215" y="8701"/>
                      <a:pt x="9731" y="8701"/>
                    </a:cubicBezTo>
                    <a:cubicBezTo>
                      <a:pt x="10043" y="8701"/>
                      <a:pt x="10355" y="8777"/>
                      <a:pt x="10624" y="8930"/>
                    </a:cubicBezTo>
                    <a:lnTo>
                      <a:pt x="10882" y="8883"/>
                    </a:lnTo>
                    <a:cubicBezTo>
                      <a:pt x="11147" y="7769"/>
                      <a:pt x="12274" y="6928"/>
                      <a:pt x="13412" y="6928"/>
                    </a:cubicBezTo>
                    <a:cubicBezTo>
                      <a:pt x="13593" y="6928"/>
                      <a:pt x="13775" y="6949"/>
                      <a:pt x="13954" y="6995"/>
                    </a:cubicBezTo>
                    <a:cubicBezTo>
                      <a:pt x="14113" y="7395"/>
                      <a:pt x="14232" y="7815"/>
                      <a:pt x="14308" y="8239"/>
                    </a:cubicBezTo>
                    <a:lnTo>
                      <a:pt x="14880" y="8128"/>
                    </a:lnTo>
                    <a:cubicBezTo>
                      <a:pt x="15052" y="8075"/>
                      <a:pt x="15228" y="8040"/>
                      <a:pt x="15406" y="8030"/>
                    </a:cubicBezTo>
                    <a:lnTo>
                      <a:pt x="137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2"/>
              <p:cNvSpPr/>
              <p:nvPr/>
            </p:nvSpPr>
            <p:spPr>
              <a:xfrm>
                <a:off x="5503494" y="2915934"/>
                <a:ext cx="151380" cy="162839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297" extrusionOk="0">
                    <a:moveTo>
                      <a:pt x="1425" y="1606"/>
                    </a:moveTo>
                    <a:cubicBezTo>
                      <a:pt x="1441" y="1606"/>
                      <a:pt x="1449" y="1609"/>
                      <a:pt x="1448" y="1614"/>
                    </a:cubicBezTo>
                    <a:cubicBezTo>
                      <a:pt x="1414" y="1628"/>
                      <a:pt x="1379" y="1634"/>
                      <a:pt x="1342" y="1634"/>
                    </a:cubicBezTo>
                    <a:cubicBezTo>
                      <a:pt x="1319" y="1634"/>
                      <a:pt x="1295" y="1632"/>
                      <a:pt x="1271" y="1628"/>
                    </a:cubicBezTo>
                    <a:cubicBezTo>
                      <a:pt x="1336" y="1616"/>
                      <a:pt x="1395" y="1606"/>
                      <a:pt x="1425" y="1606"/>
                    </a:cubicBezTo>
                    <a:close/>
                    <a:moveTo>
                      <a:pt x="596" y="1"/>
                    </a:moveTo>
                    <a:cubicBezTo>
                      <a:pt x="534" y="71"/>
                      <a:pt x="504" y="168"/>
                      <a:pt x="515" y="262"/>
                    </a:cubicBezTo>
                    <a:cubicBezTo>
                      <a:pt x="529" y="259"/>
                      <a:pt x="543" y="258"/>
                      <a:pt x="558" y="258"/>
                    </a:cubicBezTo>
                    <a:cubicBezTo>
                      <a:pt x="668" y="258"/>
                      <a:pt x="777" y="327"/>
                      <a:pt x="819" y="429"/>
                    </a:cubicBezTo>
                    <a:cubicBezTo>
                      <a:pt x="866" y="545"/>
                      <a:pt x="824" y="691"/>
                      <a:pt x="721" y="762"/>
                    </a:cubicBezTo>
                    <a:cubicBezTo>
                      <a:pt x="694" y="780"/>
                      <a:pt x="663" y="796"/>
                      <a:pt x="649" y="825"/>
                    </a:cubicBezTo>
                    <a:cubicBezTo>
                      <a:pt x="620" y="884"/>
                      <a:pt x="681" y="949"/>
                      <a:pt x="742" y="971"/>
                    </a:cubicBezTo>
                    <a:cubicBezTo>
                      <a:pt x="802" y="994"/>
                      <a:pt x="875" y="1003"/>
                      <a:pt x="916" y="1054"/>
                    </a:cubicBezTo>
                    <a:cubicBezTo>
                      <a:pt x="931" y="1225"/>
                      <a:pt x="779" y="1392"/>
                      <a:pt x="607" y="1393"/>
                    </a:cubicBezTo>
                    <a:cubicBezTo>
                      <a:pt x="690" y="1522"/>
                      <a:pt x="819" y="1620"/>
                      <a:pt x="965" y="1664"/>
                    </a:cubicBezTo>
                    <a:cubicBezTo>
                      <a:pt x="964" y="1670"/>
                      <a:pt x="972" y="1672"/>
                      <a:pt x="987" y="1672"/>
                    </a:cubicBezTo>
                    <a:cubicBezTo>
                      <a:pt x="1015" y="1672"/>
                      <a:pt x="1066" y="1664"/>
                      <a:pt x="1124" y="1654"/>
                    </a:cubicBezTo>
                    <a:cubicBezTo>
                      <a:pt x="1127" y="1670"/>
                      <a:pt x="1130" y="1687"/>
                      <a:pt x="1132" y="1702"/>
                    </a:cubicBezTo>
                    <a:cubicBezTo>
                      <a:pt x="1016" y="1760"/>
                      <a:pt x="890" y="1798"/>
                      <a:pt x="761" y="1815"/>
                    </a:cubicBezTo>
                    <a:cubicBezTo>
                      <a:pt x="741" y="1917"/>
                      <a:pt x="742" y="2057"/>
                      <a:pt x="841" y="2088"/>
                    </a:cubicBezTo>
                    <a:cubicBezTo>
                      <a:pt x="738" y="2241"/>
                      <a:pt x="553" y="2331"/>
                      <a:pt x="370" y="2331"/>
                    </a:cubicBezTo>
                    <a:cubicBezTo>
                      <a:pt x="313" y="2331"/>
                      <a:pt x="256" y="2323"/>
                      <a:pt x="203" y="2304"/>
                    </a:cubicBezTo>
                    <a:cubicBezTo>
                      <a:pt x="179" y="2296"/>
                      <a:pt x="155" y="2287"/>
                      <a:pt x="131" y="2287"/>
                    </a:cubicBezTo>
                    <a:cubicBezTo>
                      <a:pt x="122" y="2287"/>
                      <a:pt x="112" y="2289"/>
                      <a:pt x="103" y="2292"/>
                    </a:cubicBezTo>
                    <a:cubicBezTo>
                      <a:pt x="1" y="2331"/>
                      <a:pt x="118" y="2502"/>
                      <a:pt x="62" y="2597"/>
                    </a:cubicBezTo>
                    <a:cubicBezTo>
                      <a:pt x="145" y="2612"/>
                      <a:pt x="226" y="2627"/>
                      <a:pt x="308" y="2641"/>
                    </a:cubicBezTo>
                    <a:cubicBezTo>
                      <a:pt x="308" y="2748"/>
                      <a:pt x="308" y="2854"/>
                      <a:pt x="308" y="2961"/>
                    </a:cubicBezTo>
                    <a:cubicBezTo>
                      <a:pt x="491" y="2967"/>
                      <a:pt x="673" y="3001"/>
                      <a:pt x="845" y="3063"/>
                    </a:cubicBezTo>
                    <a:cubicBezTo>
                      <a:pt x="944" y="3098"/>
                      <a:pt x="1052" y="3232"/>
                      <a:pt x="962" y="3287"/>
                    </a:cubicBezTo>
                    <a:cubicBezTo>
                      <a:pt x="1054" y="3293"/>
                      <a:pt x="1147" y="3297"/>
                      <a:pt x="1239" y="3297"/>
                    </a:cubicBezTo>
                    <a:cubicBezTo>
                      <a:pt x="1544" y="3297"/>
                      <a:pt x="1849" y="3260"/>
                      <a:pt x="2145" y="3189"/>
                    </a:cubicBezTo>
                    <a:cubicBezTo>
                      <a:pt x="2052" y="3069"/>
                      <a:pt x="2008" y="2914"/>
                      <a:pt x="2022" y="2765"/>
                    </a:cubicBezTo>
                    <a:cubicBezTo>
                      <a:pt x="2100" y="2729"/>
                      <a:pt x="2186" y="2711"/>
                      <a:pt x="2272" y="2711"/>
                    </a:cubicBezTo>
                    <a:cubicBezTo>
                      <a:pt x="2360" y="2711"/>
                      <a:pt x="2447" y="2729"/>
                      <a:pt x="2526" y="2767"/>
                    </a:cubicBezTo>
                    <a:cubicBezTo>
                      <a:pt x="2590" y="2797"/>
                      <a:pt x="2658" y="2840"/>
                      <a:pt x="2725" y="2840"/>
                    </a:cubicBezTo>
                    <a:cubicBezTo>
                      <a:pt x="2741" y="2840"/>
                      <a:pt x="2757" y="2837"/>
                      <a:pt x="2773" y="2832"/>
                    </a:cubicBezTo>
                    <a:cubicBezTo>
                      <a:pt x="2862" y="2801"/>
                      <a:pt x="2890" y="2690"/>
                      <a:pt x="2903" y="2598"/>
                    </a:cubicBezTo>
                    <a:cubicBezTo>
                      <a:pt x="2870" y="2569"/>
                      <a:pt x="2826" y="2553"/>
                      <a:pt x="2782" y="2553"/>
                    </a:cubicBezTo>
                    <a:cubicBezTo>
                      <a:pt x="2773" y="2553"/>
                      <a:pt x="2765" y="2554"/>
                      <a:pt x="2756" y="2555"/>
                    </a:cubicBezTo>
                    <a:cubicBezTo>
                      <a:pt x="2721" y="2496"/>
                      <a:pt x="2706" y="2426"/>
                      <a:pt x="2715" y="2358"/>
                    </a:cubicBezTo>
                    <a:cubicBezTo>
                      <a:pt x="2791" y="2328"/>
                      <a:pt x="2872" y="2313"/>
                      <a:pt x="2954" y="2313"/>
                    </a:cubicBezTo>
                    <a:cubicBezTo>
                      <a:pt x="2991" y="2313"/>
                      <a:pt x="3028" y="2316"/>
                      <a:pt x="3065" y="2322"/>
                    </a:cubicBezTo>
                    <a:cubicBezTo>
                      <a:pt x="2966" y="2187"/>
                      <a:pt x="2836" y="2076"/>
                      <a:pt x="2688" y="1998"/>
                    </a:cubicBezTo>
                    <a:cubicBezTo>
                      <a:pt x="2504" y="1881"/>
                      <a:pt x="2431" y="1618"/>
                      <a:pt x="2527" y="1421"/>
                    </a:cubicBezTo>
                    <a:cubicBezTo>
                      <a:pt x="2366" y="1248"/>
                      <a:pt x="2058" y="1296"/>
                      <a:pt x="1892" y="1129"/>
                    </a:cubicBezTo>
                    <a:cubicBezTo>
                      <a:pt x="1719" y="954"/>
                      <a:pt x="1740" y="591"/>
                      <a:pt x="1500" y="534"/>
                    </a:cubicBezTo>
                    <a:cubicBezTo>
                      <a:pt x="1476" y="528"/>
                      <a:pt x="1450" y="526"/>
                      <a:pt x="1423" y="526"/>
                    </a:cubicBezTo>
                    <a:cubicBezTo>
                      <a:pt x="1385" y="526"/>
                      <a:pt x="1345" y="530"/>
                      <a:pt x="1308" y="530"/>
                    </a:cubicBezTo>
                    <a:cubicBezTo>
                      <a:pt x="1255" y="530"/>
                      <a:pt x="1206" y="522"/>
                      <a:pt x="1167" y="487"/>
                    </a:cubicBezTo>
                    <a:cubicBezTo>
                      <a:pt x="1129" y="452"/>
                      <a:pt x="1116" y="400"/>
                      <a:pt x="1097" y="352"/>
                    </a:cubicBezTo>
                    <a:cubicBezTo>
                      <a:pt x="1016" y="151"/>
                      <a:pt x="811" y="7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2"/>
              <p:cNvSpPr/>
              <p:nvPr/>
            </p:nvSpPr>
            <p:spPr>
              <a:xfrm>
                <a:off x="5535342" y="2961470"/>
                <a:ext cx="127130" cy="117993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389" extrusionOk="0">
                    <a:moveTo>
                      <a:pt x="427" y="1"/>
                    </a:moveTo>
                    <a:cubicBezTo>
                      <a:pt x="425" y="1"/>
                      <a:pt x="422" y="1"/>
                      <a:pt x="419" y="1"/>
                    </a:cubicBezTo>
                    <a:cubicBezTo>
                      <a:pt x="306" y="8"/>
                      <a:pt x="244" y="139"/>
                      <a:pt x="231" y="252"/>
                    </a:cubicBezTo>
                    <a:cubicBezTo>
                      <a:pt x="213" y="399"/>
                      <a:pt x="200" y="486"/>
                      <a:pt x="112" y="604"/>
                    </a:cubicBezTo>
                    <a:cubicBezTo>
                      <a:pt x="49" y="689"/>
                      <a:pt x="0" y="778"/>
                      <a:pt x="61" y="887"/>
                    </a:cubicBezTo>
                    <a:cubicBezTo>
                      <a:pt x="99" y="955"/>
                      <a:pt x="168" y="1002"/>
                      <a:pt x="239" y="1036"/>
                    </a:cubicBezTo>
                    <a:cubicBezTo>
                      <a:pt x="292" y="1061"/>
                      <a:pt x="360" y="1101"/>
                      <a:pt x="346" y="1158"/>
                    </a:cubicBezTo>
                    <a:cubicBezTo>
                      <a:pt x="341" y="1176"/>
                      <a:pt x="328" y="1191"/>
                      <a:pt x="322" y="1208"/>
                    </a:cubicBezTo>
                    <a:cubicBezTo>
                      <a:pt x="302" y="1258"/>
                      <a:pt x="336" y="1311"/>
                      <a:pt x="359" y="1359"/>
                    </a:cubicBezTo>
                    <a:cubicBezTo>
                      <a:pt x="394" y="1427"/>
                      <a:pt x="398" y="1528"/>
                      <a:pt x="329" y="1559"/>
                    </a:cubicBezTo>
                    <a:cubicBezTo>
                      <a:pt x="312" y="1565"/>
                      <a:pt x="294" y="1567"/>
                      <a:pt x="278" y="1574"/>
                    </a:cubicBezTo>
                    <a:cubicBezTo>
                      <a:pt x="213" y="1602"/>
                      <a:pt x="214" y="1704"/>
                      <a:pt x="264" y="1754"/>
                    </a:cubicBezTo>
                    <a:cubicBezTo>
                      <a:pt x="313" y="1804"/>
                      <a:pt x="389" y="1816"/>
                      <a:pt x="459" y="1826"/>
                    </a:cubicBezTo>
                    <a:cubicBezTo>
                      <a:pt x="409" y="1865"/>
                      <a:pt x="447" y="1952"/>
                      <a:pt x="507" y="1974"/>
                    </a:cubicBezTo>
                    <a:cubicBezTo>
                      <a:pt x="530" y="1982"/>
                      <a:pt x="553" y="1985"/>
                      <a:pt x="577" y="1985"/>
                    </a:cubicBezTo>
                    <a:cubicBezTo>
                      <a:pt x="616" y="1985"/>
                      <a:pt x="656" y="1978"/>
                      <a:pt x="696" y="1977"/>
                    </a:cubicBezTo>
                    <a:cubicBezTo>
                      <a:pt x="698" y="1977"/>
                      <a:pt x="700" y="1977"/>
                      <a:pt x="703" y="1977"/>
                    </a:cubicBezTo>
                    <a:cubicBezTo>
                      <a:pt x="829" y="1977"/>
                      <a:pt x="968" y="2067"/>
                      <a:pt x="962" y="2193"/>
                    </a:cubicBezTo>
                    <a:cubicBezTo>
                      <a:pt x="947" y="2200"/>
                      <a:pt x="932" y="2208"/>
                      <a:pt x="917" y="2214"/>
                    </a:cubicBezTo>
                    <a:cubicBezTo>
                      <a:pt x="902" y="2299"/>
                      <a:pt x="985" y="2376"/>
                      <a:pt x="1069" y="2387"/>
                    </a:cubicBezTo>
                    <a:cubicBezTo>
                      <a:pt x="1080" y="2388"/>
                      <a:pt x="1090" y="2389"/>
                      <a:pt x="1100" y="2389"/>
                    </a:cubicBezTo>
                    <a:cubicBezTo>
                      <a:pt x="1175" y="2389"/>
                      <a:pt x="1248" y="2355"/>
                      <a:pt x="1315" y="2320"/>
                    </a:cubicBezTo>
                    <a:cubicBezTo>
                      <a:pt x="1390" y="2280"/>
                      <a:pt x="1467" y="2235"/>
                      <a:pt x="1553" y="2228"/>
                    </a:cubicBezTo>
                    <a:lnTo>
                      <a:pt x="1553" y="2228"/>
                    </a:lnTo>
                    <a:cubicBezTo>
                      <a:pt x="1545" y="2272"/>
                      <a:pt x="1536" y="2317"/>
                      <a:pt x="1529" y="2361"/>
                    </a:cubicBezTo>
                    <a:cubicBezTo>
                      <a:pt x="1576" y="2370"/>
                      <a:pt x="1625" y="2374"/>
                      <a:pt x="1674" y="2374"/>
                    </a:cubicBezTo>
                    <a:cubicBezTo>
                      <a:pt x="1829" y="2374"/>
                      <a:pt x="1985" y="2331"/>
                      <a:pt x="2117" y="2249"/>
                    </a:cubicBezTo>
                    <a:cubicBezTo>
                      <a:pt x="2155" y="2225"/>
                      <a:pt x="2192" y="2197"/>
                      <a:pt x="2214" y="2158"/>
                    </a:cubicBezTo>
                    <a:cubicBezTo>
                      <a:pt x="2237" y="2118"/>
                      <a:pt x="2241" y="2070"/>
                      <a:pt x="2256" y="2027"/>
                    </a:cubicBezTo>
                    <a:cubicBezTo>
                      <a:pt x="2269" y="1982"/>
                      <a:pt x="2299" y="1938"/>
                      <a:pt x="2345" y="1931"/>
                    </a:cubicBezTo>
                    <a:cubicBezTo>
                      <a:pt x="2364" y="1955"/>
                      <a:pt x="2394" y="1966"/>
                      <a:pt x="2425" y="1966"/>
                    </a:cubicBezTo>
                    <a:cubicBezTo>
                      <a:pt x="2452" y="1966"/>
                      <a:pt x="2480" y="1957"/>
                      <a:pt x="2501" y="1941"/>
                    </a:cubicBezTo>
                    <a:cubicBezTo>
                      <a:pt x="2548" y="1906"/>
                      <a:pt x="2568" y="1846"/>
                      <a:pt x="2570" y="1789"/>
                    </a:cubicBezTo>
                    <a:cubicBezTo>
                      <a:pt x="2573" y="1681"/>
                      <a:pt x="2503" y="1566"/>
                      <a:pt x="2397" y="1545"/>
                    </a:cubicBezTo>
                    <a:cubicBezTo>
                      <a:pt x="2439" y="1516"/>
                      <a:pt x="2422" y="1452"/>
                      <a:pt x="2393" y="1411"/>
                    </a:cubicBezTo>
                    <a:cubicBezTo>
                      <a:pt x="2363" y="1370"/>
                      <a:pt x="2324" y="1329"/>
                      <a:pt x="2331" y="1280"/>
                    </a:cubicBezTo>
                    <a:cubicBezTo>
                      <a:pt x="2345" y="1195"/>
                      <a:pt x="2478" y="1188"/>
                      <a:pt x="2515" y="1110"/>
                    </a:cubicBezTo>
                    <a:cubicBezTo>
                      <a:pt x="2548" y="1041"/>
                      <a:pt x="2486" y="966"/>
                      <a:pt x="2436" y="909"/>
                    </a:cubicBezTo>
                    <a:cubicBezTo>
                      <a:pt x="2415" y="885"/>
                      <a:pt x="2394" y="856"/>
                      <a:pt x="2397" y="825"/>
                    </a:cubicBezTo>
                    <a:cubicBezTo>
                      <a:pt x="2400" y="806"/>
                      <a:pt x="2411" y="789"/>
                      <a:pt x="2416" y="771"/>
                    </a:cubicBezTo>
                    <a:cubicBezTo>
                      <a:pt x="2435" y="709"/>
                      <a:pt x="2381" y="636"/>
                      <a:pt x="2316" y="636"/>
                    </a:cubicBezTo>
                    <a:cubicBezTo>
                      <a:pt x="2295" y="679"/>
                      <a:pt x="2274" y="720"/>
                      <a:pt x="2251" y="761"/>
                    </a:cubicBezTo>
                    <a:cubicBezTo>
                      <a:pt x="2209" y="741"/>
                      <a:pt x="2164" y="721"/>
                      <a:pt x="2118" y="721"/>
                    </a:cubicBezTo>
                    <a:cubicBezTo>
                      <a:pt x="2113" y="721"/>
                      <a:pt x="2107" y="722"/>
                      <a:pt x="2102" y="722"/>
                    </a:cubicBezTo>
                    <a:cubicBezTo>
                      <a:pt x="2049" y="727"/>
                      <a:pt x="1998" y="771"/>
                      <a:pt x="2005" y="824"/>
                    </a:cubicBezTo>
                    <a:cubicBezTo>
                      <a:pt x="2008" y="848"/>
                      <a:pt x="2024" y="868"/>
                      <a:pt x="2034" y="892"/>
                    </a:cubicBezTo>
                    <a:cubicBezTo>
                      <a:pt x="2063" y="955"/>
                      <a:pt x="2048" y="1036"/>
                      <a:pt x="1998" y="1085"/>
                    </a:cubicBezTo>
                    <a:cubicBezTo>
                      <a:pt x="1920" y="1070"/>
                      <a:pt x="1842" y="1055"/>
                      <a:pt x="1763" y="1039"/>
                    </a:cubicBezTo>
                    <a:cubicBezTo>
                      <a:pt x="1714" y="1125"/>
                      <a:pt x="1673" y="1215"/>
                      <a:pt x="1641" y="1309"/>
                    </a:cubicBezTo>
                    <a:cubicBezTo>
                      <a:pt x="1571" y="1300"/>
                      <a:pt x="1502" y="1290"/>
                      <a:pt x="1432" y="1281"/>
                    </a:cubicBezTo>
                    <a:lnTo>
                      <a:pt x="1432" y="1281"/>
                    </a:lnTo>
                    <a:cubicBezTo>
                      <a:pt x="1473" y="1340"/>
                      <a:pt x="1415" y="1427"/>
                      <a:pt x="1344" y="1440"/>
                    </a:cubicBezTo>
                    <a:cubicBezTo>
                      <a:pt x="1333" y="1442"/>
                      <a:pt x="1323" y="1443"/>
                      <a:pt x="1313" y="1443"/>
                    </a:cubicBezTo>
                    <a:cubicBezTo>
                      <a:pt x="1253" y="1443"/>
                      <a:pt x="1194" y="1413"/>
                      <a:pt x="1141" y="1382"/>
                    </a:cubicBezTo>
                    <a:cubicBezTo>
                      <a:pt x="1194" y="1352"/>
                      <a:pt x="1156" y="1269"/>
                      <a:pt x="1108" y="1231"/>
                    </a:cubicBezTo>
                    <a:cubicBezTo>
                      <a:pt x="1060" y="1192"/>
                      <a:pt x="1000" y="1138"/>
                      <a:pt x="1025" y="1082"/>
                    </a:cubicBezTo>
                    <a:cubicBezTo>
                      <a:pt x="1038" y="1056"/>
                      <a:pt x="1068" y="1041"/>
                      <a:pt x="1092" y="1022"/>
                    </a:cubicBezTo>
                    <a:cubicBezTo>
                      <a:pt x="1111" y="1006"/>
                      <a:pt x="1126" y="979"/>
                      <a:pt x="1121" y="956"/>
                    </a:cubicBezTo>
                    <a:cubicBezTo>
                      <a:pt x="1118" y="952"/>
                      <a:pt x="1117" y="948"/>
                      <a:pt x="1114" y="944"/>
                    </a:cubicBezTo>
                    <a:cubicBezTo>
                      <a:pt x="1078" y="926"/>
                      <a:pt x="1043" y="910"/>
                      <a:pt x="1007" y="892"/>
                    </a:cubicBezTo>
                    <a:cubicBezTo>
                      <a:pt x="1027" y="829"/>
                      <a:pt x="1027" y="759"/>
                      <a:pt x="1006" y="696"/>
                    </a:cubicBezTo>
                    <a:cubicBezTo>
                      <a:pt x="996" y="667"/>
                      <a:pt x="980" y="638"/>
                      <a:pt x="954" y="620"/>
                    </a:cubicBezTo>
                    <a:cubicBezTo>
                      <a:pt x="936" y="608"/>
                      <a:pt x="916" y="604"/>
                      <a:pt x="894" y="604"/>
                    </a:cubicBezTo>
                    <a:cubicBezTo>
                      <a:pt x="862" y="604"/>
                      <a:pt x="829" y="613"/>
                      <a:pt x="797" y="620"/>
                    </a:cubicBezTo>
                    <a:cubicBezTo>
                      <a:pt x="780" y="624"/>
                      <a:pt x="763" y="626"/>
                      <a:pt x="748" y="626"/>
                    </a:cubicBezTo>
                    <a:cubicBezTo>
                      <a:pt x="674" y="626"/>
                      <a:pt x="637" y="578"/>
                      <a:pt x="659" y="493"/>
                    </a:cubicBezTo>
                    <a:cubicBezTo>
                      <a:pt x="665" y="471"/>
                      <a:pt x="806" y="182"/>
                      <a:pt x="802" y="182"/>
                    </a:cubicBezTo>
                    <a:lnTo>
                      <a:pt x="802" y="182"/>
                    </a:lnTo>
                    <a:cubicBezTo>
                      <a:pt x="802" y="182"/>
                      <a:pt x="802" y="182"/>
                      <a:pt x="802" y="182"/>
                    </a:cubicBezTo>
                    <a:cubicBezTo>
                      <a:pt x="796" y="182"/>
                      <a:pt x="791" y="182"/>
                      <a:pt x="786" y="182"/>
                    </a:cubicBezTo>
                    <a:cubicBezTo>
                      <a:pt x="654" y="182"/>
                      <a:pt x="562" y="1"/>
                      <a:pt x="427" y="1"/>
                    </a:cubicBez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2"/>
              <p:cNvSpPr/>
              <p:nvPr/>
            </p:nvSpPr>
            <p:spPr>
              <a:xfrm>
                <a:off x="5576343" y="3229405"/>
                <a:ext cx="275102" cy="137798"/>
              </a:xfrm>
              <a:custGeom>
                <a:avLst/>
                <a:gdLst/>
                <a:ahLst/>
                <a:cxnLst/>
                <a:rect l="l" t="t" r="r" b="b"/>
                <a:pathLst>
                  <a:path w="5570" h="2790" extrusionOk="0">
                    <a:moveTo>
                      <a:pt x="3545" y="1"/>
                    </a:moveTo>
                    <a:cubicBezTo>
                      <a:pt x="3519" y="1"/>
                      <a:pt x="3494" y="6"/>
                      <a:pt x="3471" y="18"/>
                    </a:cubicBezTo>
                    <a:cubicBezTo>
                      <a:pt x="3370" y="72"/>
                      <a:pt x="3330" y="197"/>
                      <a:pt x="3328" y="310"/>
                    </a:cubicBezTo>
                    <a:cubicBezTo>
                      <a:pt x="3307" y="304"/>
                      <a:pt x="3285" y="301"/>
                      <a:pt x="3264" y="301"/>
                    </a:cubicBezTo>
                    <a:cubicBezTo>
                      <a:pt x="3070" y="301"/>
                      <a:pt x="2900" y="552"/>
                      <a:pt x="3006" y="727"/>
                    </a:cubicBezTo>
                    <a:cubicBezTo>
                      <a:pt x="2974" y="735"/>
                      <a:pt x="2941" y="738"/>
                      <a:pt x="2908" y="738"/>
                    </a:cubicBezTo>
                    <a:cubicBezTo>
                      <a:pt x="2789" y="738"/>
                      <a:pt x="2669" y="691"/>
                      <a:pt x="2582" y="608"/>
                    </a:cubicBezTo>
                    <a:cubicBezTo>
                      <a:pt x="2691" y="555"/>
                      <a:pt x="2761" y="430"/>
                      <a:pt x="2749" y="308"/>
                    </a:cubicBezTo>
                    <a:lnTo>
                      <a:pt x="2749" y="308"/>
                    </a:lnTo>
                    <a:cubicBezTo>
                      <a:pt x="2739" y="309"/>
                      <a:pt x="2729" y="310"/>
                      <a:pt x="2718" y="310"/>
                    </a:cubicBezTo>
                    <a:cubicBezTo>
                      <a:pt x="2674" y="310"/>
                      <a:pt x="2631" y="299"/>
                      <a:pt x="2592" y="278"/>
                    </a:cubicBezTo>
                    <a:cubicBezTo>
                      <a:pt x="2592" y="209"/>
                      <a:pt x="2592" y="140"/>
                      <a:pt x="2592" y="70"/>
                    </a:cubicBezTo>
                    <a:cubicBezTo>
                      <a:pt x="2586" y="69"/>
                      <a:pt x="2581" y="69"/>
                      <a:pt x="2575" y="69"/>
                    </a:cubicBezTo>
                    <a:cubicBezTo>
                      <a:pt x="2453" y="69"/>
                      <a:pt x="2334" y="159"/>
                      <a:pt x="2306" y="278"/>
                    </a:cubicBezTo>
                    <a:cubicBezTo>
                      <a:pt x="2289" y="348"/>
                      <a:pt x="2300" y="423"/>
                      <a:pt x="2282" y="493"/>
                    </a:cubicBezTo>
                    <a:cubicBezTo>
                      <a:pt x="2236" y="683"/>
                      <a:pt x="2015" y="762"/>
                      <a:pt x="1825" y="810"/>
                    </a:cubicBezTo>
                    <a:cubicBezTo>
                      <a:pt x="1867" y="930"/>
                      <a:pt x="1894" y="1055"/>
                      <a:pt x="1906" y="1181"/>
                    </a:cubicBezTo>
                    <a:cubicBezTo>
                      <a:pt x="1821" y="1188"/>
                      <a:pt x="1736" y="1195"/>
                      <a:pt x="1651" y="1201"/>
                    </a:cubicBezTo>
                    <a:cubicBezTo>
                      <a:pt x="1692" y="1270"/>
                      <a:pt x="1690" y="1363"/>
                      <a:pt x="1646" y="1429"/>
                    </a:cubicBezTo>
                    <a:cubicBezTo>
                      <a:pt x="1618" y="1434"/>
                      <a:pt x="1590" y="1436"/>
                      <a:pt x="1561" y="1436"/>
                    </a:cubicBezTo>
                    <a:cubicBezTo>
                      <a:pt x="1497" y="1436"/>
                      <a:pt x="1432" y="1423"/>
                      <a:pt x="1372" y="1398"/>
                    </a:cubicBezTo>
                    <a:lnTo>
                      <a:pt x="1405" y="1151"/>
                    </a:lnTo>
                    <a:cubicBezTo>
                      <a:pt x="1268" y="1112"/>
                      <a:pt x="1094" y="998"/>
                      <a:pt x="1160" y="873"/>
                    </a:cubicBezTo>
                    <a:lnTo>
                      <a:pt x="1160" y="873"/>
                    </a:lnTo>
                    <a:cubicBezTo>
                      <a:pt x="1140" y="876"/>
                      <a:pt x="1120" y="878"/>
                      <a:pt x="1099" y="878"/>
                    </a:cubicBezTo>
                    <a:cubicBezTo>
                      <a:pt x="1019" y="878"/>
                      <a:pt x="939" y="857"/>
                      <a:pt x="868" y="817"/>
                    </a:cubicBezTo>
                    <a:cubicBezTo>
                      <a:pt x="891" y="661"/>
                      <a:pt x="743" y="522"/>
                      <a:pt x="588" y="494"/>
                    </a:cubicBezTo>
                    <a:cubicBezTo>
                      <a:pt x="559" y="489"/>
                      <a:pt x="530" y="487"/>
                      <a:pt x="501" y="487"/>
                    </a:cubicBezTo>
                    <a:cubicBezTo>
                      <a:pt x="374" y="487"/>
                      <a:pt x="249" y="530"/>
                      <a:pt x="128" y="572"/>
                    </a:cubicBezTo>
                    <a:cubicBezTo>
                      <a:pt x="79" y="610"/>
                      <a:pt x="110" y="705"/>
                      <a:pt x="171" y="708"/>
                    </a:cubicBezTo>
                    <a:cubicBezTo>
                      <a:pt x="10" y="776"/>
                      <a:pt x="1" y="1023"/>
                      <a:pt x="112" y="1159"/>
                    </a:cubicBezTo>
                    <a:cubicBezTo>
                      <a:pt x="225" y="1294"/>
                      <a:pt x="407" y="1345"/>
                      <a:pt x="577" y="1391"/>
                    </a:cubicBezTo>
                    <a:cubicBezTo>
                      <a:pt x="536" y="1487"/>
                      <a:pt x="495" y="1583"/>
                      <a:pt x="455" y="1680"/>
                    </a:cubicBezTo>
                    <a:cubicBezTo>
                      <a:pt x="565" y="1710"/>
                      <a:pt x="675" y="1739"/>
                      <a:pt x="785" y="1769"/>
                    </a:cubicBezTo>
                    <a:cubicBezTo>
                      <a:pt x="789" y="1954"/>
                      <a:pt x="794" y="2139"/>
                      <a:pt x="798" y="2324"/>
                    </a:cubicBezTo>
                    <a:cubicBezTo>
                      <a:pt x="798" y="2363"/>
                      <a:pt x="799" y="2402"/>
                      <a:pt x="815" y="2438"/>
                    </a:cubicBezTo>
                    <a:cubicBezTo>
                      <a:pt x="838" y="2494"/>
                      <a:pt x="899" y="2530"/>
                      <a:pt x="959" y="2530"/>
                    </a:cubicBezTo>
                    <a:cubicBezTo>
                      <a:pt x="970" y="2530"/>
                      <a:pt x="980" y="2529"/>
                      <a:pt x="990" y="2527"/>
                    </a:cubicBezTo>
                    <a:lnTo>
                      <a:pt x="990" y="2527"/>
                    </a:lnTo>
                    <a:cubicBezTo>
                      <a:pt x="918" y="2555"/>
                      <a:pt x="882" y="2658"/>
                      <a:pt x="929" y="2722"/>
                    </a:cubicBezTo>
                    <a:cubicBezTo>
                      <a:pt x="970" y="2770"/>
                      <a:pt x="1024" y="2789"/>
                      <a:pt x="1084" y="2789"/>
                    </a:cubicBezTo>
                    <a:cubicBezTo>
                      <a:pt x="1188" y="2789"/>
                      <a:pt x="1306" y="2730"/>
                      <a:pt x="1389" y="2658"/>
                    </a:cubicBezTo>
                    <a:cubicBezTo>
                      <a:pt x="1513" y="2547"/>
                      <a:pt x="1641" y="2403"/>
                      <a:pt x="1804" y="2403"/>
                    </a:cubicBezTo>
                    <a:cubicBezTo>
                      <a:pt x="1811" y="2403"/>
                      <a:pt x="1817" y="2403"/>
                      <a:pt x="1824" y="2403"/>
                    </a:cubicBezTo>
                    <a:cubicBezTo>
                      <a:pt x="1964" y="2413"/>
                      <a:pt x="2084" y="2533"/>
                      <a:pt x="2221" y="2533"/>
                    </a:cubicBezTo>
                    <a:cubicBezTo>
                      <a:pt x="2231" y="2533"/>
                      <a:pt x="2240" y="2533"/>
                      <a:pt x="2250" y="2532"/>
                    </a:cubicBezTo>
                    <a:cubicBezTo>
                      <a:pt x="2379" y="2515"/>
                      <a:pt x="2462" y="2391"/>
                      <a:pt x="2560" y="2305"/>
                    </a:cubicBezTo>
                    <a:cubicBezTo>
                      <a:pt x="2612" y="2261"/>
                      <a:pt x="2688" y="2231"/>
                      <a:pt x="2756" y="2231"/>
                    </a:cubicBezTo>
                    <a:cubicBezTo>
                      <a:pt x="2816" y="2231"/>
                      <a:pt x="2870" y="2255"/>
                      <a:pt x="2892" y="2312"/>
                    </a:cubicBezTo>
                    <a:cubicBezTo>
                      <a:pt x="2806" y="2345"/>
                      <a:pt x="2840" y="2488"/>
                      <a:pt x="2922" y="2529"/>
                    </a:cubicBezTo>
                    <a:cubicBezTo>
                      <a:pt x="3006" y="2571"/>
                      <a:pt x="3104" y="2554"/>
                      <a:pt x="3196" y="2566"/>
                    </a:cubicBezTo>
                    <a:cubicBezTo>
                      <a:pt x="3288" y="2577"/>
                      <a:pt x="3391" y="2650"/>
                      <a:pt x="3370" y="2740"/>
                    </a:cubicBezTo>
                    <a:cubicBezTo>
                      <a:pt x="3457" y="2729"/>
                      <a:pt x="3543" y="2717"/>
                      <a:pt x="3629" y="2705"/>
                    </a:cubicBezTo>
                    <a:cubicBezTo>
                      <a:pt x="3659" y="2493"/>
                      <a:pt x="3867" y="2327"/>
                      <a:pt x="4079" y="2327"/>
                    </a:cubicBezTo>
                    <a:cubicBezTo>
                      <a:pt x="4108" y="2327"/>
                      <a:pt x="4138" y="2330"/>
                      <a:pt x="4167" y="2336"/>
                    </a:cubicBezTo>
                    <a:cubicBezTo>
                      <a:pt x="4161" y="2565"/>
                      <a:pt x="4368" y="2777"/>
                      <a:pt x="4598" y="2777"/>
                    </a:cubicBezTo>
                    <a:cubicBezTo>
                      <a:pt x="4827" y="2776"/>
                      <a:pt x="5033" y="2562"/>
                      <a:pt x="5026" y="2333"/>
                    </a:cubicBezTo>
                    <a:cubicBezTo>
                      <a:pt x="5023" y="2249"/>
                      <a:pt x="4999" y="2157"/>
                      <a:pt x="5049" y="2091"/>
                    </a:cubicBezTo>
                    <a:cubicBezTo>
                      <a:pt x="5108" y="2010"/>
                      <a:pt x="5234" y="2022"/>
                      <a:pt x="5317" y="1965"/>
                    </a:cubicBezTo>
                    <a:cubicBezTo>
                      <a:pt x="5472" y="1860"/>
                      <a:pt x="5390" y="1621"/>
                      <a:pt x="5293" y="1460"/>
                    </a:cubicBezTo>
                    <a:lnTo>
                      <a:pt x="5534" y="1350"/>
                    </a:lnTo>
                    <a:cubicBezTo>
                      <a:pt x="5569" y="1129"/>
                      <a:pt x="5285" y="1010"/>
                      <a:pt x="5063" y="972"/>
                    </a:cubicBezTo>
                    <a:cubicBezTo>
                      <a:pt x="5119" y="895"/>
                      <a:pt x="5175" y="818"/>
                      <a:pt x="5230" y="741"/>
                    </a:cubicBezTo>
                    <a:cubicBezTo>
                      <a:pt x="5218" y="625"/>
                      <a:pt x="5084" y="565"/>
                      <a:pt x="4966" y="565"/>
                    </a:cubicBezTo>
                    <a:cubicBezTo>
                      <a:pt x="4958" y="565"/>
                      <a:pt x="4949" y="565"/>
                      <a:pt x="4941" y="566"/>
                    </a:cubicBezTo>
                    <a:cubicBezTo>
                      <a:pt x="4830" y="575"/>
                      <a:pt x="4721" y="618"/>
                      <a:pt x="4610" y="618"/>
                    </a:cubicBezTo>
                    <a:cubicBezTo>
                      <a:pt x="4597" y="618"/>
                      <a:pt x="4584" y="617"/>
                      <a:pt x="4571" y="616"/>
                    </a:cubicBezTo>
                    <a:cubicBezTo>
                      <a:pt x="4508" y="610"/>
                      <a:pt x="4446" y="587"/>
                      <a:pt x="4383" y="587"/>
                    </a:cubicBezTo>
                    <a:cubicBezTo>
                      <a:pt x="4374" y="587"/>
                      <a:pt x="4365" y="588"/>
                      <a:pt x="4355" y="589"/>
                    </a:cubicBezTo>
                    <a:cubicBezTo>
                      <a:pt x="4283" y="599"/>
                      <a:pt x="4211" y="676"/>
                      <a:pt x="4245" y="741"/>
                    </a:cubicBezTo>
                    <a:cubicBezTo>
                      <a:pt x="4172" y="741"/>
                      <a:pt x="4100" y="742"/>
                      <a:pt x="4027" y="742"/>
                    </a:cubicBezTo>
                    <a:cubicBezTo>
                      <a:pt x="4028" y="558"/>
                      <a:pt x="3854" y="397"/>
                      <a:pt x="3674" y="397"/>
                    </a:cubicBezTo>
                    <a:cubicBezTo>
                      <a:pt x="3653" y="397"/>
                      <a:pt x="3632" y="400"/>
                      <a:pt x="3611" y="404"/>
                    </a:cubicBezTo>
                    <a:cubicBezTo>
                      <a:pt x="3569" y="313"/>
                      <a:pt x="3619" y="190"/>
                      <a:pt x="3713" y="152"/>
                    </a:cubicBezTo>
                    <a:cubicBezTo>
                      <a:pt x="3725" y="65"/>
                      <a:pt x="3634" y="1"/>
                      <a:pt x="35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2"/>
              <p:cNvSpPr/>
              <p:nvPr/>
            </p:nvSpPr>
            <p:spPr>
              <a:xfrm>
                <a:off x="5591505" y="3293462"/>
                <a:ext cx="217859" cy="74776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1514" extrusionOk="0">
                    <a:moveTo>
                      <a:pt x="501" y="1"/>
                    </a:moveTo>
                    <a:cubicBezTo>
                      <a:pt x="459" y="1"/>
                      <a:pt x="415" y="41"/>
                      <a:pt x="406" y="86"/>
                    </a:cubicBezTo>
                    <a:cubicBezTo>
                      <a:pt x="396" y="142"/>
                      <a:pt x="422" y="199"/>
                      <a:pt x="446" y="251"/>
                    </a:cubicBezTo>
                    <a:lnTo>
                      <a:pt x="249" y="277"/>
                    </a:lnTo>
                    <a:cubicBezTo>
                      <a:pt x="283" y="346"/>
                      <a:pt x="302" y="423"/>
                      <a:pt x="303" y="501"/>
                    </a:cubicBezTo>
                    <a:cubicBezTo>
                      <a:pt x="270" y="506"/>
                      <a:pt x="238" y="512"/>
                      <a:pt x="206" y="518"/>
                    </a:cubicBezTo>
                    <a:cubicBezTo>
                      <a:pt x="193" y="461"/>
                      <a:pt x="136" y="420"/>
                      <a:pt x="80" y="420"/>
                    </a:cubicBezTo>
                    <a:cubicBezTo>
                      <a:pt x="71" y="420"/>
                      <a:pt x="63" y="421"/>
                      <a:pt x="54" y="423"/>
                    </a:cubicBezTo>
                    <a:cubicBezTo>
                      <a:pt x="91" y="550"/>
                      <a:pt x="0" y="712"/>
                      <a:pt x="92" y="809"/>
                    </a:cubicBezTo>
                    <a:cubicBezTo>
                      <a:pt x="119" y="838"/>
                      <a:pt x="158" y="852"/>
                      <a:pt x="195" y="867"/>
                    </a:cubicBezTo>
                    <a:cubicBezTo>
                      <a:pt x="297" y="907"/>
                      <a:pt x="400" y="947"/>
                      <a:pt x="502" y="987"/>
                    </a:cubicBezTo>
                    <a:cubicBezTo>
                      <a:pt x="468" y="996"/>
                      <a:pt x="451" y="1044"/>
                      <a:pt x="473" y="1073"/>
                    </a:cubicBezTo>
                    <a:cubicBezTo>
                      <a:pt x="510" y="1169"/>
                      <a:pt x="637" y="1182"/>
                      <a:pt x="740" y="1191"/>
                    </a:cubicBezTo>
                    <a:cubicBezTo>
                      <a:pt x="842" y="1199"/>
                      <a:pt x="971" y="1251"/>
                      <a:pt x="964" y="1354"/>
                    </a:cubicBezTo>
                    <a:cubicBezTo>
                      <a:pt x="1044" y="1394"/>
                      <a:pt x="1133" y="1415"/>
                      <a:pt x="1223" y="1415"/>
                    </a:cubicBezTo>
                    <a:cubicBezTo>
                      <a:pt x="1257" y="1415"/>
                      <a:pt x="1291" y="1412"/>
                      <a:pt x="1324" y="1406"/>
                    </a:cubicBezTo>
                    <a:cubicBezTo>
                      <a:pt x="1304" y="1361"/>
                      <a:pt x="1323" y="1300"/>
                      <a:pt x="1365" y="1274"/>
                    </a:cubicBezTo>
                    <a:cubicBezTo>
                      <a:pt x="1381" y="1264"/>
                      <a:pt x="1400" y="1259"/>
                      <a:pt x="1419" y="1259"/>
                    </a:cubicBezTo>
                    <a:cubicBezTo>
                      <a:pt x="1450" y="1259"/>
                      <a:pt x="1482" y="1272"/>
                      <a:pt x="1502" y="1297"/>
                    </a:cubicBezTo>
                    <a:cubicBezTo>
                      <a:pt x="1505" y="1346"/>
                      <a:pt x="1507" y="1394"/>
                      <a:pt x="1509" y="1443"/>
                    </a:cubicBezTo>
                    <a:cubicBezTo>
                      <a:pt x="1532" y="1462"/>
                      <a:pt x="1562" y="1472"/>
                      <a:pt x="1593" y="1472"/>
                    </a:cubicBezTo>
                    <a:cubicBezTo>
                      <a:pt x="1623" y="1472"/>
                      <a:pt x="1654" y="1462"/>
                      <a:pt x="1677" y="1442"/>
                    </a:cubicBezTo>
                    <a:cubicBezTo>
                      <a:pt x="1723" y="1402"/>
                      <a:pt x="1734" y="1328"/>
                      <a:pt x="1703" y="1276"/>
                    </a:cubicBezTo>
                    <a:cubicBezTo>
                      <a:pt x="1791" y="1259"/>
                      <a:pt x="1822" y="1121"/>
                      <a:pt x="1750" y="1067"/>
                    </a:cubicBezTo>
                    <a:cubicBezTo>
                      <a:pt x="1801" y="1025"/>
                      <a:pt x="1855" y="981"/>
                      <a:pt x="1919" y="968"/>
                    </a:cubicBezTo>
                    <a:cubicBezTo>
                      <a:pt x="1929" y="966"/>
                      <a:pt x="1939" y="965"/>
                      <a:pt x="1949" y="965"/>
                    </a:cubicBezTo>
                    <a:cubicBezTo>
                      <a:pt x="2006" y="965"/>
                      <a:pt x="2065" y="994"/>
                      <a:pt x="2081" y="1048"/>
                    </a:cubicBezTo>
                    <a:cubicBezTo>
                      <a:pt x="2089" y="1073"/>
                      <a:pt x="2087" y="1103"/>
                      <a:pt x="2103" y="1124"/>
                    </a:cubicBezTo>
                    <a:cubicBezTo>
                      <a:pt x="2118" y="1143"/>
                      <a:pt x="2141" y="1148"/>
                      <a:pt x="2166" y="1148"/>
                    </a:cubicBezTo>
                    <a:cubicBezTo>
                      <a:pt x="2180" y="1148"/>
                      <a:pt x="2195" y="1146"/>
                      <a:pt x="2208" y="1144"/>
                    </a:cubicBezTo>
                    <a:cubicBezTo>
                      <a:pt x="2247" y="1137"/>
                      <a:pt x="2286" y="1132"/>
                      <a:pt x="2325" y="1132"/>
                    </a:cubicBezTo>
                    <a:cubicBezTo>
                      <a:pt x="2363" y="1132"/>
                      <a:pt x="2400" y="1137"/>
                      <a:pt x="2435" y="1153"/>
                    </a:cubicBezTo>
                    <a:cubicBezTo>
                      <a:pt x="2504" y="1185"/>
                      <a:pt x="2549" y="1280"/>
                      <a:pt x="2504" y="1343"/>
                    </a:cubicBezTo>
                    <a:cubicBezTo>
                      <a:pt x="2559" y="1352"/>
                      <a:pt x="2616" y="1362"/>
                      <a:pt x="2672" y="1362"/>
                    </a:cubicBezTo>
                    <a:cubicBezTo>
                      <a:pt x="2708" y="1362"/>
                      <a:pt x="2744" y="1358"/>
                      <a:pt x="2778" y="1347"/>
                    </a:cubicBezTo>
                    <a:cubicBezTo>
                      <a:pt x="2866" y="1318"/>
                      <a:pt x="2943" y="1231"/>
                      <a:pt x="2926" y="1141"/>
                    </a:cubicBezTo>
                    <a:lnTo>
                      <a:pt x="3160" y="1025"/>
                    </a:lnTo>
                    <a:cubicBezTo>
                      <a:pt x="3199" y="1133"/>
                      <a:pt x="3339" y="1158"/>
                      <a:pt x="3453" y="1172"/>
                    </a:cubicBezTo>
                    <a:cubicBezTo>
                      <a:pt x="3567" y="1185"/>
                      <a:pt x="3707" y="1237"/>
                      <a:pt x="3713" y="1352"/>
                    </a:cubicBezTo>
                    <a:cubicBezTo>
                      <a:pt x="3748" y="1302"/>
                      <a:pt x="3809" y="1273"/>
                      <a:pt x="3869" y="1273"/>
                    </a:cubicBezTo>
                    <a:cubicBezTo>
                      <a:pt x="3891" y="1273"/>
                      <a:pt x="3913" y="1277"/>
                      <a:pt x="3933" y="1285"/>
                    </a:cubicBezTo>
                    <a:cubicBezTo>
                      <a:pt x="4010" y="1314"/>
                      <a:pt x="4060" y="1400"/>
                      <a:pt x="4050" y="1482"/>
                    </a:cubicBezTo>
                    <a:cubicBezTo>
                      <a:pt x="4060" y="1504"/>
                      <a:pt x="4083" y="1514"/>
                      <a:pt x="4107" y="1514"/>
                    </a:cubicBezTo>
                    <a:cubicBezTo>
                      <a:pt x="4127" y="1514"/>
                      <a:pt x="4149" y="1507"/>
                      <a:pt x="4164" y="1493"/>
                    </a:cubicBezTo>
                    <a:cubicBezTo>
                      <a:pt x="4197" y="1464"/>
                      <a:pt x="4210" y="1418"/>
                      <a:pt x="4220" y="1376"/>
                    </a:cubicBezTo>
                    <a:cubicBezTo>
                      <a:pt x="4239" y="1298"/>
                      <a:pt x="4258" y="1221"/>
                      <a:pt x="4278" y="1144"/>
                    </a:cubicBezTo>
                    <a:cubicBezTo>
                      <a:pt x="4301" y="1046"/>
                      <a:pt x="4322" y="931"/>
                      <a:pt x="4259" y="852"/>
                    </a:cubicBezTo>
                    <a:lnTo>
                      <a:pt x="4259" y="852"/>
                    </a:lnTo>
                    <a:cubicBezTo>
                      <a:pt x="4265" y="853"/>
                      <a:pt x="4271" y="854"/>
                      <a:pt x="4277" y="854"/>
                    </a:cubicBezTo>
                    <a:cubicBezTo>
                      <a:pt x="4349" y="854"/>
                      <a:pt x="4411" y="770"/>
                      <a:pt x="4391" y="697"/>
                    </a:cubicBezTo>
                    <a:cubicBezTo>
                      <a:pt x="4375" y="631"/>
                      <a:pt x="4306" y="589"/>
                      <a:pt x="4237" y="589"/>
                    </a:cubicBezTo>
                    <a:cubicBezTo>
                      <a:pt x="4224" y="589"/>
                      <a:pt x="4211" y="590"/>
                      <a:pt x="4199" y="593"/>
                    </a:cubicBezTo>
                    <a:cubicBezTo>
                      <a:pt x="4178" y="552"/>
                      <a:pt x="4157" y="510"/>
                      <a:pt x="4137" y="469"/>
                    </a:cubicBezTo>
                    <a:cubicBezTo>
                      <a:pt x="4128" y="465"/>
                      <a:pt x="4118" y="464"/>
                      <a:pt x="4108" y="464"/>
                    </a:cubicBezTo>
                    <a:cubicBezTo>
                      <a:pt x="4060" y="464"/>
                      <a:pt x="4012" y="501"/>
                      <a:pt x="3993" y="548"/>
                    </a:cubicBezTo>
                    <a:cubicBezTo>
                      <a:pt x="3970" y="605"/>
                      <a:pt x="3977" y="667"/>
                      <a:pt x="3984" y="727"/>
                    </a:cubicBezTo>
                    <a:cubicBezTo>
                      <a:pt x="3941" y="750"/>
                      <a:pt x="3892" y="761"/>
                      <a:pt x="3844" y="761"/>
                    </a:cubicBezTo>
                    <a:cubicBezTo>
                      <a:pt x="3832" y="761"/>
                      <a:pt x="3821" y="761"/>
                      <a:pt x="3809" y="760"/>
                    </a:cubicBezTo>
                    <a:cubicBezTo>
                      <a:pt x="3800" y="682"/>
                      <a:pt x="3722" y="626"/>
                      <a:pt x="3646" y="626"/>
                    </a:cubicBezTo>
                    <a:cubicBezTo>
                      <a:pt x="3622" y="626"/>
                      <a:pt x="3598" y="631"/>
                      <a:pt x="3577" y="644"/>
                    </a:cubicBezTo>
                    <a:cubicBezTo>
                      <a:pt x="3540" y="666"/>
                      <a:pt x="3512" y="704"/>
                      <a:pt x="3473" y="724"/>
                    </a:cubicBezTo>
                    <a:cubicBezTo>
                      <a:pt x="3460" y="730"/>
                      <a:pt x="3445" y="733"/>
                      <a:pt x="3430" y="733"/>
                    </a:cubicBezTo>
                    <a:cubicBezTo>
                      <a:pt x="3399" y="733"/>
                      <a:pt x="3368" y="719"/>
                      <a:pt x="3364" y="688"/>
                    </a:cubicBezTo>
                    <a:cubicBezTo>
                      <a:pt x="3475" y="636"/>
                      <a:pt x="3440" y="433"/>
                      <a:pt x="3319" y="418"/>
                    </a:cubicBezTo>
                    <a:cubicBezTo>
                      <a:pt x="3319" y="320"/>
                      <a:pt x="3292" y="222"/>
                      <a:pt x="3242" y="137"/>
                    </a:cubicBezTo>
                    <a:cubicBezTo>
                      <a:pt x="3221" y="133"/>
                      <a:pt x="3201" y="131"/>
                      <a:pt x="3180" y="131"/>
                    </a:cubicBezTo>
                    <a:cubicBezTo>
                      <a:pt x="3118" y="131"/>
                      <a:pt x="3056" y="148"/>
                      <a:pt x="3003" y="180"/>
                    </a:cubicBezTo>
                    <a:cubicBezTo>
                      <a:pt x="3011" y="250"/>
                      <a:pt x="2999" y="321"/>
                      <a:pt x="2969" y="385"/>
                    </a:cubicBezTo>
                    <a:cubicBezTo>
                      <a:pt x="2938" y="376"/>
                      <a:pt x="2903" y="370"/>
                      <a:pt x="2870" y="370"/>
                    </a:cubicBezTo>
                    <a:cubicBezTo>
                      <a:pt x="2820" y="370"/>
                      <a:pt x="2774" y="385"/>
                      <a:pt x="2753" y="428"/>
                    </a:cubicBezTo>
                    <a:cubicBezTo>
                      <a:pt x="2745" y="450"/>
                      <a:pt x="2743" y="473"/>
                      <a:pt x="2737" y="494"/>
                    </a:cubicBezTo>
                    <a:cubicBezTo>
                      <a:pt x="2715" y="557"/>
                      <a:pt x="2655" y="579"/>
                      <a:pt x="2587" y="579"/>
                    </a:cubicBezTo>
                    <a:cubicBezTo>
                      <a:pt x="2530" y="579"/>
                      <a:pt x="2469" y="565"/>
                      <a:pt x="2418" y="545"/>
                    </a:cubicBezTo>
                    <a:lnTo>
                      <a:pt x="2418" y="545"/>
                    </a:lnTo>
                    <a:lnTo>
                      <a:pt x="2436" y="804"/>
                    </a:lnTo>
                    <a:cubicBezTo>
                      <a:pt x="2426" y="818"/>
                      <a:pt x="2409" y="824"/>
                      <a:pt x="2392" y="824"/>
                    </a:cubicBezTo>
                    <a:cubicBezTo>
                      <a:pt x="2372" y="824"/>
                      <a:pt x="2351" y="817"/>
                      <a:pt x="2335" y="805"/>
                    </a:cubicBezTo>
                    <a:cubicBezTo>
                      <a:pt x="2305" y="783"/>
                      <a:pt x="2285" y="749"/>
                      <a:pt x="2254" y="728"/>
                    </a:cubicBezTo>
                    <a:cubicBezTo>
                      <a:pt x="2219" y="706"/>
                      <a:pt x="2176" y="700"/>
                      <a:pt x="2144" y="676"/>
                    </a:cubicBezTo>
                    <a:cubicBezTo>
                      <a:pt x="2046" y="603"/>
                      <a:pt x="2072" y="399"/>
                      <a:pt x="1954" y="387"/>
                    </a:cubicBezTo>
                    <a:lnTo>
                      <a:pt x="1954" y="387"/>
                    </a:lnTo>
                    <a:cubicBezTo>
                      <a:pt x="1956" y="387"/>
                      <a:pt x="1958" y="388"/>
                      <a:pt x="1960" y="388"/>
                    </a:cubicBezTo>
                    <a:cubicBezTo>
                      <a:pt x="2034" y="388"/>
                      <a:pt x="2090" y="295"/>
                      <a:pt x="2068" y="222"/>
                    </a:cubicBezTo>
                    <a:cubicBezTo>
                      <a:pt x="2044" y="146"/>
                      <a:pt x="1964" y="99"/>
                      <a:pt x="1885" y="92"/>
                    </a:cubicBezTo>
                    <a:cubicBezTo>
                      <a:pt x="1874" y="91"/>
                      <a:pt x="1863" y="90"/>
                      <a:pt x="1852" y="90"/>
                    </a:cubicBezTo>
                    <a:cubicBezTo>
                      <a:pt x="1784" y="90"/>
                      <a:pt x="1717" y="109"/>
                      <a:pt x="1651" y="130"/>
                    </a:cubicBezTo>
                    <a:cubicBezTo>
                      <a:pt x="1644" y="227"/>
                      <a:pt x="1636" y="325"/>
                      <a:pt x="1628" y="422"/>
                    </a:cubicBezTo>
                    <a:cubicBezTo>
                      <a:pt x="1614" y="411"/>
                      <a:pt x="1598" y="406"/>
                      <a:pt x="1582" y="406"/>
                    </a:cubicBezTo>
                    <a:cubicBezTo>
                      <a:pt x="1528" y="406"/>
                      <a:pt x="1470" y="458"/>
                      <a:pt x="1471" y="518"/>
                    </a:cubicBezTo>
                    <a:cubicBezTo>
                      <a:pt x="1473" y="593"/>
                      <a:pt x="1547" y="654"/>
                      <a:pt x="1623" y="663"/>
                    </a:cubicBezTo>
                    <a:cubicBezTo>
                      <a:pt x="1595" y="741"/>
                      <a:pt x="1511" y="793"/>
                      <a:pt x="1429" y="793"/>
                    </a:cubicBezTo>
                    <a:cubicBezTo>
                      <a:pt x="1410" y="793"/>
                      <a:pt x="1392" y="791"/>
                      <a:pt x="1374" y="785"/>
                    </a:cubicBezTo>
                    <a:cubicBezTo>
                      <a:pt x="1363" y="813"/>
                      <a:pt x="1352" y="840"/>
                      <a:pt x="1341" y="868"/>
                    </a:cubicBezTo>
                    <a:cubicBezTo>
                      <a:pt x="1327" y="870"/>
                      <a:pt x="1314" y="870"/>
                      <a:pt x="1301" y="870"/>
                    </a:cubicBezTo>
                    <a:cubicBezTo>
                      <a:pt x="1266" y="870"/>
                      <a:pt x="1232" y="864"/>
                      <a:pt x="1200" y="853"/>
                    </a:cubicBezTo>
                    <a:cubicBezTo>
                      <a:pt x="1219" y="748"/>
                      <a:pt x="1124" y="639"/>
                      <a:pt x="1017" y="639"/>
                    </a:cubicBezTo>
                    <a:cubicBezTo>
                      <a:pt x="1012" y="639"/>
                      <a:pt x="1007" y="640"/>
                      <a:pt x="1002" y="640"/>
                    </a:cubicBezTo>
                    <a:cubicBezTo>
                      <a:pt x="1002" y="608"/>
                      <a:pt x="1002" y="576"/>
                      <a:pt x="1002" y="543"/>
                    </a:cubicBezTo>
                    <a:cubicBezTo>
                      <a:pt x="989" y="542"/>
                      <a:pt x="976" y="541"/>
                      <a:pt x="963" y="541"/>
                    </a:cubicBezTo>
                    <a:cubicBezTo>
                      <a:pt x="913" y="541"/>
                      <a:pt x="863" y="552"/>
                      <a:pt x="818" y="574"/>
                    </a:cubicBezTo>
                    <a:cubicBezTo>
                      <a:pt x="829" y="606"/>
                      <a:pt x="839" y="637"/>
                      <a:pt x="850" y="668"/>
                    </a:cubicBezTo>
                    <a:cubicBezTo>
                      <a:pt x="788" y="641"/>
                      <a:pt x="725" y="615"/>
                      <a:pt x="664" y="587"/>
                    </a:cubicBezTo>
                    <a:cubicBezTo>
                      <a:pt x="578" y="551"/>
                      <a:pt x="475" y="473"/>
                      <a:pt x="515" y="389"/>
                    </a:cubicBezTo>
                    <a:cubicBezTo>
                      <a:pt x="571" y="379"/>
                      <a:pt x="618" y="325"/>
                      <a:pt x="618" y="266"/>
                    </a:cubicBezTo>
                    <a:cubicBezTo>
                      <a:pt x="617" y="208"/>
                      <a:pt x="570" y="153"/>
                      <a:pt x="513" y="144"/>
                    </a:cubicBezTo>
                    <a:cubicBezTo>
                      <a:pt x="520" y="99"/>
                      <a:pt x="527" y="54"/>
                      <a:pt x="533" y="9"/>
                    </a:cubicBezTo>
                    <a:cubicBezTo>
                      <a:pt x="523" y="3"/>
                      <a:pt x="512" y="1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2"/>
              <p:cNvSpPr/>
              <p:nvPr/>
            </p:nvSpPr>
            <p:spPr>
              <a:xfrm>
                <a:off x="5389998" y="3474521"/>
                <a:ext cx="153060" cy="157208"/>
              </a:xfrm>
              <a:custGeom>
                <a:avLst/>
                <a:gdLst/>
                <a:ahLst/>
                <a:cxnLst/>
                <a:rect l="l" t="t" r="r" b="b"/>
                <a:pathLst>
                  <a:path w="3099" h="3183" extrusionOk="0">
                    <a:moveTo>
                      <a:pt x="823" y="1"/>
                    </a:moveTo>
                    <a:cubicBezTo>
                      <a:pt x="752" y="1"/>
                      <a:pt x="680" y="20"/>
                      <a:pt x="621" y="61"/>
                    </a:cubicBezTo>
                    <a:cubicBezTo>
                      <a:pt x="567" y="120"/>
                      <a:pt x="607" y="216"/>
                      <a:pt x="660" y="276"/>
                    </a:cubicBezTo>
                    <a:cubicBezTo>
                      <a:pt x="712" y="336"/>
                      <a:pt x="780" y="396"/>
                      <a:pt x="781" y="475"/>
                    </a:cubicBezTo>
                    <a:cubicBezTo>
                      <a:pt x="782" y="529"/>
                      <a:pt x="753" y="577"/>
                      <a:pt x="724" y="621"/>
                    </a:cubicBezTo>
                    <a:cubicBezTo>
                      <a:pt x="636" y="759"/>
                      <a:pt x="545" y="895"/>
                      <a:pt x="450" y="1027"/>
                    </a:cubicBezTo>
                    <a:cubicBezTo>
                      <a:pt x="634" y="1074"/>
                      <a:pt x="760" y="1297"/>
                      <a:pt x="683" y="1470"/>
                    </a:cubicBezTo>
                    <a:cubicBezTo>
                      <a:pt x="612" y="1628"/>
                      <a:pt x="427" y="1691"/>
                      <a:pt x="278" y="1780"/>
                    </a:cubicBezTo>
                    <a:cubicBezTo>
                      <a:pt x="130" y="1869"/>
                      <a:pt x="1" y="2070"/>
                      <a:pt x="109" y="2205"/>
                    </a:cubicBezTo>
                    <a:cubicBezTo>
                      <a:pt x="142" y="2211"/>
                      <a:pt x="175" y="2218"/>
                      <a:pt x="208" y="2225"/>
                    </a:cubicBezTo>
                    <a:cubicBezTo>
                      <a:pt x="224" y="2294"/>
                      <a:pt x="240" y="2362"/>
                      <a:pt x="256" y="2431"/>
                    </a:cubicBezTo>
                    <a:cubicBezTo>
                      <a:pt x="278" y="2429"/>
                      <a:pt x="299" y="2428"/>
                      <a:pt x="321" y="2428"/>
                    </a:cubicBezTo>
                    <a:cubicBezTo>
                      <a:pt x="404" y="2428"/>
                      <a:pt x="486" y="2444"/>
                      <a:pt x="562" y="2477"/>
                    </a:cubicBezTo>
                    <a:lnTo>
                      <a:pt x="562" y="2642"/>
                    </a:lnTo>
                    <a:cubicBezTo>
                      <a:pt x="727" y="2712"/>
                      <a:pt x="890" y="2781"/>
                      <a:pt x="1055" y="2851"/>
                    </a:cubicBezTo>
                    <a:cubicBezTo>
                      <a:pt x="1024" y="2958"/>
                      <a:pt x="993" y="3064"/>
                      <a:pt x="962" y="3171"/>
                    </a:cubicBezTo>
                    <a:cubicBezTo>
                      <a:pt x="1000" y="3179"/>
                      <a:pt x="1038" y="3183"/>
                      <a:pt x="1077" y="3183"/>
                    </a:cubicBezTo>
                    <a:cubicBezTo>
                      <a:pt x="1219" y="3183"/>
                      <a:pt x="1361" y="3136"/>
                      <a:pt x="1497" y="3090"/>
                    </a:cubicBezTo>
                    <a:lnTo>
                      <a:pt x="1602" y="3054"/>
                    </a:lnTo>
                    <a:cubicBezTo>
                      <a:pt x="1732" y="3010"/>
                      <a:pt x="1863" y="2965"/>
                      <a:pt x="1993" y="2921"/>
                    </a:cubicBezTo>
                    <a:cubicBezTo>
                      <a:pt x="1932" y="2864"/>
                      <a:pt x="1980" y="2760"/>
                      <a:pt x="2039" y="2699"/>
                    </a:cubicBezTo>
                    <a:cubicBezTo>
                      <a:pt x="2098" y="2638"/>
                      <a:pt x="2173" y="2569"/>
                      <a:pt x="2155" y="2487"/>
                    </a:cubicBezTo>
                    <a:cubicBezTo>
                      <a:pt x="2139" y="2417"/>
                      <a:pt x="2063" y="2376"/>
                      <a:pt x="2037" y="2311"/>
                    </a:cubicBezTo>
                    <a:cubicBezTo>
                      <a:pt x="1988" y="2185"/>
                      <a:pt x="2145" y="2075"/>
                      <a:pt x="2282" y="2075"/>
                    </a:cubicBezTo>
                    <a:cubicBezTo>
                      <a:pt x="2288" y="2075"/>
                      <a:pt x="2295" y="2075"/>
                      <a:pt x="2301" y="2075"/>
                    </a:cubicBezTo>
                    <a:cubicBezTo>
                      <a:pt x="2422" y="2086"/>
                      <a:pt x="2539" y="2142"/>
                      <a:pt x="2658" y="2142"/>
                    </a:cubicBezTo>
                    <a:cubicBezTo>
                      <a:pt x="2678" y="2142"/>
                      <a:pt x="2697" y="2140"/>
                      <a:pt x="2717" y="2137"/>
                    </a:cubicBezTo>
                    <a:cubicBezTo>
                      <a:pt x="2796" y="2230"/>
                      <a:pt x="2907" y="2296"/>
                      <a:pt x="3028" y="2322"/>
                    </a:cubicBezTo>
                    <a:lnTo>
                      <a:pt x="2931" y="1922"/>
                    </a:lnTo>
                    <a:lnTo>
                      <a:pt x="3096" y="1922"/>
                    </a:lnTo>
                    <a:cubicBezTo>
                      <a:pt x="3097" y="1874"/>
                      <a:pt x="3097" y="1827"/>
                      <a:pt x="3098" y="1780"/>
                    </a:cubicBezTo>
                    <a:cubicBezTo>
                      <a:pt x="2897" y="1744"/>
                      <a:pt x="2677" y="1696"/>
                      <a:pt x="2557" y="1530"/>
                    </a:cubicBezTo>
                    <a:cubicBezTo>
                      <a:pt x="2431" y="1358"/>
                      <a:pt x="2463" y="1122"/>
                      <a:pt x="2501" y="911"/>
                    </a:cubicBezTo>
                    <a:cubicBezTo>
                      <a:pt x="2217" y="810"/>
                      <a:pt x="1934" y="708"/>
                      <a:pt x="1650" y="607"/>
                    </a:cubicBezTo>
                    <a:cubicBezTo>
                      <a:pt x="1604" y="720"/>
                      <a:pt x="1488" y="801"/>
                      <a:pt x="1367" y="804"/>
                    </a:cubicBezTo>
                    <a:cubicBezTo>
                      <a:pt x="1270" y="568"/>
                      <a:pt x="1174" y="333"/>
                      <a:pt x="1077" y="96"/>
                    </a:cubicBezTo>
                    <a:cubicBezTo>
                      <a:pt x="1009" y="33"/>
                      <a:pt x="916" y="1"/>
                      <a:pt x="8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2"/>
              <p:cNvSpPr/>
              <p:nvPr/>
            </p:nvSpPr>
            <p:spPr>
              <a:xfrm>
                <a:off x="5351820" y="3538430"/>
                <a:ext cx="94236" cy="108658"/>
              </a:xfrm>
              <a:custGeom>
                <a:avLst/>
                <a:gdLst/>
                <a:ahLst/>
                <a:cxnLst/>
                <a:rect l="l" t="t" r="r" b="b"/>
                <a:pathLst>
                  <a:path w="1908" h="2200" extrusionOk="0">
                    <a:moveTo>
                      <a:pt x="1165" y="1"/>
                    </a:moveTo>
                    <a:cubicBezTo>
                      <a:pt x="1125" y="1"/>
                      <a:pt x="1081" y="22"/>
                      <a:pt x="1061" y="58"/>
                    </a:cubicBezTo>
                    <a:cubicBezTo>
                      <a:pt x="1025" y="125"/>
                      <a:pt x="1046" y="207"/>
                      <a:pt x="1067" y="280"/>
                    </a:cubicBezTo>
                    <a:cubicBezTo>
                      <a:pt x="1019" y="310"/>
                      <a:pt x="972" y="341"/>
                      <a:pt x="924" y="371"/>
                    </a:cubicBezTo>
                    <a:cubicBezTo>
                      <a:pt x="1001" y="411"/>
                      <a:pt x="1043" y="507"/>
                      <a:pt x="1022" y="591"/>
                    </a:cubicBezTo>
                    <a:cubicBezTo>
                      <a:pt x="946" y="619"/>
                      <a:pt x="865" y="633"/>
                      <a:pt x="784" y="633"/>
                    </a:cubicBezTo>
                    <a:cubicBezTo>
                      <a:pt x="741" y="633"/>
                      <a:pt x="697" y="629"/>
                      <a:pt x="654" y="621"/>
                    </a:cubicBezTo>
                    <a:cubicBezTo>
                      <a:pt x="603" y="704"/>
                      <a:pt x="596" y="814"/>
                      <a:pt x="638" y="903"/>
                    </a:cubicBezTo>
                    <a:cubicBezTo>
                      <a:pt x="662" y="904"/>
                      <a:pt x="688" y="905"/>
                      <a:pt x="713" y="906"/>
                    </a:cubicBezTo>
                    <a:cubicBezTo>
                      <a:pt x="752" y="979"/>
                      <a:pt x="766" y="1066"/>
                      <a:pt x="750" y="1146"/>
                    </a:cubicBezTo>
                    <a:cubicBezTo>
                      <a:pt x="719" y="1137"/>
                      <a:pt x="686" y="1133"/>
                      <a:pt x="653" y="1133"/>
                    </a:cubicBezTo>
                    <a:cubicBezTo>
                      <a:pt x="528" y="1133"/>
                      <a:pt x="401" y="1196"/>
                      <a:pt x="333" y="1302"/>
                    </a:cubicBezTo>
                    <a:cubicBezTo>
                      <a:pt x="322" y="1262"/>
                      <a:pt x="311" y="1222"/>
                      <a:pt x="300" y="1182"/>
                    </a:cubicBezTo>
                    <a:cubicBezTo>
                      <a:pt x="197" y="1208"/>
                      <a:pt x="97" y="1269"/>
                      <a:pt x="49" y="1363"/>
                    </a:cubicBezTo>
                    <a:cubicBezTo>
                      <a:pt x="1" y="1458"/>
                      <a:pt x="19" y="1591"/>
                      <a:pt x="107" y="1651"/>
                    </a:cubicBezTo>
                    <a:cubicBezTo>
                      <a:pt x="166" y="1691"/>
                      <a:pt x="244" y="1695"/>
                      <a:pt x="308" y="1728"/>
                    </a:cubicBezTo>
                    <a:cubicBezTo>
                      <a:pt x="409" y="1780"/>
                      <a:pt x="459" y="1913"/>
                      <a:pt x="417" y="2020"/>
                    </a:cubicBezTo>
                    <a:cubicBezTo>
                      <a:pt x="401" y="2061"/>
                      <a:pt x="372" y="2108"/>
                      <a:pt x="396" y="2146"/>
                    </a:cubicBezTo>
                    <a:cubicBezTo>
                      <a:pt x="412" y="2174"/>
                      <a:pt x="448" y="2182"/>
                      <a:pt x="480" y="2186"/>
                    </a:cubicBezTo>
                    <a:cubicBezTo>
                      <a:pt x="548" y="2195"/>
                      <a:pt x="615" y="2200"/>
                      <a:pt x="683" y="2200"/>
                    </a:cubicBezTo>
                    <a:cubicBezTo>
                      <a:pt x="763" y="2200"/>
                      <a:pt x="842" y="2193"/>
                      <a:pt x="921" y="2181"/>
                    </a:cubicBezTo>
                    <a:cubicBezTo>
                      <a:pt x="892" y="2107"/>
                      <a:pt x="948" y="2022"/>
                      <a:pt x="1020" y="1990"/>
                    </a:cubicBezTo>
                    <a:cubicBezTo>
                      <a:pt x="1063" y="1971"/>
                      <a:pt x="1111" y="1965"/>
                      <a:pt x="1159" y="1965"/>
                    </a:cubicBezTo>
                    <a:cubicBezTo>
                      <a:pt x="1190" y="1965"/>
                      <a:pt x="1222" y="1967"/>
                      <a:pt x="1253" y="1970"/>
                    </a:cubicBezTo>
                    <a:cubicBezTo>
                      <a:pt x="1281" y="1972"/>
                      <a:pt x="1309" y="1976"/>
                      <a:pt x="1331" y="1990"/>
                    </a:cubicBezTo>
                    <a:cubicBezTo>
                      <a:pt x="1360" y="2009"/>
                      <a:pt x="1375" y="2042"/>
                      <a:pt x="1396" y="2068"/>
                    </a:cubicBezTo>
                    <a:cubicBezTo>
                      <a:pt x="1434" y="2116"/>
                      <a:pt x="1488" y="2134"/>
                      <a:pt x="1547" y="2134"/>
                    </a:cubicBezTo>
                    <a:cubicBezTo>
                      <a:pt x="1634" y="2134"/>
                      <a:pt x="1734" y="2094"/>
                      <a:pt x="1814" y="2050"/>
                    </a:cubicBezTo>
                    <a:cubicBezTo>
                      <a:pt x="1772" y="1966"/>
                      <a:pt x="1813" y="1865"/>
                      <a:pt x="1842" y="1775"/>
                    </a:cubicBezTo>
                    <a:cubicBezTo>
                      <a:pt x="1871" y="1685"/>
                      <a:pt x="1879" y="1565"/>
                      <a:pt x="1798" y="1514"/>
                    </a:cubicBezTo>
                    <a:cubicBezTo>
                      <a:pt x="1740" y="1478"/>
                      <a:pt x="1646" y="1482"/>
                      <a:pt x="1630" y="1415"/>
                    </a:cubicBezTo>
                    <a:cubicBezTo>
                      <a:pt x="1609" y="1328"/>
                      <a:pt x="1765" y="1239"/>
                      <a:pt x="1699" y="1177"/>
                    </a:cubicBezTo>
                    <a:lnTo>
                      <a:pt x="1699" y="1177"/>
                    </a:lnTo>
                    <a:cubicBezTo>
                      <a:pt x="1693" y="1179"/>
                      <a:pt x="1687" y="1180"/>
                      <a:pt x="1681" y="1180"/>
                    </a:cubicBezTo>
                    <a:cubicBezTo>
                      <a:pt x="1628" y="1180"/>
                      <a:pt x="1593" y="1097"/>
                      <a:pt x="1622" y="1045"/>
                    </a:cubicBezTo>
                    <a:cubicBezTo>
                      <a:pt x="1656" y="988"/>
                      <a:pt x="1725" y="964"/>
                      <a:pt x="1785" y="935"/>
                    </a:cubicBezTo>
                    <a:cubicBezTo>
                      <a:pt x="1845" y="907"/>
                      <a:pt x="1908" y="855"/>
                      <a:pt x="1901" y="789"/>
                    </a:cubicBezTo>
                    <a:cubicBezTo>
                      <a:pt x="1893" y="719"/>
                      <a:pt x="1816" y="683"/>
                      <a:pt x="1758" y="644"/>
                    </a:cubicBezTo>
                    <a:cubicBezTo>
                      <a:pt x="1700" y="605"/>
                      <a:pt x="1656" y="513"/>
                      <a:pt x="1713" y="473"/>
                    </a:cubicBezTo>
                    <a:lnTo>
                      <a:pt x="1713" y="473"/>
                    </a:lnTo>
                    <a:cubicBezTo>
                      <a:pt x="1669" y="491"/>
                      <a:pt x="1622" y="503"/>
                      <a:pt x="1575" y="503"/>
                    </a:cubicBezTo>
                    <a:cubicBezTo>
                      <a:pt x="1548" y="503"/>
                      <a:pt x="1522" y="499"/>
                      <a:pt x="1496" y="490"/>
                    </a:cubicBezTo>
                    <a:cubicBezTo>
                      <a:pt x="1426" y="466"/>
                      <a:pt x="1368" y="401"/>
                      <a:pt x="1367" y="328"/>
                    </a:cubicBezTo>
                    <a:cubicBezTo>
                      <a:pt x="1467" y="282"/>
                      <a:pt x="1521" y="151"/>
                      <a:pt x="1481" y="48"/>
                    </a:cubicBezTo>
                    <a:lnTo>
                      <a:pt x="1481" y="48"/>
                    </a:lnTo>
                    <a:cubicBezTo>
                      <a:pt x="1400" y="49"/>
                      <a:pt x="1320" y="49"/>
                      <a:pt x="1240" y="49"/>
                    </a:cubicBezTo>
                    <a:cubicBezTo>
                      <a:pt x="1230" y="16"/>
                      <a:pt x="1199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2"/>
              <p:cNvSpPr/>
              <p:nvPr/>
            </p:nvSpPr>
            <p:spPr>
              <a:xfrm>
                <a:off x="5760309" y="3454815"/>
                <a:ext cx="634316" cy="320837"/>
              </a:xfrm>
              <a:custGeom>
                <a:avLst/>
                <a:gdLst/>
                <a:ahLst/>
                <a:cxnLst/>
                <a:rect l="l" t="t" r="r" b="b"/>
                <a:pathLst>
                  <a:path w="12843" h="6496" extrusionOk="0">
                    <a:moveTo>
                      <a:pt x="6383" y="1"/>
                    </a:moveTo>
                    <a:cubicBezTo>
                      <a:pt x="6337" y="1"/>
                      <a:pt x="6291" y="7"/>
                      <a:pt x="6245" y="20"/>
                    </a:cubicBezTo>
                    <a:cubicBezTo>
                      <a:pt x="6237" y="157"/>
                      <a:pt x="6332" y="294"/>
                      <a:pt x="6464" y="336"/>
                    </a:cubicBezTo>
                    <a:lnTo>
                      <a:pt x="6464" y="336"/>
                    </a:lnTo>
                    <a:cubicBezTo>
                      <a:pt x="6407" y="319"/>
                      <a:pt x="6349" y="311"/>
                      <a:pt x="6290" y="311"/>
                    </a:cubicBezTo>
                    <a:cubicBezTo>
                      <a:pt x="6070" y="311"/>
                      <a:pt x="5850" y="423"/>
                      <a:pt x="5731" y="609"/>
                    </a:cubicBezTo>
                    <a:cubicBezTo>
                      <a:pt x="5541" y="448"/>
                      <a:pt x="5293" y="361"/>
                      <a:pt x="5045" y="361"/>
                    </a:cubicBezTo>
                    <a:cubicBezTo>
                      <a:pt x="4955" y="361"/>
                      <a:pt x="4865" y="373"/>
                      <a:pt x="4778" y="396"/>
                    </a:cubicBezTo>
                    <a:cubicBezTo>
                      <a:pt x="4808" y="255"/>
                      <a:pt x="4656" y="143"/>
                      <a:pt x="4511" y="143"/>
                    </a:cubicBezTo>
                    <a:cubicBezTo>
                      <a:pt x="4483" y="143"/>
                      <a:pt x="4455" y="147"/>
                      <a:pt x="4429" y="156"/>
                    </a:cubicBezTo>
                    <a:cubicBezTo>
                      <a:pt x="4265" y="215"/>
                      <a:pt x="4164" y="375"/>
                      <a:pt x="4079" y="523"/>
                    </a:cubicBezTo>
                    <a:cubicBezTo>
                      <a:pt x="3978" y="699"/>
                      <a:pt x="3878" y="873"/>
                      <a:pt x="3777" y="1046"/>
                    </a:cubicBezTo>
                    <a:cubicBezTo>
                      <a:pt x="3678" y="1095"/>
                      <a:pt x="3580" y="1144"/>
                      <a:pt x="3482" y="1193"/>
                    </a:cubicBezTo>
                    <a:cubicBezTo>
                      <a:pt x="3455" y="1206"/>
                      <a:pt x="3428" y="1220"/>
                      <a:pt x="3402" y="1232"/>
                    </a:cubicBezTo>
                    <a:cubicBezTo>
                      <a:pt x="3379" y="1320"/>
                      <a:pt x="3402" y="1418"/>
                      <a:pt x="3453" y="1492"/>
                    </a:cubicBezTo>
                    <a:cubicBezTo>
                      <a:pt x="3309" y="1474"/>
                      <a:pt x="3164" y="1458"/>
                      <a:pt x="3020" y="1443"/>
                    </a:cubicBezTo>
                    <a:lnTo>
                      <a:pt x="3020" y="1443"/>
                    </a:lnTo>
                    <a:cubicBezTo>
                      <a:pt x="3029" y="1670"/>
                      <a:pt x="3057" y="1905"/>
                      <a:pt x="2994" y="2124"/>
                    </a:cubicBezTo>
                    <a:cubicBezTo>
                      <a:pt x="2945" y="2298"/>
                      <a:pt x="2805" y="2511"/>
                      <a:pt x="2615" y="2550"/>
                    </a:cubicBezTo>
                    <a:cubicBezTo>
                      <a:pt x="2583" y="2556"/>
                      <a:pt x="2556" y="2559"/>
                      <a:pt x="2533" y="2559"/>
                    </a:cubicBezTo>
                    <a:cubicBezTo>
                      <a:pt x="2326" y="2559"/>
                      <a:pt x="2401" y="2336"/>
                      <a:pt x="2174" y="2271"/>
                    </a:cubicBezTo>
                    <a:cubicBezTo>
                      <a:pt x="2150" y="2265"/>
                      <a:pt x="2126" y="2261"/>
                      <a:pt x="2101" y="2261"/>
                    </a:cubicBezTo>
                    <a:cubicBezTo>
                      <a:pt x="1992" y="2261"/>
                      <a:pt x="1883" y="2325"/>
                      <a:pt x="1837" y="2425"/>
                    </a:cubicBezTo>
                    <a:cubicBezTo>
                      <a:pt x="1840" y="2303"/>
                      <a:pt x="1749" y="2186"/>
                      <a:pt x="1629" y="2157"/>
                    </a:cubicBezTo>
                    <a:cubicBezTo>
                      <a:pt x="1611" y="2152"/>
                      <a:pt x="1592" y="2151"/>
                      <a:pt x="1574" y="2151"/>
                    </a:cubicBezTo>
                    <a:cubicBezTo>
                      <a:pt x="1472" y="2151"/>
                      <a:pt x="1369" y="2210"/>
                      <a:pt x="1323" y="2303"/>
                    </a:cubicBezTo>
                    <a:cubicBezTo>
                      <a:pt x="1212" y="2222"/>
                      <a:pt x="1077" y="2140"/>
                      <a:pt x="949" y="2140"/>
                    </a:cubicBezTo>
                    <a:cubicBezTo>
                      <a:pt x="906" y="2140"/>
                      <a:pt x="863" y="2150"/>
                      <a:pt x="823" y="2171"/>
                    </a:cubicBezTo>
                    <a:cubicBezTo>
                      <a:pt x="771" y="2198"/>
                      <a:pt x="730" y="2242"/>
                      <a:pt x="676" y="2255"/>
                    </a:cubicBezTo>
                    <a:cubicBezTo>
                      <a:pt x="667" y="2256"/>
                      <a:pt x="657" y="2257"/>
                      <a:pt x="648" y="2257"/>
                    </a:cubicBezTo>
                    <a:cubicBezTo>
                      <a:pt x="613" y="2257"/>
                      <a:pt x="576" y="2248"/>
                      <a:pt x="542" y="2245"/>
                    </a:cubicBezTo>
                    <a:cubicBezTo>
                      <a:pt x="534" y="2244"/>
                      <a:pt x="525" y="2244"/>
                      <a:pt x="517" y="2244"/>
                    </a:cubicBezTo>
                    <a:cubicBezTo>
                      <a:pt x="410" y="2244"/>
                      <a:pt x="299" y="2304"/>
                      <a:pt x="260" y="2403"/>
                    </a:cubicBezTo>
                    <a:cubicBezTo>
                      <a:pt x="221" y="2511"/>
                      <a:pt x="294" y="2653"/>
                      <a:pt x="409" y="2665"/>
                    </a:cubicBezTo>
                    <a:cubicBezTo>
                      <a:pt x="292" y="2700"/>
                      <a:pt x="175" y="2760"/>
                      <a:pt x="128" y="2872"/>
                    </a:cubicBezTo>
                    <a:cubicBezTo>
                      <a:pt x="83" y="2980"/>
                      <a:pt x="151" y="3135"/>
                      <a:pt x="269" y="3135"/>
                    </a:cubicBezTo>
                    <a:cubicBezTo>
                      <a:pt x="272" y="3135"/>
                      <a:pt x="275" y="3135"/>
                      <a:pt x="277" y="3134"/>
                    </a:cubicBezTo>
                    <a:lnTo>
                      <a:pt x="277" y="3134"/>
                    </a:lnTo>
                    <a:cubicBezTo>
                      <a:pt x="140" y="3200"/>
                      <a:pt x="104" y="3411"/>
                      <a:pt x="214" y="3518"/>
                    </a:cubicBezTo>
                    <a:cubicBezTo>
                      <a:pt x="205" y="3516"/>
                      <a:pt x="196" y="3515"/>
                      <a:pt x="188" y="3515"/>
                    </a:cubicBezTo>
                    <a:cubicBezTo>
                      <a:pt x="78" y="3515"/>
                      <a:pt x="0" y="3666"/>
                      <a:pt x="48" y="3772"/>
                    </a:cubicBezTo>
                    <a:cubicBezTo>
                      <a:pt x="99" y="3887"/>
                      <a:pt x="233" y="3938"/>
                      <a:pt x="358" y="3948"/>
                    </a:cubicBezTo>
                    <a:cubicBezTo>
                      <a:pt x="306" y="4053"/>
                      <a:pt x="441" y="4151"/>
                      <a:pt x="551" y="4196"/>
                    </a:cubicBezTo>
                    <a:cubicBezTo>
                      <a:pt x="792" y="4288"/>
                      <a:pt x="917" y="4300"/>
                      <a:pt x="1097" y="4300"/>
                    </a:cubicBezTo>
                    <a:cubicBezTo>
                      <a:pt x="1159" y="4300"/>
                      <a:pt x="1227" y="4299"/>
                      <a:pt x="1309" y="4299"/>
                    </a:cubicBezTo>
                    <a:cubicBezTo>
                      <a:pt x="1468" y="4441"/>
                      <a:pt x="1804" y="4704"/>
                      <a:pt x="2047" y="4704"/>
                    </a:cubicBezTo>
                    <a:cubicBezTo>
                      <a:pt x="2074" y="4704"/>
                      <a:pt x="2099" y="4701"/>
                      <a:pt x="2123" y="4694"/>
                    </a:cubicBezTo>
                    <a:lnTo>
                      <a:pt x="2123" y="4694"/>
                    </a:lnTo>
                    <a:cubicBezTo>
                      <a:pt x="2059" y="4853"/>
                      <a:pt x="2228" y="5007"/>
                      <a:pt x="2383" y="5080"/>
                    </a:cubicBezTo>
                    <a:cubicBezTo>
                      <a:pt x="2474" y="5124"/>
                      <a:pt x="2575" y="5160"/>
                      <a:pt x="2675" y="5160"/>
                    </a:cubicBezTo>
                    <a:cubicBezTo>
                      <a:pt x="2705" y="5160"/>
                      <a:pt x="2735" y="5157"/>
                      <a:pt x="2764" y="5149"/>
                    </a:cubicBezTo>
                    <a:cubicBezTo>
                      <a:pt x="2891" y="5117"/>
                      <a:pt x="3000" y="4983"/>
                      <a:pt x="2959" y="4858"/>
                    </a:cubicBezTo>
                    <a:lnTo>
                      <a:pt x="2959" y="4858"/>
                    </a:lnTo>
                    <a:cubicBezTo>
                      <a:pt x="3093" y="4959"/>
                      <a:pt x="3226" y="5058"/>
                      <a:pt x="3359" y="5158"/>
                    </a:cubicBezTo>
                    <a:cubicBezTo>
                      <a:pt x="3455" y="5230"/>
                      <a:pt x="3579" y="5301"/>
                      <a:pt x="3690" y="5301"/>
                    </a:cubicBezTo>
                    <a:cubicBezTo>
                      <a:pt x="3738" y="5301"/>
                      <a:pt x="3784" y="5287"/>
                      <a:pt x="3824" y="5254"/>
                    </a:cubicBezTo>
                    <a:cubicBezTo>
                      <a:pt x="3873" y="5437"/>
                      <a:pt x="4066" y="5557"/>
                      <a:pt x="4257" y="5560"/>
                    </a:cubicBezTo>
                    <a:cubicBezTo>
                      <a:pt x="4261" y="5560"/>
                      <a:pt x="4266" y="5560"/>
                      <a:pt x="4270" y="5560"/>
                    </a:cubicBezTo>
                    <a:cubicBezTo>
                      <a:pt x="4456" y="5560"/>
                      <a:pt x="4631" y="5466"/>
                      <a:pt x="4770" y="5342"/>
                    </a:cubicBezTo>
                    <a:lnTo>
                      <a:pt x="4770" y="5342"/>
                    </a:lnTo>
                    <a:cubicBezTo>
                      <a:pt x="4670" y="5544"/>
                      <a:pt x="4848" y="5821"/>
                      <a:pt x="5070" y="5821"/>
                    </a:cubicBezTo>
                    <a:cubicBezTo>
                      <a:pt x="5076" y="5821"/>
                      <a:pt x="5082" y="5821"/>
                      <a:pt x="5088" y="5821"/>
                    </a:cubicBezTo>
                    <a:cubicBezTo>
                      <a:pt x="5091" y="5892"/>
                      <a:pt x="5091" y="5960"/>
                      <a:pt x="5093" y="6031"/>
                    </a:cubicBezTo>
                    <a:cubicBezTo>
                      <a:pt x="5154" y="6069"/>
                      <a:pt x="5226" y="6087"/>
                      <a:pt x="5298" y="6087"/>
                    </a:cubicBezTo>
                    <a:cubicBezTo>
                      <a:pt x="5438" y="6087"/>
                      <a:pt x="5581" y="6019"/>
                      <a:pt x="5657" y="5900"/>
                    </a:cubicBezTo>
                    <a:lnTo>
                      <a:pt x="5657" y="5900"/>
                    </a:lnTo>
                    <a:cubicBezTo>
                      <a:pt x="5587" y="6011"/>
                      <a:pt x="5846" y="6288"/>
                      <a:pt x="5919" y="6341"/>
                    </a:cubicBezTo>
                    <a:cubicBezTo>
                      <a:pt x="6102" y="6481"/>
                      <a:pt x="6272" y="6456"/>
                      <a:pt x="6489" y="6466"/>
                    </a:cubicBezTo>
                    <a:cubicBezTo>
                      <a:pt x="6584" y="6468"/>
                      <a:pt x="6680" y="6493"/>
                      <a:pt x="6775" y="6495"/>
                    </a:cubicBezTo>
                    <a:cubicBezTo>
                      <a:pt x="6781" y="6495"/>
                      <a:pt x="6787" y="6495"/>
                      <a:pt x="6793" y="6495"/>
                    </a:cubicBezTo>
                    <a:cubicBezTo>
                      <a:pt x="6883" y="6495"/>
                      <a:pt x="6977" y="6472"/>
                      <a:pt x="7034" y="6403"/>
                    </a:cubicBezTo>
                    <a:cubicBezTo>
                      <a:pt x="7096" y="6329"/>
                      <a:pt x="7090" y="6200"/>
                      <a:pt x="7004" y="6156"/>
                    </a:cubicBezTo>
                    <a:lnTo>
                      <a:pt x="7004" y="6156"/>
                    </a:lnTo>
                    <a:cubicBezTo>
                      <a:pt x="7020" y="6161"/>
                      <a:pt x="7036" y="6163"/>
                      <a:pt x="7052" y="6163"/>
                    </a:cubicBezTo>
                    <a:cubicBezTo>
                      <a:pt x="7191" y="6163"/>
                      <a:pt x="7319" y="6002"/>
                      <a:pt x="7266" y="5867"/>
                    </a:cubicBezTo>
                    <a:lnTo>
                      <a:pt x="7266" y="5867"/>
                    </a:lnTo>
                    <a:cubicBezTo>
                      <a:pt x="7310" y="5875"/>
                      <a:pt x="7355" y="5880"/>
                      <a:pt x="7400" y="5880"/>
                    </a:cubicBezTo>
                    <a:cubicBezTo>
                      <a:pt x="7469" y="5880"/>
                      <a:pt x="7537" y="5868"/>
                      <a:pt x="7596" y="5833"/>
                    </a:cubicBezTo>
                    <a:cubicBezTo>
                      <a:pt x="7697" y="5779"/>
                      <a:pt x="7758" y="5650"/>
                      <a:pt x="7709" y="5547"/>
                    </a:cubicBezTo>
                    <a:lnTo>
                      <a:pt x="7709" y="5547"/>
                    </a:lnTo>
                    <a:cubicBezTo>
                      <a:pt x="7744" y="5565"/>
                      <a:pt x="7783" y="5573"/>
                      <a:pt x="7823" y="5573"/>
                    </a:cubicBezTo>
                    <a:cubicBezTo>
                      <a:pt x="7913" y="5573"/>
                      <a:pt x="8005" y="5529"/>
                      <a:pt x="8056" y="5454"/>
                    </a:cubicBezTo>
                    <a:cubicBezTo>
                      <a:pt x="8127" y="5344"/>
                      <a:pt x="8103" y="5183"/>
                      <a:pt x="8005" y="5099"/>
                    </a:cubicBezTo>
                    <a:lnTo>
                      <a:pt x="8005" y="5099"/>
                    </a:lnTo>
                    <a:cubicBezTo>
                      <a:pt x="8028" y="5115"/>
                      <a:pt x="8055" y="5121"/>
                      <a:pt x="8082" y="5121"/>
                    </a:cubicBezTo>
                    <a:cubicBezTo>
                      <a:pt x="8151" y="5121"/>
                      <a:pt x="8225" y="5080"/>
                      <a:pt x="8279" y="5031"/>
                    </a:cubicBezTo>
                    <a:cubicBezTo>
                      <a:pt x="8355" y="4965"/>
                      <a:pt x="8430" y="4879"/>
                      <a:pt x="8531" y="4873"/>
                    </a:cubicBezTo>
                    <a:cubicBezTo>
                      <a:pt x="8538" y="4872"/>
                      <a:pt x="8546" y="4872"/>
                      <a:pt x="8553" y="4872"/>
                    </a:cubicBezTo>
                    <a:cubicBezTo>
                      <a:pt x="8589" y="4872"/>
                      <a:pt x="8626" y="4879"/>
                      <a:pt x="8662" y="4879"/>
                    </a:cubicBezTo>
                    <a:cubicBezTo>
                      <a:pt x="8672" y="4879"/>
                      <a:pt x="8681" y="4879"/>
                      <a:pt x="8691" y="4877"/>
                    </a:cubicBezTo>
                    <a:cubicBezTo>
                      <a:pt x="8792" y="4863"/>
                      <a:pt x="8789" y="4752"/>
                      <a:pt x="8865" y="4728"/>
                    </a:cubicBezTo>
                    <a:cubicBezTo>
                      <a:pt x="8877" y="4724"/>
                      <a:pt x="8890" y="4722"/>
                      <a:pt x="8903" y="4722"/>
                    </a:cubicBezTo>
                    <a:cubicBezTo>
                      <a:pt x="8956" y="4722"/>
                      <a:pt x="9019" y="4747"/>
                      <a:pt x="9074" y="4747"/>
                    </a:cubicBezTo>
                    <a:cubicBezTo>
                      <a:pt x="9080" y="4747"/>
                      <a:pt x="9087" y="4746"/>
                      <a:pt x="9093" y="4746"/>
                    </a:cubicBezTo>
                    <a:cubicBezTo>
                      <a:pt x="9144" y="4738"/>
                      <a:pt x="9421" y="4767"/>
                      <a:pt x="9357" y="4640"/>
                    </a:cubicBezTo>
                    <a:lnTo>
                      <a:pt x="9357" y="4640"/>
                    </a:lnTo>
                    <a:cubicBezTo>
                      <a:pt x="9429" y="4781"/>
                      <a:pt x="9587" y="4877"/>
                      <a:pt x="9747" y="4877"/>
                    </a:cubicBezTo>
                    <a:cubicBezTo>
                      <a:pt x="9761" y="4877"/>
                      <a:pt x="9776" y="4877"/>
                      <a:pt x="9790" y="4875"/>
                    </a:cubicBezTo>
                    <a:cubicBezTo>
                      <a:pt x="9838" y="4871"/>
                      <a:pt x="9894" y="4861"/>
                      <a:pt x="9946" y="4861"/>
                    </a:cubicBezTo>
                    <a:cubicBezTo>
                      <a:pt x="10010" y="4861"/>
                      <a:pt x="10067" y="4876"/>
                      <a:pt x="10090" y="4933"/>
                    </a:cubicBezTo>
                    <a:cubicBezTo>
                      <a:pt x="10107" y="4973"/>
                      <a:pt x="10097" y="5019"/>
                      <a:pt x="10105" y="5060"/>
                    </a:cubicBezTo>
                    <a:cubicBezTo>
                      <a:pt x="10124" y="5182"/>
                      <a:pt x="10263" y="5235"/>
                      <a:pt x="10391" y="5235"/>
                    </a:cubicBezTo>
                    <a:cubicBezTo>
                      <a:pt x="10409" y="5235"/>
                      <a:pt x="10427" y="5234"/>
                      <a:pt x="10444" y="5232"/>
                    </a:cubicBezTo>
                    <a:lnTo>
                      <a:pt x="10444" y="5232"/>
                    </a:lnTo>
                    <a:cubicBezTo>
                      <a:pt x="10415" y="5398"/>
                      <a:pt x="10645" y="5474"/>
                      <a:pt x="10813" y="5482"/>
                    </a:cubicBezTo>
                    <a:cubicBezTo>
                      <a:pt x="10970" y="5486"/>
                      <a:pt x="11124" y="5494"/>
                      <a:pt x="11280" y="5498"/>
                    </a:cubicBezTo>
                    <a:cubicBezTo>
                      <a:pt x="11315" y="5500"/>
                      <a:pt x="11350" y="5501"/>
                      <a:pt x="11386" y="5501"/>
                    </a:cubicBezTo>
                    <a:cubicBezTo>
                      <a:pt x="11475" y="5501"/>
                      <a:pt x="11564" y="5492"/>
                      <a:pt x="11643" y="5451"/>
                    </a:cubicBezTo>
                    <a:cubicBezTo>
                      <a:pt x="11752" y="5396"/>
                      <a:pt x="11828" y="5256"/>
                      <a:pt x="11774" y="5146"/>
                    </a:cubicBezTo>
                    <a:lnTo>
                      <a:pt x="11774" y="5146"/>
                    </a:lnTo>
                    <a:cubicBezTo>
                      <a:pt x="11820" y="5161"/>
                      <a:pt x="11867" y="5168"/>
                      <a:pt x="11914" y="5168"/>
                    </a:cubicBezTo>
                    <a:cubicBezTo>
                      <a:pt x="12091" y="5168"/>
                      <a:pt x="12269" y="5071"/>
                      <a:pt x="12356" y="4914"/>
                    </a:cubicBezTo>
                    <a:cubicBezTo>
                      <a:pt x="12382" y="4927"/>
                      <a:pt x="12408" y="4932"/>
                      <a:pt x="12432" y="4932"/>
                    </a:cubicBezTo>
                    <a:cubicBezTo>
                      <a:pt x="12571" y="4932"/>
                      <a:pt x="12688" y="4752"/>
                      <a:pt x="12742" y="4601"/>
                    </a:cubicBezTo>
                    <a:cubicBezTo>
                      <a:pt x="12793" y="4465"/>
                      <a:pt x="12843" y="4322"/>
                      <a:pt x="12824" y="4178"/>
                    </a:cubicBezTo>
                    <a:cubicBezTo>
                      <a:pt x="12804" y="4038"/>
                      <a:pt x="12690" y="3897"/>
                      <a:pt x="12548" y="3897"/>
                    </a:cubicBezTo>
                    <a:cubicBezTo>
                      <a:pt x="12547" y="3897"/>
                      <a:pt x="12546" y="3897"/>
                      <a:pt x="12545" y="3897"/>
                    </a:cubicBezTo>
                    <a:cubicBezTo>
                      <a:pt x="12564" y="3762"/>
                      <a:pt x="12586" y="3625"/>
                      <a:pt x="12554" y="3494"/>
                    </a:cubicBezTo>
                    <a:cubicBezTo>
                      <a:pt x="12523" y="3362"/>
                      <a:pt x="12422" y="3237"/>
                      <a:pt x="12291" y="3217"/>
                    </a:cubicBezTo>
                    <a:cubicBezTo>
                      <a:pt x="12373" y="3147"/>
                      <a:pt x="12342" y="2997"/>
                      <a:pt x="12250" y="2932"/>
                    </a:cubicBezTo>
                    <a:cubicBezTo>
                      <a:pt x="12191" y="2887"/>
                      <a:pt x="12117" y="2871"/>
                      <a:pt x="12041" y="2871"/>
                    </a:cubicBezTo>
                    <a:cubicBezTo>
                      <a:pt x="12005" y="2871"/>
                      <a:pt x="11968" y="2875"/>
                      <a:pt x="11933" y="2880"/>
                    </a:cubicBezTo>
                    <a:cubicBezTo>
                      <a:pt x="11977" y="2751"/>
                      <a:pt x="11914" y="2599"/>
                      <a:pt x="11803" y="2521"/>
                    </a:cubicBezTo>
                    <a:cubicBezTo>
                      <a:pt x="11727" y="2465"/>
                      <a:pt x="11629" y="2439"/>
                      <a:pt x="11532" y="2439"/>
                    </a:cubicBezTo>
                    <a:cubicBezTo>
                      <a:pt x="11524" y="2439"/>
                      <a:pt x="11516" y="2439"/>
                      <a:pt x="11508" y="2440"/>
                    </a:cubicBezTo>
                    <a:cubicBezTo>
                      <a:pt x="11476" y="2442"/>
                      <a:pt x="11444" y="2448"/>
                      <a:pt x="11412" y="2454"/>
                    </a:cubicBezTo>
                    <a:cubicBezTo>
                      <a:pt x="11405" y="2335"/>
                      <a:pt x="11352" y="2257"/>
                      <a:pt x="11278" y="2210"/>
                    </a:cubicBezTo>
                    <a:cubicBezTo>
                      <a:pt x="11227" y="2179"/>
                      <a:pt x="11164" y="2164"/>
                      <a:pt x="11100" y="2164"/>
                    </a:cubicBezTo>
                    <a:cubicBezTo>
                      <a:pt x="11003" y="2164"/>
                      <a:pt x="10901" y="2198"/>
                      <a:pt x="10823" y="2259"/>
                    </a:cubicBezTo>
                    <a:cubicBezTo>
                      <a:pt x="10686" y="1949"/>
                      <a:pt x="10350" y="1738"/>
                      <a:pt x="10012" y="1738"/>
                    </a:cubicBezTo>
                    <a:cubicBezTo>
                      <a:pt x="9991" y="1738"/>
                      <a:pt x="9969" y="1739"/>
                      <a:pt x="9948" y="1741"/>
                    </a:cubicBezTo>
                    <a:cubicBezTo>
                      <a:pt x="9904" y="1419"/>
                      <a:pt x="9596" y="1156"/>
                      <a:pt x="9270" y="1156"/>
                    </a:cubicBezTo>
                    <a:cubicBezTo>
                      <a:pt x="9259" y="1156"/>
                      <a:pt x="9248" y="1156"/>
                      <a:pt x="9237" y="1156"/>
                    </a:cubicBezTo>
                    <a:cubicBezTo>
                      <a:pt x="9308" y="1078"/>
                      <a:pt x="9306" y="949"/>
                      <a:pt x="9237" y="871"/>
                    </a:cubicBezTo>
                    <a:lnTo>
                      <a:pt x="8912" y="871"/>
                    </a:lnTo>
                    <a:cubicBezTo>
                      <a:pt x="8914" y="1083"/>
                      <a:pt x="8769" y="1291"/>
                      <a:pt x="8570" y="1365"/>
                    </a:cubicBezTo>
                    <a:cubicBezTo>
                      <a:pt x="8434" y="1124"/>
                      <a:pt x="8160" y="972"/>
                      <a:pt x="7885" y="972"/>
                    </a:cubicBezTo>
                    <a:cubicBezTo>
                      <a:pt x="7838" y="972"/>
                      <a:pt x="7790" y="977"/>
                      <a:pt x="7744" y="986"/>
                    </a:cubicBezTo>
                    <a:cubicBezTo>
                      <a:pt x="7741" y="715"/>
                      <a:pt x="7470" y="503"/>
                      <a:pt x="7209" y="503"/>
                    </a:cubicBezTo>
                    <a:cubicBezTo>
                      <a:pt x="7130" y="503"/>
                      <a:pt x="7052" y="522"/>
                      <a:pt x="6983" y="565"/>
                    </a:cubicBezTo>
                    <a:cubicBezTo>
                      <a:pt x="6978" y="259"/>
                      <a:pt x="6683" y="1"/>
                      <a:pt x="63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2"/>
              <p:cNvSpPr/>
              <p:nvPr/>
            </p:nvSpPr>
            <p:spPr>
              <a:xfrm>
                <a:off x="5835578" y="3600314"/>
                <a:ext cx="496913" cy="129945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2631" extrusionOk="0">
                    <a:moveTo>
                      <a:pt x="9515" y="1"/>
                    </a:moveTo>
                    <a:cubicBezTo>
                      <a:pt x="9356" y="1"/>
                      <a:pt x="9189" y="133"/>
                      <a:pt x="9250" y="280"/>
                    </a:cubicBezTo>
                    <a:cubicBezTo>
                      <a:pt x="9160" y="302"/>
                      <a:pt x="9070" y="325"/>
                      <a:pt x="8980" y="347"/>
                    </a:cubicBezTo>
                    <a:cubicBezTo>
                      <a:pt x="8986" y="591"/>
                      <a:pt x="8917" y="837"/>
                      <a:pt x="8783" y="1041"/>
                    </a:cubicBezTo>
                    <a:cubicBezTo>
                      <a:pt x="8721" y="909"/>
                      <a:pt x="8577" y="822"/>
                      <a:pt x="8431" y="822"/>
                    </a:cubicBezTo>
                    <a:cubicBezTo>
                      <a:pt x="8411" y="822"/>
                      <a:pt x="8391" y="824"/>
                      <a:pt x="8370" y="827"/>
                    </a:cubicBezTo>
                    <a:cubicBezTo>
                      <a:pt x="8454" y="765"/>
                      <a:pt x="8380" y="617"/>
                      <a:pt x="8278" y="601"/>
                    </a:cubicBezTo>
                    <a:cubicBezTo>
                      <a:pt x="8267" y="599"/>
                      <a:pt x="8256" y="598"/>
                      <a:pt x="8245" y="598"/>
                    </a:cubicBezTo>
                    <a:cubicBezTo>
                      <a:pt x="8155" y="598"/>
                      <a:pt x="8070" y="657"/>
                      <a:pt x="7996" y="713"/>
                    </a:cubicBezTo>
                    <a:cubicBezTo>
                      <a:pt x="7918" y="772"/>
                      <a:pt x="7832" y="836"/>
                      <a:pt x="7736" y="836"/>
                    </a:cubicBezTo>
                    <a:cubicBezTo>
                      <a:pt x="7729" y="836"/>
                      <a:pt x="7723" y="836"/>
                      <a:pt x="7717" y="835"/>
                    </a:cubicBezTo>
                    <a:cubicBezTo>
                      <a:pt x="7717" y="909"/>
                      <a:pt x="7717" y="981"/>
                      <a:pt x="7717" y="1055"/>
                    </a:cubicBezTo>
                    <a:cubicBezTo>
                      <a:pt x="7642" y="1044"/>
                      <a:pt x="7568" y="1034"/>
                      <a:pt x="7493" y="1023"/>
                    </a:cubicBezTo>
                    <a:cubicBezTo>
                      <a:pt x="7579" y="988"/>
                      <a:pt x="7553" y="843"/>
                      <a:pt x="7468" y="806"/>
                    </a:cubicBezTo>
                    <a:cubicBezTo>
                      <a:pt x="7446" y="797"/>
                      <a:pt x="7423" y="793"/>
                      <a:pt x="7400" y="793"/>
                    </a:cubicBezTo>
                    <a:cubicBezTo>
                      <a:pt x="7334" y="793"/>
                      <a:pt x="7265" y="826"/>
                      <a:pt x="7211" y="866"/>
                    </a:cubicBezTo>
                    <a:cubicBezTo>
                      <a:pt x="7136" y="921"/>
                      <a:pt x="7069" y="991"/>
                      <a:pt x="6982" y="1023"/>
                    </a:cubicBezTo>
                    <a:cubicBezTo>
                      <a:pt x="6936" y="1039"/>
                      <a:pt x="6886" y="1044"/>
                      <a:pt x="6834" y="1044"/>
                    </a:cubicBezTo>
                    <a:cubicBezTo>
                      <a:pt x="6761" y="1044"/>
                      <a:pt x="6686" y="1034"/>
                      <a:pt x="6615" y="1034"/>
                    </a:cubicBezTo>
                    <a:cubicBezTo>
                      <a:pt x="6536" y="1034"/>
                      <a:pt x="6463" y="1046"/>
                      <a:pt x="6404" y="1098"/>
                    </a:cubicBezTo>
                    <a:cubicBezTo>
                      <a:pt x="6336" y="923"/>
                      <a:pt x="6266" y="748"/>
                      <a:pt x="6197" y="573"/>
                    </a:cubicBezTo>
                    <a:cubicBezTo>
                      <a:pt x="6177" y="568"/>
                      <a:pt x="6156" y="566"/>
                      <a:pt x="6135" y="566"/>
                    </a:cubicBezTo>
                    <a:cubicBezTo>
                      <a:pt x="6053" y="566"/>
                      <a:pt x="5970" y="601"/>
                      <a:pt x="5915" y="662"/>
                    </a:cubicBezTo>
                    <a:cubicBezTo>
                      <a:pt x="5914" y="718"/>
                      <a:pt x="5914" y="775"/>
                      <a:pt x="5913" y="832"/>
                    </a:cubicBezTo>
                    <a:cubicBezTo>
                      <a:pt x="5891" y="798"/>
                      <a:pt x="5860" y="784"/>
                      <a:pt x="5826" y="784"/>
                    </a:cubicBezTo>
                    <a:cubicBezTo>
                      <a:pt x="5744" y="784"/>
                      <a:pt x="5645" y="864"/>
                      <a:pt x="5614" y="953"/>
                    </a:cubicBezTo>
                    <a:cubicBezTo>
                      <a:pt x="5571" y="1080"/>
                      <a:pt x="5568" y="1240"/>
                      <a:pt x="5458" y="1315"/>
                    </a:cubicBezTo>
                    <a:cubicBezTo>
                      <a:pt x="5393" y="1358"/>
                      <a:pt x="5311" y="1359"/>
                      <a:pt x="5239" y="1389"/>
                    </a:cubicBezTo>
                    <a:cubicBezTo>
                      <a:pt x="5168" y="1419"/>
                      <a:pt x="5107" y="1508"/>
                      <a:pt x="5151" y="1570"/>
                    </a:cubicBezTo>
                    <a:cubicBezTo>
                      <a:pt x="5064" y="1502"/>
                      <a:pt x="4959" y="1456"/>
                      <a:pt x="4849" y="1438"/>
                    </a:cubicBezTo>
                    <a:lnTo>
                      <a:pt x="4634" y="1078"/>
                    </a:lnTo>
                    <a:cubicBezTo>
                      <a:pt x="4568" y="967"/>
                      <a:pt x="4436" y="849"/>
                      <a:pt x="4328" y="849"/>
                    </a:cubicBezTo>
                    <a:cubicBezTo>
                      <a:pt x="4288" y="849"/>
                      <a:pt x="4251" y="865"/>
                      <a:pt x="4223" y="903"/>
                    </a:cubicBezTo>
                    <a:cubicBezTo>
                      <a:pt x="4223" y="985"/>
                      <a:pt x="4224" y="1066"/>
                      <a:pt x="4224" y="1146"/>
                    </a:cubicBezTo>
                    <a:cubicBezTo>
                      <a:pt x="4192" y="1142"/>
                      <a:pt x="4161" y="1139"/>
                      <a:pt x="4129" y="1139"/>
                    </a:cubicBezTo>
                    <a:cubicBezTo>
                      <a:pt x="4057" y="1139"/>
                      <a:pt x="3985" y="1152"/>
                      <a:pt x="3917" y="1176"/>
                    </a:cubicBezTo>
                    <a:cubicBezTo>
                      <a:pt x="3906" y="1277"/>
                      <a:pt x="3927" y="1380"/>
                      <a:pt x="3976" y="1470"/>
                    </a:cubicBezTo>
                    <a:cubicBezTo>
                      <a:pt x="3956" y="1606"/>
                      <a:pt x="3935" y="1743"/>
                      <a:pt x="3914" y="1880"/>
                    </a:cubicBezTo>
                    <a:cubicBezTo>
                      <a:pt x="3762" y="1824"/>
                      <a:pt x="3600" y="1796"/>
                      <a:pt x="3437" y="1796"/>
                    </a:cubicBezTo>
                    <a:cubicBezTo>
                      <a:pt x="3434" y="1796"/>
                      <a:pt x="3431" y="1796"/>
                      <a:pt x="3428" y="1796"/>
                    </a:cubicBezTo>
                    <a:cubicBezTo>
                      <a:pt x="3502" y="1743"/>
                      <a:pt x="3460" y="1612"/>
                      <a:pt x="3376" y="1576"/>
                    </a:cubicBezTo>
                    <a:cubicBezTo>
                      <a:pt x="3346" y="1562"/>
                      <a:pt x="3315" y="1557"/>
                      <a:pt x="3283" y="1557"/>
                    </a:cubicBezTo>
                    <a:cubicBezTo>
                      <a:pt x="3224" y="1557"/>
                      <a:pt x="3164" y="1574"/>
                      <a:pt x="3108" y="1591"/>
                    </a:cubicBezTo>
                    <a:cubicBezTo>
                      <a:pt x="3098" y="1494"/>
                      <a:pt x="3075" y="1398"/>
                      <a:pt x="3043" y="1306"/>
                    </a:cubicBezTo>
                    <a:cubicBezTo>
                      <a:pt x="2988" y="1151"/>
                      <a:pt x="2837" y="993"/>
                      <a:pt x="2695" y="993"/>
                    </a:cubicBezTo>
                    <a:cubicBezTo>
                      <a:pt x="2655" y="993"/>
                      <a:pt x="2616" y="1005"/>
                      <a:pt x="2580" y="1033"/>
                    </a:cubicBezTo>
                    <a:cubicBezTo>
                      <a:pt x="2650" y="1199"/>
                      <a:pt x="2616" y="1404"/>
                      <a:pt x="2495" y="1539"/>
                    </a:cubicBezTo>
                    <a:cubicBezTo>
                      <a:pt x="2476" y="1516"/>
                      <a:pt x="2449" y="1506"/>
                      <a:pt x="2420" y="1506"/>
                    </a:cubicBezTo>
                    <a:cubicBezTo>
                      <a:pt x="2352" y="1506"/>
                      <a:pt x="2278" y="1563"/>
                      <a:pt x="2288" y="1635"/>
                    </a:cubicBezTo>
                    <a:cubicBezTo>
                      <a:pt x="2200" y="1584"/>
                      <a:pt x="2113" y="1535"/>
                      <a:pt x="2025" y="1486"/>
                    </a:cubicBezTo>
                    <a:cubicBezTo>
                      <a:pt x="2121" y="1377"/>
                      <a:pt x="2023" y="1200"/>
                      <a:pt x="1894" y="1132"/>
                    </a:cubicBezTo>
                    <a:cubicBezTo>
                      <a:pt x="1766" y="1065"/>
                      <a:pt x="1612" y="1053"/>
                      <a:pt x="1492" y="972"/>
                    </a:cubicBezTo>
                    <a:lnTo>
                      <a:pt x="994" y="992"/>
                    </a:lnTo>
                    <a:cubicBezTo>
                      <a:pt x="847" y="834"/>
                      <a:pt x="703" y="676"/>
                      <a:pt x="558" y="519"/>
                    </a:cubicBezTo>
                    <a:cubicBezTo>
                      <a:pt x="496" y="452"/>
                      <a:pt x="422" y="381"/>
                      <a:pt x="336" y="381"/>
                    </a:cubicBezTo>
                    <a:cubicBezTo>
                      <a:pt x="328" y="381"/>
                      <a:pt x="320" y="381"/>
                      <a:pt x="311" y="382"/>
                    </a:cubicBezTo>
                    <a:cubicBezTo>
                      <a:pt x="210" y="397"/>
                      <a:pt x="152" y="535"/>
                      <a:pt x="211" y="618"/>
                    </a:cubicBezTo>
                    <a:cubicBezTo>
                      <a:pt x="141" y="623"/>
                      <a:pt x="70" y="629"/>
                      <a:pt x="0" y="633"/>
                    </a:cubicBezTo>
                    <a:cubicBezTo>
                      <a:pt x="65" y="802"/>
                      <a:pt x="105" y="980"/>
                      <a:pt x="119" y="1161"/>
                    </a:cubicBezTo>
                    <a:cubicBezTo>
                      <a:pt x="146" y="1148"/>
                      <a:pt x="171" y="1142"/>
                      <a:pt x="196" y="1142"/>
                    </a:cubicBezTo>
                    <a:cubicBezTo>
                      <a:pt x="409" y="1142"/>
                      <a:pt x="558" y="1566"/>
                      <a:pt x="806" y="1567"/>
                    </a:cubicBezTo>
                    <a:lnTo>
                      <a:pt x="806" y="1567"/>
                    </a:lnTo>
                    <a:cubicBezTo>
                      <a:pt x="769" y="1576"/>
                      <a:pt x="743" y="1629"/>
                      <a:pt x="767" y="1660"/>
                    </a:cubicBezTo>
                    <a:cubicBezTo>
                      <a:pt x="839" y="1709"/>
                      <a:pt x="919" y="1745"/>
                      <a:pt x="1004" y="1765"/>
                    </a:cubicBezTo>
                    <a:cubicBezTo>
                      <a:pt x="975" y="1802"/>
                      <a:pt x="965" y="1853"/>
                      <a:pt x="976" y="1898"/>
                    </a:cubicBezTo>
                    <a:cubicBezTo>
                      <a:pt x="997" y="1905"/>
                      <a:pt x="1018" y="1908"/>
                      <a:pt x="1039" y="1908"/>
                    </a:cubicBezTo>
                    <a:cubicBezTo>
                      <a:pt x="1202" y="1908"/>
                      <a:pt x="1352" y="1715"/>
                      <a:pt x="1283" y="1559"/>
                    </a:cubicBezTo>
                    <a:lnTo>
                      <a:pt x="1283" y="1559"/>
                    </a:lnTo>
                    <a:cubicBezTo>
                      <a:pt x="1334" y="1565"/>
                      <a:pt x="1384" y="1568"/>
                      <a:pt x="1435" y="1568"/>
                    </a:cubicBezTo>
                    <a:cubicBezTo>
                      <a:pt x="1517" y="1568"/>
                      <a:pt x="1600" y="1560"/>
                      <a:pt x="1680" y="1543"/>
                    </a:cubicBezTo>
                    <a:cubicBezTo>
                      <a:pt x="1752" y="1688"/>
                      <a:pt x="1914" y="1777"/>
                      <a:pt x="2074" y="1777"/>
                    </a:cubicBezTo>
                    <a:cubicBezTo>
                      <a:pt x="2131" y="1777"/>
                      <a:pt x="2188" y="1766"/>
                      <a:pt x="2240" y="1742"/>
                    </a:cubicBezTo>
                    <a:cubicBezTo>
                      <a:pt x="2255" y="1813"/>
                      <a:pt x="2269" y="1883"/>
                      <a:pt x="2284" y="1954"/>
                    </a:cubicBezTo>
                    <a:cubicBezTo>
                      <a:pt x="2323" y="1933"/>
                      <a:pt x="2366" y="1924"/>
                      <a:pt x="2409" y="1924"/>
                    </a:cubicBezTo>
                    <a:cubicBezTo>
                      <a:pt x="2518" y="1924"/>
                      <a:pt x="2629" y="1983"/>
                      <a:pt x="2677" y="2082"/>
                    </a:cubicBezTo>
                    <a:cubicBezTo>
                      <a:pt x="2899" y="2105"/>
                      <a:pt x="3119" y="2142"/>
                      <a:pt x="3336" y="2192"/>
                    </a:cubicBezTo>
                    <a:cubicBezTo>
                      <a:pt x="3277" y="2230"/>
                      <a:pt x="3240" y="2299"/>
                      <a:pt x="3239" y="2369"/>
                    </a:cubicBezTo>
                    <a:cubicBezTo>
                      <a:pt x="3292" y="2407"/>
                      <a:pt x="3357" y="2427"/>
                      <a:pt x="3422" y="2427"/>
                    </a:cubicBezTo>
                    <a:cubicBezTo>
                      <a:pt x="3472" y="2427"/>
                      <a:pt x="3521" y="2416"/>
                      <a:pt x="3565" y="2393"/>
                    </a:cubicBezTo>
                    <a:cubicBezTo>
                      <a:pt x="3598" y="2520"/>
                      <a:pt x="3722" y="2616"/>
                      <a:pt x="3852" y="2616"/>
                    </a:cubicBezTo>
                    <a:cubicBezTo>
                      <a:pt x="3855" y="2616"/>
                      <a:pt x="3857" y="2616"/>
                      <a:pt x="3859" y="2616"/>
                    </a:cubicBezTo>
                    <a:cubicBezTo>
                      <a:pt x="3992" y="2611"/>
                      <a:pt x="4116" y="2508"/>
                      <a:pt x="4141" y="2378"/>
                    </a:cubicBezTo>
                    <a:cubicBezTo>
                      <a:pt x="4337" y="2357"/>
                      <a:pt x="4534" y="2336"/>
                      <a:pt x="4730" y="2315"/>
                    </a:cubicBezTo>
                    <a:cubicBezTo>
                      <a:pt x="4787" y="2444"/>
                      <a:pt x="4930" y="2519"/>
                      <a:pt x="5069" y="2519"/>
                    </a:cubicBezTo>
                    <a:cubicBezTo>
                      <a:pt x="5147" y="2519"/>
                      <a:pt x="5224" y="2496"/>
                      <a:pt x="5285" y="2445"/>
                    </a:cubicBezTo>
                    <a:cubicBezTo>
                      <a:pt x="5336" y="2568"/>
                      <a:pt x="5474" y="2630"/>
                      <a:pt x="5610" y="2630"/>
                    </a:cubicBezTo>
                    <a:cubicBezTo>
                      <a:pt x="5640" y="2630"/>
                      <a:pt x="5669" y="2627"/>
                      <a:pt x="5698" y="2621"/>
                    </a:cubicBezTo>
                    <a:cubicBezTo>
                      <a:pt x="5856" y="2588"/>
                      <a:pt x="5990" y="2484"/>
                      <a:pt x="6117" y="2385"/>
                    </a:cubicBezTo>
                    <a:cubicBezTo>
                      <a:pt x="6147" y="2339"/>
                      <a:pt x="6124" y="2268"/>
                      <a:pt x="6072" y="2250"/>
                    </a:cubicBezTo>
                    <a:cubicBezTo>
                      <a:pt x="6171" y="2227"/>
                      <a:pt x="6264" y="2183"/>
                      <a:pt x="6347" y="2124"/>
                    </a:cubicBezTo>
                    <a:cubicBezTo>
                      <a:pt x="6347" y="2034"/>
                      <a:pt x="6347" y="1944"/>
                      <a:pt x="6347" y="1853"/>
                    </a:cubicBezTo>
                    <a:cubicBezTo>
                      <a:pt x="6527" y="1847"/>
                      <a:pt x="6702" y="1747"/>
                      <a:pt x="6802" y="1596"/>
                    </a:cubicBezTo>
                    <a:cubicBezTo>
                      <a:pt x="6853" y="1644"/>
                      <a:pt x="6921" y="1666"/>
                      <a:pt x="6991" y="1666"/>
                    </a:cubicBezTo>
                    <a:cubicBezTo>
                      <a:pt x="7098" y="1666"/>
                      <a:pt x="7208" y="1612"/>
                      <a:pt x="7257" y="1514"/>
                    </a:cubicBezTo>
                    <a:cubicBezTo>
                      <a:pt x="7486" y="1416"/>
                      <a:pt x="7735" y="1366"/>
                      <a:pt x="7984" y="1366"/>
                    </a:cubicBezTo>
                    <a:cubicBezTo>
                      <a:pt x="8211" y="1366"/>
                      <a:pt x="8438" y="1407"/>
                      <a:pt x="8649" y="1489"/>
                    </a:cubicBezTo>
                    <a:lnTo>
                      <a:pt x="8649" y="1489"/>
                    </a:lnTo>
                    <a:cubicBezTo>
                      <a:pt x="8646" y="1518"/>
                      <a:pt x="8677" y="1547"/>
                      <a:pt x="8705" y="1564"/>
                    </a:cubicBezTo>
                    <a:cubicBezTo>
                      <a:pt x="8831" y="1646"/>
                      <a:pt x="8974" y="1729"/>
                      <a:pt x="9120" y="1729"/>
                    </a:cubicBezTo>
                    <a:cubicBezTo>
                      <a:pt x="9147" y="1729"/>
                      <a:pt x="9173" y="1726"/>
                      <a:pt x="9200" y="1721"/>
                    </a:cubicBezTo>
                    <a:cubicBezTo>
                      <a:pt x="9307" y="1520"/>
                      <a:pt x="9511" y="1374"/>
                      <a:pt x="9736" y="1337"/>
                    </a:cubicBezTo>
                    <a:cubicBezTo>
                      <a:pt x="9742" y="1229"/>
                      <a:pt x="9720" y="1118"/>
                      <a:pt x="9671" y="1021"/>
                    </a:cubicBezTo>
                    <a:cubicBezTo>
                      <a:pt x="9793" y="992"/>
                      <a:pt x="9929" y="956"/>
                      <a:pt x="9996" y="849"/>
                    </a:cubicBezTo>
                    <a:cubicBezTo>
                      <a:pt x="10060" y="749"/>
                      <a:pt x="9997" y="579"/>
                      <a:pt x="9886" y="579"/>
                    </a:cubicBezTo>
                    <a:cubicBezTo>
                      <a:pt x="9879" y="579"/>
                      <a:pt x="9872" y="580"/>
                      <a:pt x="9865" y="581"/>
                    </a:cubicBezTo>
                    <a:cubicBezTo>
                      <a:pt x="9859" y="377"/>
                      <a:pt x="9816" y="145"/>
                      <a:pt x="9643" y="36"/>
                    </a:cubicBezTo>
                    <a:cubicBezTo>
                      <a:pt x="9604" y="12"/>
                      <a:pt x="9560" y="1"/>
                      <a:pt x="9515" y="1"/>
                    </a:cubicBez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2"/>
              <p:cNvSpPr/>
              <p:nvPr/>
            </p:nvSpPr>
            <p:spPr>
              <a:xfrm>
                <a:off x="5932282" y="3454815"/>
                <a:ext cx="397244" cy="137107"/>
              </a:xfrm>
              <a:custGeom>
                <a:avLst/>
                <a:gdLst/>
                <a:ahLst/>
                <a:cxnLst/>
                <a:rect l="l" t="t" r="r" b="b"/>
                <a:pathLst>
                  <a:path w="8043" h="2776" extrusionOk="0">
                    <a:moveTo>
                      <a:pt x="2901" y="1"/>
                    </a:moveTo>
                    <a:cubicBezTo>
                      <a:pt x="2854" y="1"/>
                      <a:pt x="2808" y="7"/>
                      <a:pt x="2762" y="20"/>
                    </a:cubicBezTo>
                    <a:cubicBezTo>
                      <a:pt x="2755" y="157"/>
                      <a:pt x="2850" y="294"/>
                      <a:pt x="2982" y="336"/>
                    </a:cubicBezTo>
                    <a:lnTo>
                      <a:pt x="2982" y="336"/>
                    </a:lnTo>
                    <a:cubicBezTo>
                      <a:pt x="2926" y="319"/>
                      <a:pt x="2867" y="311"/>
                      <a:pt x="2809" y="311"/>
                    </a:cubicBezTo>
                    <a:cubicBezTo>
                      <a:pt x="2588" y="311"/>
                      <a:pt x="2368" y="424"/>
                      <a:pt x="2249" y="609"/>
                    </a:cubicBezTo>
                    <a:cubicBezTo>
                      <a:pt x="2059" y="448"/>
                      <a:pt x="1811" y="362"/>
                      <a:pt x="1563" y="362"/>
                    </a:cubicBezTo>
                    <a:cubicBezTo>
                      <a:pt x="1473" y="362"/>
                      <a:pt x="1383" y="373"/>
                      <a:pt x="1296" y="396"/>
                    </a:cubicBezTo>
                    <a:cubicBezTo>
                      <a:pt x="1326" y="255"/>
                      <a:pt x="1174" y="144"/>
                      <a:pt x="1029" y="144"/>
                    </a:cubicBezTo>
                    <a:cubicBezTo>
                      <a:pt x="1001" y="144"/>
                      <a:pt x="972" y="148"/>
                      <a:pt x="946" y="157"/>
                    </a:cubicBezTo>
                    <a:cubicBezTo>
                      <a:pt x="783" y="215"/>
                      <a:pt x="682" y="375"/>
                      <a:pt x="597" y="523"/>
                    </a:cubicBezTo>
                    <a:cubicBezTo>
                      <a:pt x="496" y="699"/>
                      <a:pt x="396" y="873"/>
                      <a:pt x="295" y="1047"/>
                    </a:cubicBezTo>
                    <a:cubicBezTo>
                      <a:pt x="195" y="1095"/>
                      <a:pt x="98" y="1144"/>
                      <a:pt x="0" y="1193"/>
                    </a:cubicBezTo>
                    <a:cubicBezTo>
                      <a:pt x="39" y="1193"/>
                      <a:pt x="76" y="1191"/>
                      <a:pt x="110" y="1187"/>
                    </a:cubicBezTo>
                    <a:cubicBezTo>
                      <a:pt x="126" y="1185"/>
                      <a:pt x="143" y="1184"/>
                      <a:pt x="160" y="1184"/>
                    </a:cubicBezTo>
                    <a:cubicBezTo>
                      <a:pt x="317" y="1184"/>
                      <a:pt x="502" y="1250"/>
                      <a:pt x="484" y="1398"/>
                    </a:cubicBezTo>
                    <a:cubicBezTo>
                      <a:pt x="738" y="1262"/>
                      <a:pt x="1000" y="1142"/>
                      <a:pt x="1263" y="1025"/>
                    </a:cubicBezTo>
                    <a:cubicBezTo>
                      <a:pt x="1309" y="1004"/>
                      <a:pt x="1368" y="991"/>
                      <a:pt x="1422" y="991"/>
                    </a:cubicBezTo>
                    <a:cubicBezTo>
                      <a:pt x="1499" y="991"/>
                      <a:pt x="1564" y="1018"/>
                      <a:pt x="1564" y="1091"/>
                    </a:cubicBezTo>
                    <a:cubicBezTo>
                      <a:pt x="1597" y="1010"/>
                      <a:pt x="1685" y="958"/>
                      <a:pt x="1771" y="958"/>
                    </a:cubicBezTo>
                    <a:cubicBezTo>
                      <a:pt x="1792" y="958"/>
                      <a:pt x="1813" y="961"/>
                      <a:pt x="1833" y="968"/>
                    </a:cubicBezTo>
                    <a:cubicBezTo>
                      <a:pt x="1936" y="1003"/>
                      <a:pt x="1999" y="1125"/>
                      <a:pt x="1970" y="1230"/>
                    </a:cubicBezTo>
                    <a:cubicBezTo>
                      <a:pt x="2139" y="1291"/>
                      <a:pt x="2305" y="1353"/>
                      <a:pt x="2474" y="1416"/>
                    </a:cubicBezTo>
                    <a:cubicBezTo>
                      <a:pt x="2536" y="1152"/>
                      <a:pt x="2653" y="834"/>
                      <a:pt x="2921" y="800"/>
                    </a:cubicBezTo>
                    <a:cubicBezTo>
                      <a:pt x="2938" y="797"/>
                      <a:pt x="2955" y="797"/>
                      <a:pt x="2971" y="797"/>
                    </a:cubicBezTo>
                    <a:cubicBezTo>
                      <a:pt x="3030" y="797"/>
                      <a:pt x="3090" y="807"/>
                      <a:pt x="3149" y="807"/>
                    </a:cubicBezTo>
                    <a:cubicBezTo>
                      <a:pt x="3219" y="807"/>
                      <a:pt x="3289" y="792"/>
                      <a:pt x="3357" y="792"/>
                    </a:cubicBezTo>
                    <a:cubicBezTo>
                      <a:pt x="3389" y="792"/>
                      <a:pt x="3421" y="796"/>
                      <a:pt x="3452" y="805"/>
                    </a:cubicBezTo>
                    <a:cubicBezTo>
                      <a:pt x="3549" y="832"/>
                      <a:pt x="3623" y="968"/>
                      <a:pt x="3547" y="1035"/>
                    </a:cubicBezTo>
                    <a:cubicBezTo>
                      <a:pt x="3721" y="1047"/>
                      <a:pt x="3865" y="1220"/>
                      <a:pt x="3848" y="1394"/>
                    </a:cubicBezTo>
                    <a:cubicBezTo>
                      <a:pt x="3883" y="1370"/>
                      <a:pt x="3923" y="1359"/>
                      <a:pt x="3964" y="1359"/>
                    </a:cubicBezTo>
                    <a:cubicBezTo>
                      <a:pt x="4088" y="1359"/>
                      <a:pt x="4217" y="1459"/>
                      <a:pt x="4217" y="1589"/>
                    </a:cubicBezTo>
                    <a:cubicBezTo>
                      <a:pt x="4244" y="1460"/>
                      <a:pt x="4352" y="1355"/>
                      <a:pt x="4479" y="1335"/>
                    </a:cubicBezTo>
                    <a:lnTo>
                      <a:pt x="4479" y="1335"/>
                    </a:lnTo>
                    <a:cubicBezTo>
                      <a:pt x="4418" y="1374"/>
                      <a:pt x="4527" y="1437"/>
                      <a:pt x="4598" y="1447"/>
                    </a:cubicBezTo>
                    <a:cubicBezTo>
                      <a:pt x="4748" y="1470"/>
                      <a:pt x="4848" y="1604"/>
                      <a:pt x="4951" y="1714"/>
                    </a:cubicBezTo>
                    <a:cubicBezTo>
                      <a:pt x="5028" y="1797"/>
                      <a:pt x="5140" y="1872"/>
                      <a:pt x="5245" y="1872"/>
                    </a:cubicBezTo>
                    <a:cubicBezTo>
                      <a:pt x="5279" y="1872"/>
                      <a:pt x="5313" y="1864"/>
                      <a:pt x="5344" y="1847"/>
                    </a:cubicBezTo>
                    <a:cubicBezTo>
                      <a:pt x="5410" y="1807"/>
                      <a:pt x="5454" y="1731"/>
                      <a:pt x="5527" y="1716"/>
                    </a:cubicBezTo>
                    <a:cubicBezTo>
                      <a:pt x="5536" y="1714"/>
                      <a:pt x="5546" y="1713"/>
                      <a:pt x="5555" y="1713"/>
                    </a:cubicBezTo>
                    <a:cubicBezTo>
                      <a:pt x="5613" y="1713"/>
                      <a:pt x="5668" y="1750"/>
                      <a:pt x="5723" y="1775"/>
                    </a:cubicBezTo>
                    <a:cubicBezTo>
                      <a:pt x="5814" y="1823"/>
                      <a:pt x="5916" y="1846"/>
                      <a:pt x="6017" y="1846"/>
                    </a:cubicBezTo>
                    <a:cubicBezTo>
                      <a:pt x="6074" y="1846"/>
                      <a:pt x="6130" y="1839"/>
                      <a:pt x="6185" y="1824"/>
                    </a:cubicBezTo>
                    <a:cubicBezTo>
                      <a:pt x="6197" y="1890"/>
                      <a:pt x="6210" y="1956"/>
                      <a:pt x="6222" y="2022"/>
                    </a:cubicBezTo>
                    <a:cubicBezTo>
                      <a:pt x="6329" y="2027"/>
                      <a:pt x="6444" y="2032"/>
                      <a:pt x="6537" y="2091"/>
                    </a:cubicBezTo>
                    <a:cubicBezTo>
                      <a:pt x="6630" y="2147"/>
                      <a:pt x="6691" y="2271"/>
                      <a:pt x="6640" y="2366"/>
                    </a:cubicBezTo>
                    <a:cubicBezTo>
                      <a:pt x="6894" y="2401"/>
                      <a:pt x="7131" y="2555"/>
                      <a:pt x="7265" y="2775"/>
                    </a:cubicBezTo>
                    <a:cubicBezTo>
                      <a:pt x="7219" y="2667"/>
                      <a:pt x="7317" y="2546"/>
                      <a:pt x="7429" y="2518"/>
                    </a:cubicBezTo>
                    <a:cubicBezTo>
                      <a:pt x="7455" y="2512"/>
                      <a:pt x="7481" y="2509"/>
                      <a:pt x="7507" y="2509"/>
                    </a:cubicBezTo>
                    <a:cubicBezTo>
                      <a:pt x="7594" y="2509"/>
                      <a:pt x="7682" y="2539"/>
                      <a:pt x="7766" y="2569"/>
                    </a:cubicBezTo>
                    <a:cubicBezTo>
                      <a:pt x="7858" y="2602"/>
                      <a:pt x="7944" y="2636"/>
                      <a:pt x="8036" y="2667"/>
                    </a:cubicBezTo>
                    <a:cubicBezTo>
                      <a:pt x="8043" y="2591"/>
                      <a:pt x="8040" y="2516"/>
                      <a:pt x="8026" y="2440"/>
                    </a:cubicBezTo>
                    <a:cubicBezTo>
                      <a:pt x="7994" y="2442"/>
                      <a:pt x="7962" y="2448"/>
                      <a:pt x="7930" y="2454"/>
                    </a:cubicBezTo>
                    <a:cubicBezTo>
                      <a:pt x="7923" y="2335"/>
                      <a:pt x="7869" y="2257"/>
                      <a:pt x="7796" y="2210"/>
                    </a:cubicBezTo>
                    <a:cubicBezTo>
                      <a:pt x="7745" y="2179"/>
                      <a:pt x="7682" y="2164"/>
                      <a:pt x="7618" y="2164"/>
                    </a:cubicBezTo>
                    <a:cubicBezTo>
                      <a:pt x="7521" y="2164"/>
                      <a:pt x="7419" y="2198"/>
                      <a:pt x="7341" y="2259"/>
                    </a:cubicBezTo>
                    <a:cubicBezTo>
                      <a:pt x="7203" y="1949"/>
                      <a:pt x="6868" y="1738"/>
                      <a:pt x="6530" y="1738"/>
                    </a:cubicBezTo>
                    <a:cubicBezTo>
                      <a:pt x="6509" y="1738"/>
                      <a:pt x="6487" y="1739"/>
                      <a:pt x="6466" y="1741"/>
                    </a:cubicBezTo>
                    <a:cubicBezTo>
                      <a:pt x="6421" y="1419"/>
                      <a:pt x="6114" y="1156"/>
                      <a:pt x="5788" y="1156"/>
                    </a:cubicBezTo>
                    <a:cubicBezTo>
                      <a:pt x="5777" y="1156"/>
                      <a:pt x="5766" y="1156"/>
                      <a:pt x="5755" y="1156"/>
                    </a:cubicBezTo>
                    <a:cubicBezTo>
                      <a:pt x="5826" y="1078"/>
                      <a:pt x="5823" y="949"/>
                      <a:pt x="5755" y="871"/>
                    </a:cubicBezTo>
                    <a:lnTo>
                      <a:pt x="5429" y="871"/>
                    </a:lnTo>
                    <a:cubicBezTo>
                      <a:pt x="5431" y="1083"/>
                      <a:pt x="5287" y="1291"/>
                      <a:pt x="5087" y="1365"/>
                    </a:cubicBezTo>
                    <a:cubicBezTo>
                      <a:pt x="4952" y="1125"/>
                      <a:pt x="4676" y="972"/>
                      <a:pt x="4401" y="972"/>
                    </a:cubicBezTo>
                    <a:cubicBezTo>
                      <a:pt x="4354" y="972"/>
                      <a:pt x="4307" y="977"/>
                      <a:pt x="4260" y="986"/>
                    </a:cubicBezTo>
                    <a:cubicBezTo>
                      <a:pt x="4259" y="715"/>
                      <a:pt x="3988" y="503"/>
                      <a:pt x="3727" y="503"/>
                    </a:cubicBezTo>
                    <a:cubicBezTo>
                      <a:pt x="3648" y="503"/>
                      <a:pt x="3569" y="522"/>
                      <a:pt x="3500" y="565"/>
                    </a:cubicBezTo>
                    <a:cubicBezTo>
                      <a:pt x="3496" y="259"/>
                      <a:pt x="3201" y="1"/>
                      <a:pt x="2901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2"/>
              <p:cNvSpPr/>
              <p:nvPr/>
            </p:nvSpPr>
            <p:spPr>
              <a:xfrm>
                <a:off x="5803179" y="3166780"/>
                <a:ext cx="442584" cy="237862"/>
              </a:xfrm>
              <a:custGeom>
                <a:avLst/>
                <a:gdLst/>
                <a:ahLst/>
                <a:cxnLst/>
                <a:rect l="l" t="t" r="r" b="b"/>
                <a:pathLst>
                  <a:path w="8961" h="4816" extrusionOk="0">
                    <a:moveTo>
                      <a:pt x="5709" y="1"/>
                    </a:moveTo>
                    <a:cubicBezTo>
                      <a:pt x="5670" y="1"/>
                      <a:pt x="5632" y="6"/>
                      <a:pt x="5594" y="17"/>
                    </a:cubicBezTo>
                    <a:cubicBezTo>
                      <a:pt x="5435" y="63"/>
                      <a:pt x="5322" y="272"/>
                      <a:pt x="5418" y="409"/>
                    </a:cubicBezTo>
                    <a:cubicBezTo>
                      <a:pt x="5398" y="393"/>
                      <a:pt x="5374" y="387"/>
                      <a:pt x="5350" y="387"/>
                    </a:cubicBezTo>
                    <a:cubicBezTo>
                      <a:pt x="5294" y="387"/>
                      <a:pt x="5234" y="424"/>
                      <a:pt x="5201" y="472"/>
                    </a:cubicBezTo>
                    <a:cubicBezTo>
                      <a:pt x="5150" y="540"/>
                      <a:pt x="5127" y="626"/>
                      <a:pt x="5078" y="692"/>
                    </a:cubicBezTo>
                    <a:cubicBezTo>
                      <a:pt x="5025" y="766"/>
                      <a:pt x="4947" y="811"/>
                      <a:pt x="4888" y="880"/>
                    </a:cubicBezTo>
                    <a:cubicBezTo>
                      <a:pt x="4828" y="946"/>
                      <a:pt x="4797" y="1051"/>
                      <a:pt x="4851" y="1122"/>
                    </a:cubicBezTo>
                    <a:cubicBezTo>
                      <a:pt x="4799" y="1147"/>
                      <a:pt x="4753" y="1176"/>
                      <a:pt x="4707" y="1208"/>
                    </a:cubicBezTo>
                    <a:cubicBezTo>
                      <a:pt x="4677" y="1227"/>
                      <a:pt x="4652" y="1247"/>
                      <a:pt x="4625" y="1268"/>
                    </a:cubicBezTo>
                    <a:cubicBezTo>
                      <a:pt x="4528" y="1352"/>
                      <a:pt x="4445" y="1452"/>
                      <a:pt x="4384" y="1565"/>
                    </a:cubicBezTo>
                    <a:cubicBezTo>
                      <a:pt x="4318" y="1495"/>
                      <a:pt x="4223" y="1458"/>
                      <a:pt x="4129" y="1458"/>
                    </a:cubicBezTo>
                    <a:cubicBezTo>
                      <a:pt x="4084" y="1458"/>
                      <a:pt x="4039" y="1466"/>
                      <a:pt x="3998" y="1484"/>
                    </a:cubicBezTo>
                    <a:cubicBezTo>
                      <a:pt x="3868" y="1537"/>
                      <a:pt x="3780" y="1677"/>
                      <a:pt x="3785" y="1816"/>
                    </a:cubicBezTo>
                    <a:cubicBezTo>
                      <a:pt x="3767" y="1803"/>
                      <a:pt x="3747" y="1797"/>
                      <a:pt x="3726" y="1797"/>
                    </a:cubicBezTo>
                    <a:cubicBezTo>
                      <a:pt x="3669" y="1797"/>
                      <a:pt x="3608" y="1838"/>
                      <a:pt x="3575" y="1887"/>
                    </a:cubicBezTo>
                    <a:cubicBezTo>
                      <a:pt x="3531" y="1955"/>
                      <a:pt x="3509" y="2041"/>
                      <a:pt x="3455" y="2102"/>
                    </a:cubicBezTo>
                    <a:cubicBezTo>
                      <a:pt x="3333" y="2242"/>
                      <a:pt x="3054" y="2222"/>
                      <a:pt x="2888" y="2240"/>
                    </a:cubicBezTo>
                    <a:cubicBezTo>
                      <a:pt x="2810" y="2246"/>
                      <a:pt x="2766" y="2277"/>
                      <a:pt x="2688" y="2277"/>
                    </a:cubicBezTo>
                    <a:cubicBezTo>
                      <a:pt x="2680" y="2277"/>
                      <a:pt x="2673" y="2277"/>
                      <a:pt x="2665" y="2276"/>
                    </a:cubicBezTo>
                    <a:cubicBezTo>
                      <a:pt x="2581" y="2271"/>
                      <a:pt x="2525" y="2188"/>
                      <a:pt x="2436" y="2188"/>
                    </a:cubicBezTo>
                    <a:cubicBezTo>
                      <a:pt x="2427" y="2188"/>
                      <a:pt x="2418" y="2189"/>
                      <a:pt x="2409" y="2191"/>
                    </a:cubicBezTo>
                    <a:cubicBezTo>
                      <a:pt x="2377" y="2195"/>
                      <a:pt x="2226" y="2295"/>
                      <a:pt x="2246" y="2298"/>
                    </a:cubicBezTo>
                    <a:lnTo>
                      <a:pt x="2246" y="2298"/>
                    </a:lnTo>
                    <a:cubicBezTo>
                      <a:pt x="2240" y="2297"/>
                      <a:pt x="2234" y="2297"/>
                      <a:pt x="2227" y="2297"/>
                    </a:cubicBezTo>
                    <a:cubicBezTo>
                      <a:pt x="2114" y="2297"/>
                      <a:pt x="2001" y="2350"/>
                      <a:pt x="1932" y="2439"/>
                    </a:cubicBezTo>
                    <a:cubicBezTo>
                      <a:pt x="1891" y="2305"/>
                      <a:pt x="1755" y="2208"/>
                      <a:pt x="1617" y="2208"/>
                    </a:cubicBezTo>
                    <a:cubicBezTo>
                      <a:pt x="1609" y="2208"/>
                      <a:pt x="1601" y="2209"/>
                      <a:pt x="1593" y="2210"/>
                    </a:cubicBezTo>
                    <a:cubicBezTo>
                      <a:pt x="1596" y="2116"/>
                      <a:pt x="1497" y="2059"/>
                      <a:pt x="1401" y="2059"/>
                    </a:cubicBezTo>
                    <a:cubicBezTo>
                      <a:pt x="1377" y="2059"/>
                      <a:pt x="1353" y="2063"/>
                      <a:pt x="1331" y="2070"/>
                    </a:cubicBezTo>
                    <a:cubicBezTo>
                      <a:pt x="1220" y="2105"/>
                      <a:pt x="1138" y="2197"/>
                      <a:pt x="1037" y="2254"/>
                    </a:cubicBezTo>
                    <a:cubicBezTo>
                      <a:pt x="1017" y="2264"/>
                      <a:pt x="996" y="2273"/>
                      <a:pt x="974" y="2273"/>
                    </a:cubicBezTo>
                    <a:cubicBezTo>
                      <a:pt x="954" y="2271"/>
                      <a:pt x="935" y="2261"/>
                      <a:pt x="915" y="2254"/>
                    </a:cubicBezTo>
                    <a:cubicBezTo>
                      <a:pt x="864" y="2234"/>
                      <a:pt x="798" y="2223"/>
                      <a:pt x="730" y="2223"/>
                    </a:cubicBezTo>
                    <a:cubicBezTo>
                      <a:pt x="603" y="2223"/>
                      <a:pt x="466" y="2261"/>
                      <a:pt x="397" y="2347"/>
                    </a:cubicBezTo>
                    <a:cubicBezTo>
                      <a:pt x="330" y="2433"/>
                      <a:pt x="324" y="2564"/>
                      <a:pt x="392" y="2650"/>
                    </a:cubicBezTo>
                    <a:cubicBezTo>
                      <a:pt x="213" y="2687"/>
                      <a:pt x="99" y="2911"/>
                      <a:pt x="177" y="3078"/>
                    </a:cubicBezTo>
                    <a:cubicBezTo>
                      <a:pt x="67" y="3107"/>
                      <a:pt x="0" y="3244"/>
                      <a:pt x="47" y="3349"/>
                    </a:cubicBezTo>
                    <a:cubicBezTo>
                      <a:pt x="79" y="3419"/>
                      <a:pt x="157" y="3460"/>
                      <a:pt x="234" y="3460"/>
                    </a:cubicBezTo>
                    <a:cubicBezTo>
                      <a:pt x="269" y="3460"/>
                      <a:pt x="303" y="3452"/>
                      <a:pt x="334" y="3433"/>
                    </a:cubicBezTo>
                    <a:lnTo>
                      <a:pt x="334" y="3433"/>
                    </a:lnTo>
                    <a:cubicBezTo>
                      <a:pt x="204" y="3516"/>
                      <a:pt x="268" y="3762"/>
                      <a:pt x="422" y="3769"/>
                    </a:cubicBezTo>
                    <a:cubicBezTo>
                      <a:pt x="427" y="3770"/>
                      <a:pt x="431" y="3770"/>
                      <a:pt x="436" y="3770"/>
                    </a:cubicBezTo>
                    <a:cubicBezTo>
                      <a:pt x="472" y="3770"/>
                      <a:pt x="509" y="3762"/>
                      <a:pt x="543" y="3762"/>
                    </a:cubicBezTo>
                    <a:cubicBezTo>
                      <a:pt x="566" y="3762"/>
                      <a:pt x="587" y="3765"/>
                      <a:pt x="607" y="3777"/>
                    </a:cubicBezTo>
                    <a:cubicBezTo>
                      <a:pt x="644" y="3794"/>
                      <a:pt x="664" y="3833"/>
                      <a:pt x="688" y="3865"/>
                    </a:cubicBezTo>
                    <a:cubicBezTo>
                      <a:pt x="738" y="3929"/>
                      <a:pt x="816" y="3958"/>
                      <a:pt x="896" y="3958"/>
                    </a:cubicBezTo>
                    <a:cubicBezTo>
                      <a:pt x="1014" y="3958"/>
                      <a:pt x="1137" y="3893"/>
                      <a:pt x="1175" y="3779"/>
                    </a:cubicBezTo>
                    <a:cubicBezTo>
                      <a:pt x="1279" y="3882"/>
                      <a:pt x="1394" y="3989"/>
                      <a:pt x="1536" y="4014"/>
                    </a:cubicBezTo>
                    <a:cubicBezTo>
                      <a:pt x="1549" y="4016"/>
                      <a:pt x="1562" y="4017"/>
                      <a:pt x="1575" y="4017"/>
                    </a:cubicBezTo>
                    <a:cubicBezTo>
                      <a:pt x="1710" y="4017"/>
                      <a:pt x="1852" y="3916"/>
                      <a:pt x="1837" y="3784"/>
                    </a:cubicBezTo>
                    <a:lnTo>
                      <a:pt x="1837" y="3784"/>
                    </a:lnTo>
                    <a:cubicBezTo>
                      <a:pt x="1957" y="3804"/>
                      <a:pt x="2077" y="3814"/>
                      <a:pt x="2197" y="3814"/>
                    </a:cubicBezTo>
                    <a:cubicBezTo>
                      <a:pt x="2236" y="3814"/>
                      <a:pt x="2275" y="3813"/>
                      <a:pt x="2314" y="3811"/>
                    </a:cubicBezTo>
                    <a:lnTo>
                      <a:pt x="2314" y="3811"/>
                    </a:lnTo>
                    <a:cubicBezTo>
                      <a:pt x="2257" y="3818"/>
                      <a:pt x="2256" y="3911"/>
                      <a:pt x="2274" y="3970"/>
                    </a:cubicBezTo>
                    <a:cubicBezTo>
                      <a:pt x="2329" y="4005"/>
                      <a:pt x="2394" y="4024"/>
                      <a:pt x="2459" y="4024"/>
                    </a:cubicBezTo>
                    <a:cubicBezTo>
                      <a:pt x="2498" y="4024"/>
                      <a:pt x="2536" y="4017"/>
                      <a:pt x="2573" y="4004"/>
                    </a:cubicBezTo>
                    <a:cubicBezTo>
                      <a:pt x="2607" y="4112"/>
                      <a:pt x="2714" y="4194"/>
                      <a:pt x="2827" y="4200"/>
                    </a:cubicBezTo>
                    <a:cubicBezTo>
                      <a:pt x="2832" y="4200"/>
                      <a:pt x="2837" y="4200"/>
                      <a:pt x="2842" y="4200"/>
                    </a:cubicBezTo>
                    <a:cubicBezTo>
                      <a:pt x="2949" y="4200"/>
                      <a:pt x="3055" y="4135"/>
                      <a:pt x="3099" y="4036"/>
                    </a:cubicBezTo>
                    <a:lnTo>
                      <a:pt x="3099" y="4036"/>
                    </a:lnTo>
                    <a:cubicBezTo>
                      <a:pt x="3038" y="4177"/>
                      <a:pt x="3216" y="4218"/>
                      <a:pt x="3412" y="4218"/>
                    </a:cubicBezTo>
                    <a:cubicBezTo>
                      <a:pt x="3587" y="4218"/>
                      <a:pt x="3777" y="4185"/>
                      <a:pt x="3817" y="4161"/>
                    </a:cubicBezTo>
                    <a:cubicBezTo>
                      <a:pt x="3824" y="4221"/>
                      <a:pt x="3848" y="4282"/>
                      <a:pt x="3885" y="4334"/>
                    </a:cubicBezTo>
                    <a:cubicBezTo>
                      <a:pt x="3905" y="4315"/>
                      <a:pt x="3931" y="4306"/>
                      <a:pt x="3957" y="4306"/>
                    </a:cubicBezTo>
                    <a:cubicBezTo>
                      <a:pt x="4012" y="4306"/>
                      <a:pt x="4072" y="4342"/>
                      <a:pt x="4098" y="4393"/>
                    </a:cubicBezTo>
                    <a:cubicBezTo>
                      <a:pt x="4137" y="4469"/>
                      <a:pt x="4127" y="4559"/>
                      <a:pt x="4113" y="4645"/>
                    </a:cubicBezTo>
                    <a:lnTo>
                      <a:pt x="4516" y="4645"/>
                    </a:lnTo>
                    <a:cubicBezTo>
                      <a:pt x="4516" y="4608"/>
                      <a:pt x="4518" y="4571"/>
                      <a:pt x="4518" y="4537"/>
                    </a:cubicBezTo>
                    <a:cubicBezTo>
                      <a:pt x="4521" y="4635"/>
                      <a:pt x="4633" y="4686"/>
                      <a:pt x="4729" y="4715"/>
                    </a:cubicBezTo>
                    <a:cubicBezTo>
                      <a:pt x="4826" y="4742"/>
                      <a:pt x="4924" y="4772"/>
                      <a:pt x="5022" y="4801"/>
                    </a:cubicBezTo>
                    <a:cubicBezTo>
                      <a:pt x="5048" y="4810"/>
                      <a:pt x="5075" y="4816"/>
                      <a:pt x="5101" y="4816"/>
                    </a:cubicBezTo>
                    <a:cubicBezTo>
                      <a:pt x="5105" y="4816"/>
                      <a:pt x="5109" y="4816"/>
                      <a:pt x="5113" y="4815"/>
                    </a:cubicBezTo>
                    <a:cubicBezTo>
                      <a:pt x="5250" y="4805"/>
                      <a:pt x="5273" y="4618"/>
                      <a:pt x="5259" y="4483"/>
                    </a:cubicBezTo>
                    <a:lnTo>
                      <a:pt x="5259" y="4483"/>
                    </a:lnTo>
                    <a:cubicBezTo>
                      <a:pt x="5349" y="4493"/>
                      <a:pt x="5441" y="4503"/>
                      <a:pt x="5531" y="4515"/>
                    </a:cubicBezTo>
                    <a:cubicBezTo>
                      <a:pt x="5572" y="4432"/>
                      <a:pt x="5484" y="4305"/>
                      <a:pt x="5560" y="4258"/>
                    </a:cubicBezTo>
                    <a:cubicBezTo>
                      <a:pt x="5580" y="4247"/>
                      <a:pt x="5602" y="4245"/>
                      <a:pt x="5625" y="4245"/>
                    </a:cubicBezTo>
                    <a:cubicBezTo>
                      <a:pt x="5632" y="4245"/>
                      <a:pt x="5639" y="4246"/>
                      <a:pt x="5646" y="4246"/>
                    </a:cubicBezTo>
                    <a:cubicBezTo>
                      <a:pt x="5841" y="4246"/>
                      <a:pt x="5997" y="4018"/>
                      <a:pt x="5927" y="3835"/>
                    </a:cubicBezTo>
                    <a:lnTo>
                      <a:pt x="5927" y="3835"/>
                    </a:lnTo>
                    <a:cubicBezTo>
                      <a:pt x="5935" y="3855"/>
                      <a:pt x="5958" y="3865"/>
                      <a:pt x="5990" y="3865"/>
                    </a:cubicBezTo>
                    <a:cubicBezTo>
                      <a:pt x="6139" y="3865"/>
                      <a:pt x="6472" y="3656"/>
                      <a:pt x="6198" y="3364"/>
                    </a:cubicBezTo>
                    <a:lnTo>
                      <a:pt x="6198" y="3364"/>
                    </a:lnTo>
                    <a:cubicBezTo>
                      <a:pt x="6234" y="3402"/>
                      <a:pt x="6277" y="3418"/>
                      <a:pt x="6321" y="3418"/>
                    </a:cubicBezTo>
                    <a:cubicBezTo>
                      <a:pt x="6426" y="3418"/>
                      <a:pt x="6532" y="3323"/>
                      <a:pt x="6536" y="3202"/>
                    </a:cubicBezTo>
                    <a:cubicBezTo>
                      <a:pt x="6540" y="3038"/>
                      <a:pt x="6425" y="2894"/>
                      <a:pt x="6376" y="2737"/>
                    </a:cubicBezTo>
                    <a:cubicBezTo>
                      <a:pt x="6325" y="2580"/>
                      <a:pt x="6389" y="2356"/>
                      <a:pt x="6553" y="2356"/>
                    </a:cubicBezTo>
                    <a:cubicBezTo>
                      <a:pt x="6555" y="2356"/>
                      <a:pt x="6556" y="2356"/>
                      <a:pt x="6558" y="2356"/>
                    </a:cubicBezTo>
                    <a:cubicBezTo>
                      <a:pt x="6489" y="2480"/>
                      <a:pt x="6640" y="2628"/>
                      <a:pt x="6784" y="2640"/>
                    </a:cubicBezTo>
                    <a:cubicBezTo>
                      <a:pt x="6801" y="2642"/>
                      <a:pt x="6818" y="2642"/>
                      <a:pt x="6834" y="2642"/>
                    </a:cubicBezTo>
                    <a:cubicBezTo>
                      <a:pt x="6939" y="2642"/>
                      <a:pt x="7045" y="2614"/>
                      <a:pt x="7149" y="2614"/>
                    </a:cubicBezTo>
                    <a:cubicBezTo>
                      <a:pt x="7170" y="2614"/>
                      <a:pt x="7191" y="2615"/>
                      <a:pt x="7212" y="2618"/>
                    </a:cubicBezTo>
                    <a:cubicBezTo>
                      <a:pt x="7459" y="2618"/>
                      <a:pt x="7598" y="2833"/>
                      <a:pt x="7725" y="3001"/>
                    </a:cubicBezTo>
                    <a:cubicBezTo>
                      <a:pt x="7803" y="2946"/>
                      <a:pt x="7884" y="2888"/>
                      <a:pt x="7978" y="2888"/>
                    </a:cubicBezTo>
                    <a:cubicBezTo>
                      <a:pt x="7979" y="2888"/>
                      <a:pt x="7981" y="2889"/>
                      <a:pt x="7983" y="2889"/>
                    </a:cubicBezTo>
                    <a:cubicBezTo>
                      <a:pt x="8078" y="2889"/>
                      <a:pt x="8176" y="2987"/>
                      <a:pt x="8139" y="3075"/>
                    </a:cubicBezTo>
                    <a:cubicBezTo>
                      <a:pt x="8176" y="3097"/>
                      <a:pt x="8217" y="3108"/>
                      <a:pt x="8259" y="3108"/>
                    </a:cubicBezTo>
                    <a:cubicBezTo>
                      <a:pt x="8331" y="3108"/>
                      <a:pt x="8405" y="3077"/>
                      <a:pt x="8459" y="3026"/>
                    </a:cubicBezTo>
                    <a:cubicBezTo>
                      <a:pt x="8504" y="2989"/>
                      <a:pt x="8533" y="2938"/>
                      <a:pt x="8543" y="2880"/>
                    </a:cubicBezTo>
                    <a:cubicBezTo>
                      <a:pt x="8573" y="2892"/>
                      <a:pt x="8605" y="2898"/>
                      <a:pt x="8638" y="2898"/>
                    </a:cubicBezTo>
                    <a:cubicBezTo>
                      <a:pt x="8764" y="2898"/>
                      <a:pt x="8893" y="2810"/>
                      <a:pt x="8924" y="2683"/>
                    </a:cubicBezTo>
                    <a:cubicBezTo>
                      <a:pt x="8961" y="2527"/>
                      <a:pt x="8834" y="2351"/>
                      <a:pt x="8674" y="2337"/>
                    </a:cubicBezTo>
                    <a:cubicBezTo>
                      <a:pt x="8848" y="2225"/>
                      <a:pt x="8811" y="1910"/>
                      <a:pt x="8617" y="1838"/>
                    </a:cubicBezTo>
                    <a:cubicBezTo>
                      <a:pt x="8742" y="1768"/>
                      <a:pt x="8699" y="1535"/>
                      <a:pt x="8557" y="1516"/>
                    </a:cubicBezTo>
                    <a:cubicBezTo>
                      <a:pt x="8650" y="1426"/>
                      <a:pt x="8578" y="1254"/>
                      <a:pt x="8461" y="1200"/>
                    </a:cubicBezTo>
                    <a:cubicBezTo>
                      <a:pt x="8412" y="1178"/>
                      <a:pt x="8359" y="1170"/>
                      <a:pt x="8305" y="1170"/>
                    </a:cubicBezTo>
                    <a:cubicBezTo>
                      <a:pt x="8230" y="1170"/>
                      <a:pt x="8152" y="1186"/>
                      <a:pt x="8080" y="1203"/>
                    </a:cubicBezTo>
                    <a:cubicBezTo>
                      <a:pt x="7958" y="1086"/>
                      <a:pt x="7836" y="968"/>
                      <a:pt x="7716" y="850"/>
                    </a:cubicBezTo>
                    <a:cubicBezTo>
                      <a:pt x="7685" y="893"/>
                      <a:pt x="7637" y="910"/>
                      <a:pt x="7585" y="910"/>
                    </a:cubicBezTo>
                    <a:cubicBezTo>
                      <a:pt x="7517" y="910"/>
                      <a:pt x="7442" y="882"/>
                      <a:pt x="7386" y="844"/>
                    </a:cubicBezTo>
                    <a:cubicBezTo>
                      <a:pt x="7293" y="777"/>
                      <a:pt x="7198" y="693"/>
                      <a:pt x="7086" y="693"/>
                    </a:cubicBezTo>
                    <a:cubicBezTo>
                      <a:pt x="7078" y="693"/>
                      <a:pt x="7069" y="693"/>
                      <a:pt x="7061" y="694"/>
                    </a:cubicBezTo>
                    <a:cubicBezTo>
                      <a:pt x="6973" y="706"/>
                      <a:pt x="6905" y="778"/>
                      <a:pt x="6843" y="844"/>
                    </a:cubicBezTo>
                    <a:cubicBezTo>
                      <a:pt x="6849" y="775"/>
                      <a:pt x="6776" y="725"/>
                      <a:pt x="6708" y="725"/>
                    </a:cubicBezTo>
                    <a:cubicBezTo>
                      <a:pt x="6700" y="725"/>
                      <a:pt x="6693" y="725"/>
                      <a:pt x="6686" y="727"/>
                    </a:cubicBezTo>
                    <a:cubicBezTo>
                      <a:pt x="6614" y="741"/>
                      <a:pt x="6554" y="795"/>
                      <a:pt x="6503" y="848"/>
                    </a:cubicBezTo>
                    <a:cubicBezTo>
                      <a:pt x="6486" y="866"/>
                      <a:pt x="6472" y="880"/>
                      <a:pt x="6456" y="895"/>
                    </a:cubicBezTo>
                    <a:cubicBezTo>
                      <a:pt x="6479" y="753"/>
                      <a:pt x="6381" y="602"/>
                      <a:pt x="6239" y="563"/>
                    </a:cubicBezTo>
                    <a:cubicBezTo>
                      <a:pt x="6347" y="423"/>
                      <a:pt x="6212" y="225"/>
                      <a:pt x="6066" y="127"/>
                    </a:cubicBezTo>
                    <a:cubicBezTo>
                      <a:pt x="5959" y="56"/>
                      <a:pt x="5834" y="1"/>
                      <a:pt x="57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2"/>
              <p:cNvSpPr/>
              <p:nvPr/>
            </p:nvSpPr>
            <p:spPr>
              <a:xfrm>
                <a:off x="5858594" y="3229553"/>
                <a:ext cx="339704" cy="128266"/>
              </a:xfrm>
              <a:custGeom>
                <a:avLst/>
                <a:gdLst/>
                <a:ahLst/>
                <a:cxnLst/>
                <a:rect l="l" t="t" r="r" b="b"/>
                <a:pathLst>
                  <a:path w="6878" h="2597" extrusionOk="0">
                    <a:moveTo>
                      <a:pt x="5139" y="1"/>
                    </a:moveTo>
                    <a:cubicBezTo>
                      <a:pt x="5022" y="35"/>
                      <a:pt x="4975" y="171"/>
                      <a:pt x="4924" y="282"/>
                    </a:cubicBezTo>
                    <a:cubicBezTo>
                      <a:pt x="4882" y="375"/>
                      <a:pt x="4795" y="472"/>
                      <a:pt x="4702" y="472"/>
                    </a:cubicBezTo>
                    <a:cubicBezTo>
                      <a:pt x="4684" y="472"/>
                      <a:pt x="4666" y="468"/>
                      <a:pt x="4648" y="460"/>
                    </a:cubicBezTo>
                    <a:cubicBezTo>
                      <a:pt x="4664" y="409"/>
                      <a:pt x="4681" y="354"/>
                      <a:pt x="4669" y="302"/>
                    </a:cubicBezTo>
                    <a:cubicBezTo>
                      <a:pt x="4657" y="257"/>
                      <a:pt x="4615" y="217"/>
                      <a:pt x="4571" y="217"/>
                    </a:cubicBezTo>
                    <a:cubicBezTo>
                      <a:pt x="4564" y="217"/>
                      <a:pt x="4557" y="218"/>
                      <a:pt x="4549" y="220"/>
                    </a:cubicBezTo>
                    <a:cubicBezTo>
                      <a:pt x="4525" y="229"/>
                      <a:pt x="4506" y="251"/>
                      <a:pt x="4489" y="271"/>
                    </a:cubicBezTo>
                    <a:cubicBezTo>
                      <a:pt x="4435" y="342"/>
                      <a:pt x="4390" y="421"/>
                      <a:pt x="4358" y="506"/>
                    </a:cubicBezTo>
                    <a:cubicBezTo>
                      <a:pt x="4294" y="506"/>
                      <a:pt x="4230" y="505"/>
                      <a:pt x="4168" y="505"/>
                    </a:cubicBezTo>
                    <a:cubicBezTo>
                      <a:pt x="4145" y="701"/>
                      <a:pt x="4060" y="891"/>
                      <a:pt x="3928" y="1039"/>
                    </a:cubicBezTo>
                    <a:cubicBezTo>
                      <a:pt x="3892" y="1079"/>
                      <a:pt x="3850" y="1121"/>
                      <a:pt x="3842" y="1176"/>
                    </a:cubicBezTo>
                    <a:cubicBezTo>
                      <a:pt x="3836" y="1223"/>
                      <a:pt x="3873" y="1278"/>
                      <a:pt x="3917" y="1278"/>
                    </a:cubicBezTo>
                    <a:cubicBezTo>
                      <a:pt x="3923" y="1278"/>
                      <a:pt x="3930" y="1276"/>
                      <a:pt x="3936" y="1274"/>
                    </a:cubicBezTo>
                    <a:lnTo>
                      <a:pt x="3936" y="1274"/>
                    </a:lnTo>
                    <a:cubicBezTo>
                      <a:pt x="3933" y="1382"/>
                      <a:pt x="3875" y="1487"/>
                      <a:pt x="3786" y="1548"/>
                    </a:cubicBezTo>
                    <a:cubicBezTo>
                      <a:pt x="3764" y="1563"/>
                      <a:pt x="3739" y="1577"/>
                      <a:pt x="3713" y="1577"/>
                    </a:cubicBezTo>
                    <a:cubicBezTo>
                      <a:pt x="3708" y="1577"/>
                      <a:pt x="3703" y="1576"/>
                      <a:pt x="3699" y="1575"/>
                    </a:cubicBezTo>
                    <a:cubicBezTo>
                      <a:pt x="3672" y="1571"/>
                      <a:pt x="3651" y="1551"/>
                      <a:pt x="3631" y="1534"/>
                    </a:cubicBezTo>
                    <a:cubicBezTo>
                      <a:pt x="3532" y="1447"/>
                      <a:pt x="3407" y="1377"/>
                      <a:pt x="3276" y="1377"/>
                    </a:cubicBezTo>
                    <a:cubicBezTo>
                      <a:pt x="3263" y="1377"/>
                      <a:pt x="3250" y="1378"/>
                      <a:pt x="3237" y="1379"/>
                    </a:cubicBezTo>
                    <a:cubicBezTo>
                      <a:pt x="3093" y="1393"/>
                      <a:pt x="2956" y="1525"/>
                      <a:pt x="2976" y="1669"/>
                    </a:cubicBezTo>
                    <a:cubicBezTo>
                      <a:pt x="2974" y="1669"/>
                      <a:pt x="2973" y="1669"/>
                      <a:pt x="2971" y="1669"/>
                    </a:cubicBezTo>
                    <a:cubicBezTo>
                      <a:pt x="2831" y="1669"/>
                      <a:pt x="2723" y="1491"/>
                      <a:pt x="2790" y="1368"/>
                    </a:cubicBezTo>
                    <a:cubicBezTo>
                      <a:pt x="2734" y="1332"/>
                      <a:pt x="2659" y="1300"/>
                      <a:pt x="2595" y="1300"/>
                    </a:cubicBezTo>
                    <a:cubicBezTo>
                      <a:pt x="2551" y="1300"/>
                      <a:pt x="2512" y="1315"/>
                      <a:pt x="2489" y="1354"/>
                    </a:cubicBezTo>
                    <a:cubicBezTo>
                      <a:pt x="2469" y="1390"/>
                      <a:pt x="2470" y="1432"/>
                      <a:pt x="2463" y="1473"/>
                    </a:cubicBezTo>
                    <a:cubicBezTo>
                      <a:pt x="2446" y="1572"/>
                      <a:pt x="2374" y="1659"/>
                      <a:pt x="2280" y="1694"/>
                    </a:cubicBezTo>
                    <a:cubicBezTo>
                      <a:pt x="2417" y="1749"/>
                      <a:pt x="2186" y="1997"/>
                      <a:pt x="2294" y="2097"/>
                    </a:cubicBezTo>
                    <a:cubicBezTo>
                      <a:pt x="2326" y="2127"/>
                      <a:pt x="2378" y="2129"/>
                      <a:pt x="2404" y="2165"/>
                    </a:cubicBezTo>
                    <a:cubicBezTo>
                      <a:pt x="2458" y="2239"/>
                      <a:pt x="2332" y="2314"/>
                      <a:pt x="2239" y="2314"/>
                    </a:cubicBezTo>
                    <a:cubicBezTo>
                      <a:pt x="2237" y="2314"/>
                      <a:pt x="2234" y="2314"/>
                      <a:pt x="2232" y="2314"/>
                    </a:cubicBezTo>
                    <a:cubicBezTo>
                      <a:pt x="2039" y="2314"/>
                      <a:pt x="1847" y="2269"/>
                      <a:pt x="1674" y="2184"/>
                    </a:cubicBezTo>
                    <a:cubicBezTo>
                      <a:pt x="1733" y="2148"/>
                      <a:pt x="1688" y="2049"/>
                      <a:pt x="1624" y="2026"/>
                    </a:cubicBezTo>
                    <a:cubicBezTo>
                      <a:pt x="1558" y="2003"/>
                      <a:pt x="1484" y="2018"/>
                      <a:pt x="1418" y="1997"/>
                    </a:cubicBezTo>
                    <a:cubicBezTo>
                      <a:pt x="1261" y="1946"/>
                      <a:pt x="1212" y="1716"/>
                      <a:pt x="1050" y="1679"/>
                    </a:cubicBezTo>
                    <a:cubicBezTo>
                      <a:pt x="1036" y="1675"/>
                      <a:pt x="1021" y="1674"/>
                      <a:pt x="1007" y="1674"/>
                    </a:cubicBezTo>
                    <a:cubicBezTo>
                      <a:pt x="851" y="1674"/>
                      <a:pt x="750" y="1874"/>
                      <a:pt x="705" y="2038"/>
                    </a:cubicBezTo>
                    <a:cubicBezTo>
                      <a:pt x="578" y="2037"/>
                      <a:pt x="456" y="1942"/>
                      <a:pt x="425" y="1818"/>
                    </a:cubicBezTo>
                    <a:cubicBezTo>
                      <a:pt x="293" y="1795"/>
                      <a:pt x="162" y="1771"/>
                      <a:pt x="30" y="1748"/>
                    </a:cubicBezTo>
                    <a:lnTo>
                      <a:pt x="30" y="1748"/>
                    </a:lnTo>
                    <a:cubicBezTo>
                      <a:pt x="0" y="1775"/>
                      <a:pt x="37" y="1825"/>
                      <a:pt x="76" y="1833"/>
                    </a:cubicBezTo>
                    <a:cubicBezTo>
                      <a:pt x="89" y="1835"/>
                      <a:pt x="102" y="1835"/>
                      <a:pt x="116" y="1835"/>
                    </a:cubicBezTo>
                    <a:cubicBezTo>
                      <a:pt x="120" y="1835"/>
                      <a:pt x="124" y="1835"/>
                      <a:pt x="128" y="1835"/>
                    </a:cubicBezTo>
                    <a:cubicBezTo>
                      <a:pt x="151" y="1835"/>
                      <a:pt x="174" y="1836"/>
                      <a:pt x="194" y="1846"/>
                    </a:cubicBezTo>
                    <a:cubicBezTo>
                      <a:pt x="229" y="1863"/>
                      <a:pt x="230" y="1930"/>
                      <a:pt x="193" y="1930"/>
                    </a:cubicBezTo>
                    <a:cubicBezTo>
                      <a:pt x="192" y="1930"/>
                      <a:pt x="191" y="1930"/>
                      <a:pt x="190" y="1930"/>
                    </a:cubicBezTo>
                    <a:lnTo>
                      <a:pt x="190" y="1930"/>
                    </a:lnTo>
                    <a:cubicBezTo>
                      <a:pt x="334" y="1967"/>
                      <a:pt x="383" y="2177"/>
                      <a:pt x="529" y="2204"/>
                    </a:cubicBezTo>
                    <a:cubicBezTo>
                      <a:pt x="538" y="2206"/>
                      <a:pt x="548" y="2207"/>
                      <a:pt x="558" y="2207"/>
                    </a:cubicBezTo>
                    <a:cubicBezTo>
                      <a:pt x="705" y="2207"/>
                      <a:pt x="836" y="2018"/>
                      <a:pt x="970" y="2018"/>
                    </a:cubicBezTo>
                    <a:cubicBezTo>
                      <a:pt x="991" y="2018"/>
                      <a:pt x="1012" y="2023"/>
                      <a:pt x="1034" y="2033"/>
                    </a:cubicBezTo>
                    <a:cubicBezTo>
                      <a:pt x="1028" y="2078"/>
                      <a:pt x="1023" y="2124"/>
                      <a:pt x="1017" y="2169"/>
                    </a:cubicBezTo>
                    <a:cubicBezTo>
                      <a:pt x="1132" y="2171"/>
                      <a:pt x="1246" y="2172"/>
                      <a:pt x="1360" y="2173"/>
                    </a:cubicBezTo>
                    <a:cubicBezTo>
                      <a:pt x="1381" y="2259"/>
                      <a:pt x="1399" y="2343"/>
                      <a:pt x="1420" y="2429"/>
                    </a:cubicBezTo>
                    <a:cubicBezTo>
                      <a:pt x="1547" y="2434"/>
                      <a:pt x="1674" y="2437"/>
                      <a:pt x="1802" y="2442"/>
                    </a:cubicBezTo>
                    <a:cubicBezTo>
                      <a:pt x="1848" y="2443"/>
                      <a:pt x="1900" y="2446"/>
                      <a:pt x="1929" y="2482"/>
                    </a:cubicBezTo>
                    <a:cubicBezTo>
                      <a:pt x="1953" y="2508"/>
                      <a:pt x="1957" y="2549"/>
                      <a:pt x="1982" y="2573"/>
                    </a:cubicBezTo>
                    <a:cubicBezTo>
                      <a:pt x="2001" y="2591"/>
                      <a:pt x="2027" y="2597"/>
                      <a:pt x="2055" y="2597"/>
                    </a:cubicBezTo>
                    <a:cubicBezTo>
                      <a:pt x="2072" y="2597"/>
                      <a:pt x="2090" y="2595"/>
                      <a:pt x="2108" y="2592"/>
                    </a:cubicBezTo>
                    <a:cubicBezTo>
                      <a:pt x="2283" y="2565"/>
                      <a:pt x="2458" y="2539"/>
                      <a:pt x="2634" y="2512"/>
                    </a:cubicBezTo>
                    <a:cubicBezTo>
                      <a:pt x="2850" y="2479"/>
                      <a:pt x="3094" y="2429"/>
                      <a:pt x="3211" y="2243"/>
                    </a:cubicBezTo>
                    <a:cubicBezTo>
                      <a:pt x="3274" y="2143"/>
                      <a:pt x="3332" y="1993"/>
                      <a:pt x="3437" y="1993"/>
                    </a:cubicBezTo>
                    <a:cubicBezTo>
                      <a:pt x="3447" y="1993"/>
                      <a:pt x="3457" y="1994"/>
                      <a:pt x="3468" y="1997"/>
                    </a:cubicBezTo>
                    <a:cubicBezTo>
                      <a:pt x="3575" y="2025"/>
                      <a:pt x="3598" y="2197"/>
                      <a:pt x="3709" y="2213"/>
                    </a:cubicBezTo>
                    <a:cubicBezTo>
                      <a:pt x="3714" y="2214"/>
                      <a:pt x="3719" y="2214"/>
                      <a:pt x="3724" y="2214"/>
                    </a:cubicBezTo>
                    <a:cubicBezTo>
                      <a:pt x="3811" y="2214"/>
                      <a:pt x="3867" y="2110"/>
                      <a:pt x="3937" y="2052"/>
                    </a:cubicBezTo>
                    <a:cubicBezTo>
                      <a:pt x="4010" y="1993"/>
                      <a:pt x="4110" y="1980"/>
                      <a:pt x="4190" y="1931"/>
                    </a:cubicBezTo>
                    <a:cubicBezTo>
                      <a:pt x="4271" y="1883"/>
                      <a:pt x="4325" y="1759"/>
                      <a:pt x="4254" y="1698"/>
                    </a:cubicBezTo>
                    <a:cubicBezTo>
                      <a:pt x="4268" y="1678"/>
                      <a:pt x="4291" y="1669"/>
                      <a:pt x="4315" y="1669"/>
                    </a:cubicBezTo>
                    <a:cubicBezTo>
                      <a:pt x="4361" y="1669"/>
                      <a:pt x="4411" y="1701"/>
                      <a:pt x="4411" y="1749"/>
                    </a:cubicBezTo>
                    <a:cubicBezTo>
                      <a:pt x="4430" y="1762"/>
                      <a:pt x="4450" y="1767"/>
                      <a:pt x="4471" y="1767"/>
                    </a:cubicBezTo>
                    <a:cubicBezTo>
                      <a:pt x="4533" y="1767"/>
                      <a:pt x="4599" y="1718"/>
                      <a:pt x="4629" y="1658"/>
                    </a:cubicBezTo>
                    <a:cubicBezTo>
                      <a:pt x="4669" y="1576"/>
                      <a:pt x="4669" y="1483"/>
                      <a:pt x="4700" y="1399"/>
                    </a:cubicBezTo>
                    <a:cubicBezTo>
                      <a:pt x="4749" y="1266"/>
                      <a:pt x="4869" y="1117"/>
                      <a:pt x="4780" y="1007"/>
                    </a:cubicBezTo>
                    <a:cubicBezTo>
                      <a:pt x="4908" y="966"/>
                      <a:pt x="5065" y="889"/>
                      <a:pt x="5057" y="755"/>
                    </a:cubicBezTo>
                    <a:cubicBezTo>
                      <a:pt x="5094" y="727"/>
                      <a:pt x="5135" y="717"/>
                      <a:pt x="5177" y="717"/>
                    </a:cubicBezTo>
                    <a:cubicBezTo>
                      <a:pt x="5312" y="717"/>
                      <a:pt x="5466" y="820"/>
                      <a:pt x="5611" y="820"/>
                    </a:cubicBezTo>
                    <a:cubicBezTo>
                      <a:pt x="5633" y="820"/>
                      <a:pt x="5655" y="818"/>
                      <a:pt x="5677" y="813"/>
                    </a:cubicBezTo>
                    <a:cubicBezTo>
                      <a:pt x="5725" y="800"/>
                      <a:pt x="5767" y="773"/>
                      <a:pt x="5815" y="761"/>
                    </a:cubicBezTo>
                    <a:cubicBezTo>
                      <a:pt x="5838" y="755"/>
                      <a:pt x="5860" y="752"/>
                      <a:pt x="5883" y="752"/>
                    </a:cubicBezTo>
                    <a:cubicBezTo>
                      <a:pt x="5982" y="752"/>
                      <a:pt x="6082" y="804"/>
                      <a:pt x="6176" y="845"/>
                    </a:cubicBezTo>
                    <a:cubicBezTo>
                      <a:pt x="6237" y="870"/>
                      <a:pt x="6308" y="890"/>
                      <a:pt x="6374" y="890"/>
                    </a:cubicBezTo>
                    <a:cubicBezTo>
                      <a:pt x="6434" y="890"/>
                      <a:pt x="6490" y="874"/>
                      <a:pt x="6532" y="830"/>
                    </a:cubicBezTo>
                    <a:lnTo>
                      <a:pt x="6532" y="830"/>
                    </a:lnTo>
                    <a:cubicBezTo>
                      <a:pt x="6498" y="920"/>
                      <a:pt x="6591" y="1018"/>
                      <a:pt x="6686" y="1018"/>
                    </a:cubicBezTo>
                    <a:cubicBezTo>
                      <a:pt x="6699" y="1018"/>
                      <a:pt x="6713" y="1016"/>
                      <a:pt x="6726" y="1012"/>
                    </a:cubicBezTo>
                    <a:cubicBezTo>
                      <a:pt x="6831" y="979"/>
                      <a:pt x="6878" y="840"/>
                      <a:pt x="6834" y="739"/>
                    </a:cubicBezTo>
                    <a:cubicBezTo>
                      <a:pt x="6792" y="637"/>
                      <a:pt x="6681" y="575"/>
                      <a:pt x="6572" y="564"/>
                    </a:cubicBezTo>
                    <a:cubicBezTo>
                      <a:pt x="6642" y="550"/>
                      <a:pt x="6631" y="431"/>
                      <a:pt x="6565" y="402"/>
                    </a:cubicBezTo>
                    <a:cubicBezTo>
                      <a:pt x="6546" y="394"/>
                      <a:pt x="6527" y="390"/>
                      <a:pt x="6507" y="390"/>
                    </a:cubicBezTo>
                    <a:cubicBezTo>
                      <a:pt x="6457" y="390"/>
                      <a:pt x="6405" y="412"/>
                      <a:pt x="6358" y="432"/>
                    </a:cubicBezTo>
                    <a:cubicBezTo>
                      <a:pt x="6312" y="453"/>
                      <a:pt x="6261" y="474"/>
                      <a:pt x="6212" y="474"/>
                    </a:cubicBezTo>
                    <a:cubicBezTo>
                      <a:pt x="6191" y="474"/>
                      <a:pt x="6170" y="470"/>
                      <a:pt x="6151" y="460"/>
                    </a:cubicBezTo>
                    <a:cubicBezTo>
                      <a:pt x="6041" y="408"/>
                      <a:pt x="6016" y="212"/>
                      <a:pt x="5902" y="212"/>
                    </a:cubicBezTo>
                    <a:cubicBezTo>
                      <a:pt x="5899" y="212"/>
                      <a:pt x="5895" y="212"/>
                      <a:pt x="5892" y="212"/>
                    </a:cubicBezTo>
                    <a:lnTo>
                      <a:pt x="5892" y="212"/>
                    </a:lnTo>
                    <a:cubicBezTo>
                      <a:pt x="5972" y="201"/>
                      <a:pt x="5950" y="56"/>
                      <a:pt x="5870" y="40"/>
                    </a:cubicBezTo>
                    <a:cubicBezTo>
                      <a:pt x="5861" y="38"/>
                      <a:pt x="5852" y="37"/>
                      <a:pt x="5844" y="37"/>
                    </a:cubicBezTo>
                    <a:cubicBezTo>
                      <a:pt x="5772" y="37"/>
                      <a:pt x="5708" y="96"/>
                      <a:pt x="5664" y="157"/>
                    </a:cubicBezTo>
                    <a:cubicBezTo>
                      <a:pt x="5616" y="225"/>
                      <a:pt x="5574" y="304"/>
                      <a:pt x="5498" y="339"/>
                    </a:cubicBezTo>
                    <a:cubicBezTo>
                      <a:pt x="5401" y="205"/>
                      <a:pt x="5279" y="90"/>
                      <a:pt x="5139" y="1"/>
                    </a:cubicBez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2"/>
              <p:cNvSpPr/>
              <p:nvPr/>
            </p:nvSpPr>
            <p:spPr>
              <a:xfrm>
                <a:off x="6035604" y="3166780"/>
                <a:ext cx="210154" cy="149454"/>
              </a:xfrm>
              <a:custGeom>
                <a:avLst/>
                <a:gdLst/>
                <a:ahLst/>
                <a:cxnLst/>
                <a:rect l="l" t="t" r="r" b="b"/>
                <a:pathLst>
                  <a:path w="4255" h="3026" extrusionOk="0">
                    <a:moveTo>
                      <a:pt x="1001" y="0"/>
                    </a:moveTo>
                    <a:cubicBezTo>
                      <a:pt x="963" y="0"/>
                      <a:pt x="926" y="5"/>
                      <a:pt x="888" y="16"/>
                    </a:cubicBezTo>
                    <a:cubicBezTo>
                      <a:pt x="729" y="63"/>
                      <a:pt x="616" y="270"/>
                      <a:pt x="712" y="408"/>
                    </a:cubicBezTo>
                    <a:cubicBezTo>
                      <a:pt x="692" y="392"/>
                      <a:pt x="669" y="386"/>
                      <a:pt x="646" y="386"/>
                    </a:cubicBezTo>
                    <a:cubicBezTo>
                      <a:pt x="589" y="386"/>
                      <a:pt x="529" y="423"/>
                      <a:pt x="495" y="471"/>
                    </a:cubicBezTo>
                    <a:cubicBezTo>
                      <a:pt x="444" y="540"/>
                      <a:pt x="421" y="625"/>
                      <a:pt x="372" y="692"/>
                    </a:cubicBezTo>
                    <a:cubicBezTo>
                      <a:pt x="319" y="764"/>
                      <a:pt x="241" y="811"/>
                      <a:pt x="182" y="879"/>
                    </a:cubicBezTo>
                    <a:cubicBezTo>
                      <a:pt x="122" y="946"/>
                      <a:pt x="91" y="1051"/>
                      <a:pt x="145" y="1121"/>
                    </a:cubicBezTo>
                    <a:cubicBezTo>
                      <a:pt x="93" y="1146"/>
                      <a:pt x="47" y="1176"/>
                      <a:pt x="1" y="1207"/>
                    </a:cubicBezTo>
                    <a:lnTo>
                      <a:pt x="128" y="1357"/>
                    </a:lnTo>
                    <a:cubicBezTo>
                      <a:pt x="202" y="1297"/>
                      <a:pt x="241" y="1203"/>
                      <a:pt x="235" y="1109"/>
                    </a:cubicBezTo>
                    <a:cubicBezTo>
                      <a:pt x="380" y="992"/>
                      <a:pt x="522" y="870"/>
                      <a:pt x="659" y="743"/>
                    </a:cubicBezTo>
                    <a:cubicBezTo>
                      <a:pt x="690" y="843"/>
                      <a:pt x="722" y="943"/>
                      <a:pt x="754" y="1045"/>
                    </a:cubicBezTo>
                    <a:cubicBezTo>
                      <a:pt x="805" y="1037"/>
                      <a:pt x="856" y="1034"/>
                      <a:pt x="907" y="1034"/>
                    </a:cubicBezTo>
                    <a:cubicBezTo>
                      <a:pt x="1044" y="1034"/>
                      <a:pt x="1179" y="1061"/>
                      <a:pt x="1303" y="1115"/>
                    </a:cubicBezTo>
                    <a:cubicBezTo>
                      <a:pt x="1352" y="1100"/>
                      <a:pt x="1387" y="1045"/>
                      <a:pt x="1379" y="994"/>
                    </a:cubicBezTo>
                    <a:cubicBezTo>
                      <a:pt x="1399" y="975"/>
                      <a:pt x="1424" y="967"/>
                      <a:pt x="1451" y="967"/>
                    </a:cubicBezTo>
                    <a:cubicBezTo>
                      <a:pt x="1499" y="967"/>
                      <a:pt x="1552" y="993"/>
                      <a:pt x="1590" y="1026"/>
                    </a:cubicBezTo>
                    <a:cubicBezTo>
                      <a:pt x="1648" y="1078"/>
                      <a:pt x="1697" y="1146"/>
                      <a:pt x="1773" y="1164"/>
                    </a:cubicBezTo>
                    <a:cubicBezTo>
                      <a:pt x="1787" y="1167"/>
                      <a:pt x="1801" y="1168"/>
                      <a:pt x="1815" y="1168"/>
                    </a:cubicBezTo>
                    <a:cubicBezTo>
                      <a:pt x="1862" y="1168"/>
                      <a:pt x="1908" y="1152"/>
                      <a:pt x="1951" y="1131"/>
                    </a:cubicBezTo>
                    <a:cubicBezTo>
                      <a:pt x="2039" y="1092"/>
                      <a:pt x="2119" y="1045"/>
                      <a:pt x="2195" y="987"/>
                    </a:cubicBezTo>
                    <a:cubicBezTo>
                      <a:pt x="2587" y="1137"/>
                      <a:pt x="2943" y="1361"/>
                      <a:pt x="3288" y="1596"/>
                    </a:cubicBezTo>
                    <a:cubicBezTo>
                      <a:pt x="3382" y="1658"/>
                      <a:pt x="3479" y="1730"/>
                      <a:pt x="3506" y="1840"/>
                    </a:cubicBezTo>
                    <a:cubicBezTo>
                      <a:pt x="3527" y="1934"/>
                      <a:pt x="3452" y="2049"/>
                      <a:pt x="3364" y="2049"/>
                    </a:cubicBezTo>
                    <a:cubicBezTo>
                      <a:pt x="3351" y="2049"/>
                      <a:pt x="3338" y="2046"/>
                      <a:pt x="3325" y="2041"/>
                    </a:cubicBezTo>
                    <a:lnTo>
                      <a:pt x="3325" y="2041"/>
                    </a:lnTo>
                    <a:cubicBezTo>
                      <a:pt x="3474" y="2175"/>
                      <a:pt x="3636" y="2356"/>
                      <a:pt x="3582" y="2550"/>
                    </a:cubicBezTo>
                    <a:cubicBezTo>
                      <a:pt x="3564" y="2605"/>
                      <a:pt x="3531" y="2654"/>
                      <a:pt x="3531" y="2713"/>
                    </a:cubicBezTo>
                    <a:cubicBezTo>
                      <a:pt x="3531" y="2782"/>
                      <a:pt x="3579" y="2841"/>
                      <a:pt x="3626" y="2892"/>
                    </a:cubicBezTo>
                    <a:cubicBezTo>
                      <a:pt x="3667" y="2935"/>
                      <a:pt x="3709" y="2982"/>
                      <a:pt x="3753" y="3026"/>
                    </a:cubicBezTo>
                    <a:cubicBezTo>
                      <a:pt x="3798" y="2989"/>
                      <a:pt x="3827" y="2938"/>
                      <a:pt x="3837" y="2880"/>
                    </a:cubicBezTo>
                    <a:cubicBezTo>
                      <a:pt x="3867" y="2892"/>
                      <a:pt x="3899" y="2898"/>
                      <a:pt x="3932" y="2898"/>
                    </a:cubicBezTo>
                    <a:cubicBezTo>
                      <a:pt x="4058" y="2898"/>
                      <a:pt x="4187" y="2810"/>
                      <a:pt x="4218" y="2683"/>
                    </a:cubicBezTo>
                    <a:cubicBezTo>
                      <a:pt x="4255" y="2527"/>
                      <a:pt x="4128" y="2351"/>
                      <a:pt x="3968" y="2337"/>
                    </a:cubicBezTo>
                    <a:cubicBezTo>
                      <a:pt x="4142" y="2224"/>
                      <a:pt x="4105" y="1908"/>
                      <a:pt x="3912" y="1838"/>
                    </a:cubicBezTo>
                    <a:cubicBezTo>
                      <a:pt x="4037" y="1767"/>
                      <a:pt x="3993" y="1535"/>
                      <a:pt x="3851" y="1515"/>
                    </a:cubicBezTo>
                    <a:cubicBezTo>
                      <a:pt x="3944" y="1425"/>
                      <a:pt x="3873" y="1254"/>
                      <a:pt x="3755" y="1200"/>
                    </a:cubicBezTo>
                    <a:cubicBezTo>
                      <a:pt x="3706" y="1178"/>
                      <a:pt x="3654" y="1169"/>
                      <a:pt x="3600" y="1169"/>
                    </a:cubicBezTo>
                    <a:cubicBezTo>
                      <a:pt x="3524" y="1169"/>
                      <a:pt x="3447" y="1186"/>
                      <a:pt x="3374" y="1203"/>
                    </a:cubicBezTo>
                    <a:cubicBezTo>
                      <a:pt x="3252" y="1086"/>
                      <a:pt x="3130" y="967"/>
                      <a:pt x="3010" y="850"/>
                    </a:cubicBezTo>
                    <a:cubicBezTo>
                      <a:pt x="2979" y="893"/>
                      <a:pt x="2932" y="910"/>
                      <a:pt x="2879" y="910"/>
                    </a:cubicBezTo>
                    <a:cubicBezTo>
                      <a:pt x="2812" y="910"/>
                      <a:pt x="2737" y="882"/>
                      <a:pt x="2680" y="843"/>
                    </a:cubicBezTo>
                    <a:cubicBezTo>
                      <a:pt x="2587" y="777"/>
                      <a:pt x="2492" y="693"/>
                      <a:pt x="2380" y="693"/>
                    </a:cubicBezTo>
                    <a:cubicBezTo>
                      <a:pt x="2372" y="693"/>
                      <a:pt x="2363" y="693"/>
                      <a:pt x="2355" y="694"/>
                    </a:cubicBezTo>
                    <a:cubicBezTo>
                      <a:pt x="2267" y="706"/>
                      <a:pt x="2199" y="777"/>
                      <a:pt x="2137" y="843"/>
                    </a:cubicBezTo>
                    <a:cubicBezTo>
                      <a:pt x="2144" y="774"/>
                      <a:pt x="2070" y="724"/>
                      <a:pt x="2003" y="724"/>
                    </a:cubicBezTo>
                    <a:cubicBezTo>
                      <a:pt x="1995" y="724"/>
                      <a:pt x="1988" y="724"/>
                      <a:pt x="1981" y="725"/>
                    </a:cubicBezTo>
                    <a:cubicBezTo>
                      <a:pt x="1908" y="740"/>
                      <a:pt x="1848" y="795"/>
                      <a:pt x="1797" y="848"/>
                    </a:cubicBezTo>
                    <a:cubicBezTo>
                      <a:pt x="1780" y="865"/>
                      <a:pt x="1766" y="879"/>
                      <a:pt x="1751" y="894"/>
                    </a:cubicBezTo>
                    <a:cubicBezTo>
                      <a:pt x="1773" y="752"/>
                      <a:pt x="1676" y="601"/>
                      <a:pt x="1534" y="562"/>
                    </a:cubicBezTo>
                    <a:cubicBezTo>
                      <a:pt x="1641" y="422"/>
                      <a:pt x="1506" y="225"/>
                      <a:pt x="1360" y="127"/>
                    </a:cubicBezTo>
                    <a:cubicBezTo>
                      <a:pt x="1253" y="56"/>
                      <a:pt x="1127" y="0"/>
                      <a:pt x="1001" y="0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2"/>
              <p:cNvSpPr/>
              <p:nvPr/>
            </p:nvSpPr>
            <p:spPr>
              <a:xfrm>
                <a:off x="5414883" y="3156803"/>
                <a:ext cx="289821" cy="242505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4910" extrusionOk="0">
                    <a:moveTo>
                      <a:pt x="827" y="1"/>
                    </a:moveTo>
                    <a:cubicBezTo>
                      <a:pt x="824" y="1"/>
                      <a:pt x="821" y="1"/>
                      <a:pt x="818" y="1"/>
                    </a:cubicBezTo>
                    <a:cubicBezTo>
                      <a:pt x="712" y="9"/>
                      <a:pt x="629" y="95"/>
                      <a:pt x="585" y="189"/>
                    </a:cubicBezTo>
                    <a:cubicBezTo>
                      <a:pt x="543" y="285"/>
                      <a:pt x="529" y="390"/>
                      <a:pt x="502" y="490"/>
                    </a:cubicBezTo>
                    <a:cubicBezTo>
                      <a:pt x="491" y="454"/>
                      <a:pt x="455" y="435"/>
                      <a:pt x="416" y="435"/>
                    </a:cubicBezTo>
                    <a:cubicBezTo>
                      <a:pt x="403" y="435"/>
                      <a:pt x="390" y="437"/>
                      <a:pt x="377" y="441"/>
                    </a:cubicBezTo>
                    <a:cubicBezTo>
                      <a:pt x="365" y="444"/>
                      <a:pt x="353" y="451"/>
                      <a:pt x="343" y="458"/>
                    </a:cubicBezTo>
                    <a:cubicBezTo>
                      <a:pt x="294" y="499"/>
                      <a:pt x="279" y="568"/>
                      <a:pt x="270" y="630"/>
                    </a:cubicBezTo>
                    <a:cubicBezTo>
                      <a:pt x="248" y="597"/>
                      <a:pt x="210" y="583"/>
                      <a:pt x="171" y="583"/>
                    </a:cubicBezTo>
                    <a:cubicBezTo>
                      <a:pt x="113" y="583"/>
                      <a:pt x="52" y="616"/>
                      <a:pt x="37" y="673"/>
                    </a:cubicBezTo>
                    <a:cubicBezTo>
                      <a:pt x="0" y="830"/>
                      <a:pt x="109" y="1133"/>
                      <a:pt x="291" y="1148"/>
                    </a:cubicBezTo>
                    <a:cubicBezTo>
                      <a:pt x="277" y="1221"/>
                      <a:pt x="265" y="1299"/>
                      <a:pt x="285" y="1370"/>
                    </a:cubicBezTo>
                    <a:cubicBezTo>
                      <a:pt x="305" y="1438"/>
                      <a:pt x="363" y="1500"/>
                      <a:pt x="433" y="1500"/>
                    </a:cubicBezTo>
                    <a:cubicBezTo>
                      <a:pt x="437" y="1500"/>
                      <a:pt x="441" y="1500"/>
                      <a:pt x="445" y="1499"/>
                    </a:cubicBezTo>
                    <a:lnTo>
                      <a:pt x="445" y="1499"/>
                    </a:lnTo>
                    <a:cubicBezTo>
                      <a:pt x="346" y="1602"/>
                      <a:pt x="380" y="1798"/>
                      <a:pt x="509" y="1860"/>
                    </a:cubicBezTo>
                    <a:cubicBezTo>
                      <a:pt x="504" y="1859"/>
                      <a:pt x="499" y="1859"/>
                      <a:pt x="495" y="1859"/>
                    </a:cubicBezTo>
                    <a:cubicBezTo>
                      <a:pt x="408" y="1859"/>
                      <a:pt x="354" y="1964"/>
                      <a:pt x="328" y="2052"/>
                    </a:cubicBezTo>
                    <a:cubicBezTo>
                      <a:pt x="316" y="2089"/>
                      <a:pt x="304" y="2128"/>
                      <a:pt x="304" y="2167"/>
                    </a:cubicBezTo>
                    <a:cubicBezTo>
                      <a:pt x="304" y="2182"/>
                      <a:pt x="307" y="2199"/>
                      <a:pt x="309" y="2213"/>
                    </a:cubicBezTo>
                    <a:cubicBezTo>
                      <a:pt x="321" y="2260"/>
                      <a:pt x="365" y="2306"/>
                      <a:pt x="414" y="2306"/>
                    </a:cubicBezTo>
                    <a:cubicBezTo>
                      <a:pt x="418" y="2306"/>
                      <a:pt x="422" y="2305"/>
                      <a:pt x="426" y="2304"/>
                    </a:cubicBezTo>
                    <a:lnTo>
                      <a:pt x="426" y="2304"/>
                    </a:lnTo>
                    <a:cubicBezTo>
                      <a:pt x="355" y="2323"/>
                      <a:pt x="299" y="2389"/>
                      <a:pt x="291" y="2463"/>
                    </a:cubicBezTo>
                    <a:cubicBezTo>
                      <a:pt x="285" y="2536"/>
                      <a:pt x="326" y="2610"/>
                      <a:pt x="390" y="2643"/>
                    </a:cubicBezTo>
                    <a:cubicBezTo>
                      <a:pt x="348" y="2698"/>
                      <a:pt x="371" y="2781"/>
                      <a:pt x="422" y="2825"/>
                    </a:cubicBezTo>
                    <a:cubicBezTo>
                      <a:pt x="473" y="2871"/>
                      <a:pt x="541" y="2885"/>
                      <a:pt x="607" y="2895"/>
                    </a:cubicBezTo>
                    <a:cubicBezTo>
                      <a:pt x="570" y="3022"/>
                      <a:pt x="673" y="3174"/>
                      <a:pt x="805" y="3182"/>
                    </a:cubicBezTo>
                    <a:lnTo>
                      <a:pt x="805" y="3182"/>
                    </a:lnTo>
                    <a:cubicBezTo>
                      <a:pt x="805" y="3182"/>
                      <a:pt x="805" y="3182"/>
                      <a:pt x="805" y="3182"/>
                    </a:cubicBezTo>
                    <a:cubicBezTo>
                      <a:pt x="736" y="3182"/>
                      <a:pt x="1074" y="4267"/>
                      <a:pt x="1146" y="4363"/>
                    </a:cubicBezTo>
                    <a:cubicBezTo>
                      <a:pt x="1314" y="4592"/>
                      <a:pt x="1599" y="4744"/>
                      <a:pt x="1875" y="4744"/>
                    </a:cubicBezTo>
                    <a:cubicBezTo>
                      <a:pt x="1995" y="4744"/>
                      <a:pt x="2114" y="4715"/>
                      <a:pt x="2220" y="4650"/>
                    </a:cubicBezTo>
                    <a:cubicBezTo>
                      <a:pt x="2277" y="4824"/>
                      <a:pt x="2478" y="4899"/>
                      <a:pt x="2663" y="4899"/>
                    </a:cubicBezTo>
                    <a:cubicBezTo>
                      <a:pt x="2677" y="4899"/>
                      <a:pt x="2691" y="4899"/>
                      <a:pt x="2704" y="4898"/>
                    </a:cubicBezTo>
                    <a:cubicBezTo>
                      <a:pt x="2854" y="4888"/>
                      <a:pt x="3001" y="4847"/>
                      <a:pt x="3147" y="4834"/>
                    </a:cubicBezTo>
                    <a:cubicBezTo>
                      <a:pt x="3173" y="4831"/>
                      <a:pt x="3199" y="4830"/>
                      <a:pt x="3224" y="4830"/>
                    </a:cubicBezTo>
                    <a:cubicBezTo>
                      <a:pt x="3244" y="4830"/>
                      <a:pt x="3264" y="4831"/>
                      <a:pt x="3284" y="4832"/>
                    </a:cubicBezTo>
                    <a:cubicBezTo>
                      <a:pt x="3439" y="4844"/>
                      <a:pt x="3600" y="4910"/>
                      <a:pt x="3750" y="4910"/>
                    </a:cubicBezTo>
                    <a:cubicBezTo>
                      <a:pt x="3807" y="4910"/>
                      <a:pt x="3864" y="4900"/>
                      <a:pt x="3918" y="4873"/>
                    </a:cubicBezTo>
                    <a:cubicBezTo>
                      <a:pt x="4008" y="4827"/>
                      <a:pt x="4074" y="4739"/>
                      <a:pt x="4172" y="4705"/>
                    </a:cubicBezTo>
                    <a:cubicBezTo>
                      <a:pt x="4201" y="4695"/>
                      <a:pt x="4230" y="4691"/>
                      <a:pt x="4260" y="4691"/>
                    </a:cubicBezTo>
                    <a:cubicBezTo>
                      <a:pt x="4404" y="4691"/>
                      <a:pt x="4553" y="4788"/>
                      <a:pt x="4698" y="4788"/>
                    </a:cubicBezTo>
                    <a:cubicBezTo>
                      <a:pt x="4724" y="4788"/>
                      <a:pt x="4749" y="4785"/>
                      <a:pt x="4775" y="4778"/>
                    </a:cubicBezTo>
                    <a:cubicBezTo>
                      <a:pt x="5020" y="4710"/>
                      <a:pt x="5027" y="4363"/>
                      <a:pt x="5203" y="4179"/>
                    </a:cubicBezTo>
                    <a:cubicBezTo>
                      <a:pt x="5240" y="4142"/>
                      <a:pt x="5289" y="4109"/>
                      <a:pt x="5347" y="4076"/>
                    </a:cubicBezTo>
                    <a:cubicBezTo>
                      <a:pt x="5548" y="3966"/>
                      <a:pt x="5831" y="3871"/>
                      <a:pt x="5826" y="3644"/>
                    </a:cubicBezTo>
                    <a:cubicBezTo>
                      <a:pt x="5826" y="3560"/>
                      <a:pt x="5773" y="3480"/>
                      <a:pt x="5697" y="3445"/>
                    </a:cubicBezTo>
                    <a:cubicBezTo>
                      <a:pt x="5804" y="3428"/>
                      <a:pt x="5868" y="3309"/>
                      <a:pt x="5861" y="3201"/>
                    </a:cubicBezTo>
                    <a:cubicBezTo>
                      <a:pt x="5853" y="3094"/>
                      <a:pt x="5797" y="2996"/>
                      <a:pt x="5741" y="2905"/>
                    </a:cubicBezTo>
                    <a:cubicBezTo>
                      <a:pt x="5836" y="2754"/>
                      <a:pt x="5722" y="2519"/>
                      <a:pt x="5543" y="2502"/>
                    </a:cubicBezTo>
                    <a:cubicBezTo>
                      <a:pt x="5592" y="2397"/>
                      <a:pt x="5550" y="2262"/>
                      <a:pt x="5455" y="2199"/>
                    </a:cubicBezTo>
                    <a:cubicBezTo>
                      <a:pt x="5418" y="2175"/>
                      <a:pt x="5373" y="2163"/>
                      <a:pt x="5328" y="2163"/>
                    </a:cubicBezTo>
                    <a:cubicBezTo>
                      <a:pt x="5258" y="2163"/>
                      <a:pt x="5188" y="2191"/>
                      <a:pt x="5142" y="2243"/>
                    </a:cubicBezTo>
                    <a:cubicBezTo>
                      <a:pt x="5160" y="2172"/>
                      <a:pt x="5140" y="2094"/>
                      <a:pt x="5088" y="2042"/>
                    </a:cubicBezTo>
                    <a:cubicBezTo>
                      <a:pt x="5054" y="2009"/>
                      <a:pt x="5007" y="1988"/>
                      <a:pt x="4959" y="1988"/>
                    </a:cubicBezTo>
                    <a:cubicBezTo>
                      <a:pt x="4935" y="1988"/>
                      <a:pt x="4910" y="1994"/>
                      <a:pt x="4888" y="2006"/>
                    </a:cubicBezTo>
                    <a:cubicBezTo>
                      <a:pt x="4895" y="1918"/>
                      <a:pt x="4875" y="1827"/>
                      <a:pt x="4830" y="1754"/>
                    </a:cubicBezTo>
                    <a:cubicBezTo>
                      <a:pt x="4787" y="1749"/>
                      <a:pt x="4744" y="1747"/>
                      <a:pt x="4702" y="1744"/>
                    </a:cubicBezTo>
                    <a:cubicBezTo>
                      <a:pt x="4766" y="1692"/>
                      <a:pt x="4787" y="1598"/>
                      <a:pt x="4750" y="1524"/>
                    </a:cubicBezTo>
                    <a:cubicBezTo>
                      <a:pt x="4705" y="1429"/>
                      <a:pt x="4599" y="1473"/>
                      <a:pt x="4553" y="1419"/>
                    </a:cubicBezTo>
                    <a:cubicBezTo>
                      <a:pt x="4504" y="1360"/>
                      <a:pt x="4512" y="1284"/>
                      <a:pt x="4500" y="1211"/>
                    </a:cubicBezTo>
                    <a:cubicBezTo>
                      <a:pt x="4463" y="995"/>
                      <a:pt x="4297" y="1028"/>
                      <a:pt x="4157" y="954"/>
                    </a:cubicBezTo>
                    <a:cubicBezTo>
                      <a:pt x="4100" y="925"/>
                      <a:pt x="4049" y="952"/>
                      <a:pt x="3986" y="908"/>
                    </a:cubicBezTo>
                    <a:cubicBezTo>
                      <a:pt x="3944" y="878"/>
                      <a:pt x="3959" y="776"/>
                      <a:pt x="3910" y="747"/>
                    </a:cubicBezTo>
                    <a:cubicBezTo>
                      <a:pt x="3865" y="719"/>
                      <a:pt x="3824" y="708"/>
                      <a:pt x="3786" y="708"/>
                    </a:cubicBezTo>
                    <a:cubicBezTo>
                      <a:pt x="3644" y="708"/>
                      <a:pt x="3542" y="862"/>
                      <a:pt x="3418" y="862"/>
                    </a:cubicBezTo>
                    <a:cubicBezTo>
                      <a:pt x="3399" y="862"/>
                      <a:pt x="3379" y="858"/>
                      <a:pt x="3358" y="849"/>
                    </a:cubicBezTo>
                    <a:cubicBezTo>
                      <a:pt x="3239" y="799"/>
                      <a:pt x="3113" y="775"/>
                      <a:pt x="2987" y="775"/>
                    </a:cubicBezTo>
                    <a:cubicBezTo>
                      <a:pt x="2872" y="775"/>
                      <a:pt x="2758" y="795"/>
                      <a:pt x="2649" y="833"/>
                    </a:cubicBezTo>
                    <a:cubicBezTo>
                      <a:pt x="2675" y="595"/>
                      <a:pt x="2329" y="688"/>
                      <a:pt x="2321" y="649"/>
                    </a:cubicBezTo>
                    <a:cubicBezTo>
                      <a:pt x="2304" y="544"/>
                      <a:pt x="2277" y="423"/>
                      <a:pt x="2189" y="365"/>
                    </a:cubicBezTo>
                    <a:cubicBezTo>
                      <a:pt x="2151" y="341"/>
                      <a:pt x="2109" y="331"/>
                      <a:pt x="2066" y="331"/>
                    </a:cubicBezTo>
                    <a:cubicBezTo>
                      <a:pt x="1972" y="331"/>
                      <a:pt x="1871" y="378"/>
                      <a:pt x="1786" y="427"/>
                    </a:cubicBezTo>
                    <a:cubicBezTo>
                      <a:pt x="1741" y="280"/>
                      <a:pt x="1593" y="187"/>
                      <a:pt x="1443" y="163"/>
                    </a:cubicBezTo>
                    <a:cubicBezTo>
                      <a:pt x="1403" y="155"/>
                      <a:pt x="1362" y="152"/>
                      <a:pt x="1322" y="152"/>
                    </a:cubicBezTo>
                    <a:cubicBezTo>
                      <a:pt x="1211" y="152"/>
                      <a:pt x="1100" y="175"/>
                      <a:pt x="991" y="197"/>
                    </a:cubicBezTo>
                    <a:cubicBezTo>
                      <a:pt x="1026" y="104"/>
                      <a:pt x="927" y="1"/>
                      <a:pt x="8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2"/>
              <p:cNvSpPr/>
              <p:nvPr/>
            </p:nvSpPr>
            <p:spPr>
              <a:xfrm>
                <a:off x="5428909" y="3237998"/>
                <a:ext cx="142638" cy="160814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3256" extrusionOk="0">
                    <a:moveTo>
                      <a:pt x="792" y="0"/>
                    </a:moveTo>
                    <a:cubicBezTo>
                      <a:pt x="764" y="0"/>
                      <a:pt x="738" y="10"/>
                      <a:pt x="719" y="34"/>
                    </a:cubicBezTo>
                    <a:cubicBezTo>
                      <a:pt x="721" y="71"/>
                      <a:pt x="721" y="107"/>
                      <a:pt x="721" y="144"/>
                    </a:cubicBezTo>
                    <a:cubicBezTo>
                      <a:pt x="661" y="134"/>
                      <a:pt x="602" y="110"/>
                      <a:pt x="550" y="73"/>
                    </a:cubicBezTo>
                    <a:cubicBezTo>
                      <a:pt x="409" y="117"/>
                      <a:pt x="309" y="274"/>
                      <a:pt x="331" y="423"/>
                    </a:cubicBezTo>
                    <a:cubicBezTo>
                      <a:pt x="292" y="435"/>
                      <a:pt x="249" y="450"/>
                      <a:pt x="210" y="462"/>
                    </a:cubicBezTo>
                    <a:cubicBezTo>
                      <a:pt x="249" y="503"/>
                      <a:pt x="264" y="569"/>
                      <a:pt x="247" y="626"/>
                    </a:cubicBezTo>
                    <a:cubicBezTo>
                      <a:pt x="211" y="560"/>
                      <a:pt x="136" y="519"/>
                      <a:pt x="62" y="519"/>
                    </a:cubicBezTo>
                    <a:cubicBezTo>
                      <a:pt x="48" y="519"/>
                      <a:pt x="34" y="520"/>
                      <a:pt x="20" y="523"/>
                    </a:cubicBezTo>
                    <a:cubicBezTo>
                      <a:pt x="20" y="538"/>
                      <a:pt x="22" y="555"/>
                      <a:pt x="25" y="569"/>
                    </a:cubicBezTo>
                    <a:cubicBezTo>
                      <a:pt x="37" y="616"/>
                      <a:pt x="80" y="661"/>
                      <a:pt x="128" y="661"/>
                    </a:cubicBezTo>
                    <a:cubicBezTo>
                      <a:pt x="133" y="661"/>
                      <a:pt x="138" y="660"/>
                      <a:pt x="142" y="659"/>
                    </a:cubicBezTo>
                    <a:lnTo>
                      <a:pt x="142" y="659"/>
                    </a:lnTo>
                    <a:cubicBezTo>
                      <a:pt x="71" y="679"/>
                      <a:pt x="15" y="745"/>
                      <a:pt x="7" y="819"/>
                    </a:cubicBezTo>
                    <a:cubicBezTo>
                      <a:pt x="1" y="892"/>
                      <a:pt x="42" y="965"/>
                      <a:pt x="106" y="999"/>
                    </a:cubicBezTo>
                    <a:cubicBezTo>
                      <a:pt x="64" y="1053"/>
                      <a:pt x="86" y="1137"/>
                      <a:pt x="137" y="1180"/>
                    </a:cubicBezTo>
                    <a:cubicBezTo>
                      <a:pt x="188" y="1227"/>
                      <a:pt x="257" y="1241"/>
                      <a:pt x="323" y="1251"/>
                    </a:cubicBezTo>
                    <a:cubicBezTo>
                      <a:pt x="286" y="1378"/>
                      <a:pt x="389" y="1530"/>
                      <a:pt x="521" y="1538"/>
                    </a:cubicBezTo>
                    <a:lnTo>
                      <a:pt x="521" y="1538"/>
                    </a:lnTo>
                    <a:cubicBezTo>
                      <a:pt x="521" y="1538"/>
                      <a:pt x="521" y="1538"/>
                      <a:pt x="521" y="1538"/>
                    </a:cubicBezTo>
                    <a:cubicBezTo>
                      <a:pt x="452" y="1538"/>
                      <a:pt x="790" y="2623"/>
                      <a:pt x="860" y="2719"/>
                    </a:cubicBezTo>
                    <a:cubicBezTo>
                      <a:pt x="1029" y="2948"/>
                      <a:pt x="1315" y="3099"/>
                      <a:pt x="1591" y="3099"/>
                    </a:cubicBezTo>
                    <a:cubicBezTo>
                      <a:pt x="1712" y="3099"/>
                      <a:pt x="1830" y="3071"/>
                      <a:pt x="1936" y="3006"/>
                    </a:cubicBezTo>
                    <a:cubicBezTo>
                      <a:pt x="1993" y="3180"/>
                      <a:pt x="2194" y="3255"/>
                      <a:pt x="2379" y="3255"/>
                    </a:cubicBezTo>
                    <a:cubicBezTo>
                      <a:pt x="2393" y="3255"/>
                      <a:pt x="2407" y="3255"/>
                      <a:pt x="2420" y="3254"/>
                    </a:cubicBezTo>
                    <a:cubicBezTo>
                      <a:pt x="2570" y="3244"/>
                      <a:pt x="2717" y="3203"/>
                      <a:pt x="2863" y="3190"/>
                    </a:cubicBezTo>
                    <a:cubicBezTo>
                      <a:pt x="2880" y="3146"/>
                      <a:pt x="2888" y="3095"/>
                      <a:pt x="2878" y="3047"/>
                    </a:cubicBezTo>
                    <a:cubicBezTo>
                      <a:pt x="2841" y="3029"/>
                      <a:pt x="2802" y="3012"/>
                      <a:pt x="2765" y="2998"/>
                    </a:cubicBezTo>
                    <a:cubicBezTo>
                      <a:pt x="2836" y="2918"/>
                      <a:pt x="2839" y="2787"/>
                      <a:pt x="2768" y="2709"/>
                    </a:cubicBezTo>
                    <a:cubicBezTo>
                      <a:pt x="2724" y="2606"/>
                      <a:pt x="2682" y="2504"/>
                      <a:pt x="2638" y="2401"/>
                    </a:cubicBezTo>
                    <a:cubicBezTo>
                      <a:pt x="2709" y="2391"/>
                      <a:pt x="2777" y="2346"/>
                      <a:pt x="2814" y="2283"/>
                    </a:cubicBezTo>
                    <a:cubicBezTo>
                      <a:pt x="2746" y="2217"/>
                      <a:pt x="2721" y="2110"/>
                      <a:pt x="2753" y="2020"/>
                    </a:cubicBezTo>
                    <a:cubicBezTo>
                      <a:pt x="2699" y="1998"/>
                      <a:pt x="2642" y="1987"/>
                      <a:pt x="2585" y="1987"/>
                    </a:cubicBezTo>
                    <a:cubicBezTo>
                      <a:pt x="2519" y="1987"/>
                      <a:pt x="2454" y="2001"/>
                      <a:pt x="2394" y="2029"/>
                    </a:cubicBezTo>
                    <a:cubicBezTo>
                      <a:pt x="2320" y="1951"/>
                      <a:pt x="2244" y="1870"/>
                      <a:pt x="2168" y="1792"/>
                    </a:cubicBezTo>
                    <a:cubicBezTo>
                      <a:pt x="2215" y="1772"/>
                      <a:pt x="2262" y="1755"/>
                      <a:pt x="2308" y="1735"/>
                    </a:cubicBezTo>
                    <a:cubicBezTo>
                      <a:pt x="2256" y="1624"/>
                      <a:pt x="2232" y="1499"/>
                      <a:pt x="2238" y="1374"/>
                    </a:cubicBezTo>
                    <a:cubicBezTo>
                      <a:pt x="2188" y="1352"/>
                      <a:pt x="2139" y="1329"/>
                      <a:pt x="2088" y="1306"/>
                    </a:cubicBezTo>
                    <a:cubicBezTo>
                      <a:pt x="2154" y="1261"/>
                      <a:pt x="2176" y="1167"/>
                      <a:pt x="2139" y="1098"/>
                    </a:cubicBezTo>
                    <a:cubicBezTo>
                      <a:pt x="2111" y="1048"/>
                      <a:pt x="2054" y="1019"/>
                      <a:pt x="1998" y="1019"/>
                    </a:cubicBezTo>
                    <a:cubicBezTo>
                      <a:pt x="1977" y="1019"/>
                      <a:pt x="1956" y="1023"/>
                      <a:pt x="1936" y="1032"/>
                    </a:cubicBezTo>
                    <a:cubicBezTo>
                      <a:pt x="1922" y="1091"/>
                      <a:pt x="1907" y="1147"/>
                      <a:pt x="1893" y="1206"/>
                    </a:cubicBezTo>
                    <a:cubicBezTo>
                      <a:pt x="1865" y="1212"/>
                      <a:pt x="1837" y="1215"/>
                      <a:pt x="1808" y="1215"/>
                    </a:cubicBezTo>
                    <a:cubicBezTo>
                      <a:pt x="1708" y="1215"/>
                      <a:pt x="1608" y="1176"/>
                      <a:pt x="1535" y="1108"/>
                    </a:cubicBezTo>
                    <a:cubicBezTo>
                      <a:pt x="1645" y="1056"/>
                      <a:pt x="1590" y="890"/>
                      <a:pt x="1516" y="792"/>
                    </a:cubicBezTo>
                    <a:cubicBezTo>
                      <a:pt x="1443" y="694"/>
                      <a:pt x="1374" y="536"/>
                      <a:pt x="1477" y="470"/>
                    </a:cubicBezTo>
                    <a:cubicBezTo>
                      <a:pt x="1439" y="451"/>
                      <a:pt x="1396" y="442"/>
                      <a:pt x="1354" y="442"/>
                    </a:cubicBezTo>
                    <a:cubicBezTo>
                      <a:pt x="1239" y="442"/>
                      <a:pt x="1123" y="506"/>
                      <a:pt x="1073" y="611"/>
                    </a:cubicBezTo>
                    <a:cubicBezTo>
                      <a:pt x="1059" y="505"/>
                      <a:pt x="991" y="408"/>
                      <a:pt x="897" y="357"/>
                    </a:cubicBezTo>
                    <a:cubicBezTo>
                      <a:pt x="930" y="274"/>
                      <a:pt x="961" y="181"/>
                      <a:pt x="932" y="97"/>
                    </a:cubicBezTo>
                    <a:cubicBezTo>
                      <a:pt x="910" y="41"/>
                      <a:pt x="848" y="0"/>
                      <a:pt x="792" y="0"/>
                    </a:cubicBez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2"/>
              <p:cNvSpPr/>
              <p:nvPr/>
            </p:nvSpPr>
            <p:spPr>
              <a:xfrm>
                <a:off x="5433502" y="3156803"/>
                <a:ext cx="271200" cy="201363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4077" extrusionOk="0">
                    <a:moveTo>
                      <a:pt x="450" y="1"/>
                    </a:moveTo>
                    <a:cubicBezTo>
                      <a:pt x="447" y="1"/>
                      <a:pt x="444" y="1"/>
                      <a:pt x="441" y="1"/>
                    </a:cubicBezTo>
                    <a:cubicBezTo>
                      <a:pt x="335" y="9"/>
                      <a:pt x="252" y="95"/>
                      <a:pt x="208" y="189"/>
                    </a:cubicBezTo>
                    <a:cubicBezTo>
                      <a:pt x="166" y="285"/>
                      <a:pt x="152" y="390"/>
                      <a:pt x="125" y="490"/>
                    </a:cubicBezTo>
                    <a:cubicBezTo>
                      <a:pt x="114" y="454"/>
                      <a:pt x="77" y="435"/>
                      <a:pt x="39" y="435"/>
                    </a:cubicBezTo>
                    <a:cubicBezTo>
                      <a:pt x="26" y="435"/>
                      <a:pt x="13" y="437"/>
                      <a:pt x="0" y="441"/>
                    </a:cubicBezTo>
                    <a:cubicBezTo>
                      <a:pt x="162" y="505"/>
                      <a:pt x="316" y="583"/>
                      <a:pt x="460" y="677"/>
                    </a:cubicBezTo>
                    <a:cubicBezTo>
                      <a:pt x="492" y="659"/>
                      <a:pt x="529" y="650"/>
                      <a:pt x="567" y="650"/>
                    </a:cubicBezTo>
                    <a:cubicBezTo>
                      <a:pt x="618" y="650"/>
                      <a:pt x="670" y="667"/>
                      <a:pt x="712" y="698"/>
                    </a:cubicBezTo>
                    <a:cubicBezTo>
                      <a:pt x="738" y="720"/>
                      <a:pt x="763" y="747"/>
                      <a:pt x="795" y="759"/>
                    </a:cubicBezTo>
                    <a:cubicBezTo>
                      <a:pt x="805" y="762"/>
                      <a:pt x="814" y="763"/>
                      <a:pt x="823" y="763"/>
                    </a:cubicBezTo>
                    <a:cubicBezTo>
                      <a:pt x="915" y="763"/>
                      <a:pt x="959" y="614"/>
                      <a:pt x="951" y="509"/>
                    </a:cubicBezTo>
                    <a:cubicBezTo>
                      <a:pt x="968" y="507"/>
                      <a:pt x="985" y="505"/>
                      <a:pt x="1002" y="505"/>
                    </a:cubicBezTo>
                    <a:cubicBezTo>
                      <a:pt x="1193" y="505"/>
                      <a:pt x="1380" y="674"/>
                      <a:pt x="1386" y="867"/>
                    </a:cubicBezTo>
                    <a:cubicBezTo>
                      <a:pt x="1464" y="859"/>
                      <a:pt x="1546" y="852"/>
                      <a:pt x="1624" y="845"/>
                    </a:cubicBezTo>
                    <a:cubicBezTo>
                      <a:pt x="1653" y="906"/>
                      <a:pt x="1682" y="970"/>
                      <a:pt x="1712" y="1030"/>
                    </a:cubicBezTo>
                    <a:cubicBezTo>
                      <a:pt x="1888" y="1087"/>
                      <a:pt x="2071" y="1128"/>
                      <a:pt x="2255" y="1157"/>
                    </a:cubicBezTo>
                    <a:cubicBezTo>
                      <a:pt x="2216" y="1146"/>
                      <a:pt x="2225" y="1082"/>
                      <a:pt x="2262" y="1065"/>
                    </a:cubicBezTo>
                    <a:cubicBezTo>
                      <a:pt x="2274" y="1059"/>
                      <a:pt x="2287" y="1057"/>
                      <a:pt x="2301" y="1057"/>
                    </a:cubicBezTo>
                    <a:cubicBezTo>
                      <a:pt x="2326" y="1057"/>
                      <a:pt x="2353" y="1065"/>
                      <a:pt x="2379" y="1075"/>
                    </a:cubicBezTo>
                    <a:cubicBezTo>
                      <a:pt x="2460" y="1104"/>
                      <a:pt x="2543" y="1134"/>
                      <a:pt x="2624" y="1163"/>
                    </a:cubicBezTo>
                    <a:cubicBezTo>
                      <a:pt x="2658" y="1080"/>
                      <a:pt x="2743" y="1022"/>
                      <a:pt x="2833" y="1022"/>
                    </a:cubicBezTo>
                    <a:cubicBezTo>
                      <a:pt x="2841" y="1022"/>
                      <a:pt x="2850" y="1022"/>
                      <a:pt x="2858" y="1023"/>
                    </a:cubicBezTo>
                    <a:cubicBezTo>
                      <a:pt x="2956" y="1036"/>
                      <a:pt x="3039" y="1116"/>
                      <a:pt x="3051" y="1214"/>
                    </a:cubicBezTo>
                    <a:cubicBezTo>
                      <a:pt x="3059" y="1257"/>
                      <a:pt x="3051" y="1307"/>
                      <a:pt x="3073" y="1346"/>
                    </a:cubicBezTo>
                    <a:cubicBezTo>
                      <a:pt x="3100" y="1390"/>
                      <a:pt x="3157" y="1411"/>
                      <a:pt x="3171" y="1460"/>
                    </a:cubicBezTo>
                    <a:cubicBezTo>
                      <a:pt x="3198" y="1559"/>
                      <a:pt x="3022" y="1647"/>
                      <a:pt x="3073" y="1737"/>
                    </a:cubicBezTo>
                    <a:cubicBezTo>
                      <a:pt x="3100" y="1786"/>
                      <a:pt x="3178" y="1784"/>
                      <a:pt x="3215" y="1827"/>
                    </a:cubicBezTo>
                    <a:cubicBezTo>
                      <a:pt x="3299" y="1925"/>
                      <a:pt x="3081" y="2089"/>
                      <a:pt x="3169" y="2184"/>
                    </a:cubicBezTo>
                    <a:cubicBezTo>
                      <a:pt x="3221" y="2143"/>
                      <a:pt x="3272" y="2104"/>
                      <a:pt x="3325" y="2063"/>
                    </a:cubicBezTo>
                    <a:cubicBezTo>
                      <a:pt x="3345" y="2157"/>
                      <a:pt x="3440" y="2227"/>
                      <a:pt x="3534" y="2227"/>
                    </a:cubicBezTo>
                    <a:cubicBezTo>
                      <a:pt x="3554" y="2227"/>
                      <a:pt x="3574" y="2223"/>
                      <a:pt x="3594" y="2216"/>
                    </a:cubicBezTo>
                    <a:lnTo>
                      <a:pt x="3594" y="2216"/>
                    </a:lnTo>
                    <a:cubicBezTo>
                      <a:pt x="3586" y="2260"/>
                      <a:pt x="3580" y="2304"/>
                      <a:pt x="3572" y="2348"/>
                    </a:cubicBezTo>
                    <a:cubicBezTo>
                      <a:pt x="3618" y="2378"/>
                      <a:pt x="3672" y="2381"/>
                      <a:pt x="3727" y="2381"/>
                    </a:cubicBezTo>
                    <a:cubicBezTo>
                      <a:pt x="3738" y="2381"/>
                      <a:pt x="3749" y="2380"/>
                      <a:pt x="3761" y="2380"/>
                    </a:cubicBezTo>
                    <a:cubicBezTo>
                      <a:pt x="3780" y="2380"/>
                      <a:pt x="3800" y="2381"/>
                      <a:pt x="3819" y="2383"/>
                    </a:cubicBezTo>
                    <a:cubicBezTo>
                      <a:pt x="3902" y="2393"/>
                      <a:pt x="3995" y="2473"/>
                      <a:pt x="3956" y="2546"/>
                    </a:cubicBezTo>
                    <a:cubicBezTo>
                      <a:pt x="4047" y="2546"/>
                      <a:pt x="4137" y="2549"/>
                      <a:pt x="4230" y="2549"/>
                    </a:cubicBezTo>
                    <a:cubicBezTo>
                      <a:pt x="4220" y="2614"/>
                      <a:pt x="4178" y="2676"/>
                      <a:pt x="4119" y="2707"/>
                    </a:cubicBezTo>
                    <a:cubicBezTo>
                      <a:pt x="4232" y="2719"/>
                      <a:pt x="4315" y="2844"/>
                      <a:pt x="4283" y="2952"/>
                    </a:cubicBezTo>
                    <a:cubicBezTo>
                      <a:pt x="4274" y="2991"/>
                      <a:pt x="4250" y="3023"/>
                      <a:pt x="4240" y="3062"/>
                    </a:cubicBezTo>
                    <a:cubicBezTo>
                      <a:pt x="4225" y="3125"/>
                      <a:pt x="4256" y="3199"/>
                      <a:pt x="4313" y="3233"/>
                    </a:cubicBezTo>
                    <a:cubicBezTo>
                      <a:pt x="4381" y="3275"/>
                      <a:pt x="4474" y="3258"/>
                      <a:pt x="4545" y="3297"/>
                    </a:cubicBezTo>
                    <a:cubicBezTo>
                      <a:pt x="4709" y="3384"/>
                      <a:pt x="4699" y="3703"/>
                      <a:pt x="4877" y="3703"/>
                    </a:cubicBezTo>
                    <a:cubicBezTo>
                      <a:pt x="4880" y="3703"/>
                      <a:pt x="4882" y="3703"/>
                      <a:pt x="4885" y="3703"/>
                    </a:cubicBezTo>
                    <a:lnTo>
                      <a:pt x="4885" y="3703"/>
                    </a:lnTo>
                    <a:cubicBezTo>
                      <a:pt x="4814" y="3722"/>
                      <a:pt x="4783" y="3815"/>
                      <a:pt x="4806" y="3886"/>
                    </a:cubicBezTo>
                    <a:cubicBezTo>
                      <a:pt x="4828" y="3957"/>
                      <a:pt x="4887" y="4008"/>
                      <a:pt x="4945" y="4057"/>
                    </a:cubicBezTo>
                    <a:cubicBezTo>
                      <a:pt x="4953" y="4064"/>
                      <a:pt x="4963" y="4072"/>
                      <a:pt x="4970" y="4076"/>
                    </a:cubicBezTo>
                    <a:cubicBezTo>
                      <a:pt x="5171" y="3966"/>
                      <a:pt x="5454" y="3871"/>
                      <a:pt x="5449" y="3644"/>
                    </a:cubicBezTo>
                    <a:cubicBezTo>
                      <a:pt x="5449" y="3560"/>
                      <a:pt x="5396" y="3480"/>
                      <a:pt x="5320" y="3446"/>
                    </a:cubicBezTo>
                    <a:cubicBezTo>
                      <a:pt x="5427" y="3428"/>
                      <a:pt x="5491" y="3309"/>
                      <a:pt x="5484" y="3201"/>
                    </a:cubicBezTo>
                    <a:cubicBezTo>
                      <a:pt x="5476" y="3094"/>
                      <a:pt x="5420" y="2996"/>
                      <a:pt x="5364" y="2905"/>
                    </a:cubicBezTo>
                    <a:cubicBezTo>
                      <a:pt x="5459" y="2754"/>
                      <a:pt x="5345" y="2520"/>
                      <a:pt x="5166" y="2502"/>
                    </a:cubicBezTo>
                    <a:cubicBezTo>
                      <a:pt x="5215" y="2397"/>
                      <a:pt x="5173" y="2262"/>
                      <a:pt x="5078" y="2199"/>
                    </a:cubicBezTo>
                    <a:cubicBezTo>
                      <a:pt x="5041" y="2175"/>
                      <a:pt x="4996" y="2163"/>
                      <a:pt x="4951" y="2163"/>
                    </a:cubicBezTo>
                    <a:cubicBezTo>
                      <a:pt x="4881" y="2163"/>
                      <a:pt x="4811" y="2191"/>
                      <a:pt x="4765" y="2243"/>
                    </a:cubicBezTo>
                    <a:cubicBezTo>
                      <a:pt x="4783" y="2172"/>
                      <a:pt x="4763" y="2094"/>
                      <a:pt x="4711" y="2042"/>
                    </a:cubicBezTo>
                    <a:cubicBezTo>
                      <a:pt x="4677" y="2009"/>
                      <a:pt x="4630" y="1989"/>
                      <a:pt x="4582" y="1989"/>
                    </a:cubicBezTo>
                    <a:cubicBezTo>
                      <a:pt x="4558" y="1989"/>
                      <a:pt x="4533" y="1994"/>
                      <a:pt x="4511" y="2006"/>
                    </a:cubicBezTo>
                    <a:cubicBezTo>
                      <a:pt x="4518" y="1918"/>
                      <a:pt x="4498" y="1827"/>
                      <a:pt x="4453" y="1754"/>
                    </a:cubicBezTo>
                    <a:cubicBezTo>
                      <a:pt x="4410" y="1749"/>
                      <a:pt x="4367" y="1747"/>
                      <a:pt x="4325" y="1745"/>
                    </a:cubicBezTo>
                    <a:cubicBezTo>
                      <a:pt x="4389" y="1693"/>
                      <a:pt x="4410" y="1598"/>
                      <a:pt x="4373" y="1524"/>
                    </a:cubicBezTo>
                    <a:cubicBezTo>
                      <a:pt x="4328" y="1429"/>
                      <a:pt x="4222" y="1473"/>
                      <a:pt x="4176" y="1419"/>
                    </a:cubicBezTo>
                    <a:cubicBezTo>
                      <a:pt x="4127" y="1360"/>
                      <a:pt x="4135" y="1284"/>
                      <a:pt x="4123" y="1212"/>
                    </a:cubicBezTo>
                    <a:cubicBezTo>
                      <a:pt x="4086" y="997"/>
                      <a:pt x="3920" y="1028"/>
                      <a:pt x="3780" y="954"/>
                    </a:cubicBezTo>
                    <a:cubicBezTo>
                      <a:pt x="3723" y="925"/>
                      <a:pt x="3672" y="952"/>
                      <a:pt x="3609" y="908"/>
                    </a:cubicBezTo>
                    <a:cubicBezTo>
                      <a:pt x="3567" y="878"/>
                      <a:pt x="3582" y="776"/>
                      <a:pt x="3533" y="747"/>
                    </a:cubicBezTo>
                    <a:cubicBezTo>
                      <a:pt x="3488" y="720"/>
                      <a:pt x="3448" y="709"/>
                      <a:pt x="3410" y="709"/>
                    </a:cubicBezTo>
                    <a:cubicBezTo>
                      <a:pt x="3268" y="709"/>
                      <a:pt x="3166" y="862"/>
                      <a:pt x="3042" y="862"/>
                    </a:cubicBezTo>
                    <a:cubicBezTo>
                      <a:pt x="3022" y="862"/>
                      <a:pt x="3002" y="859"/>
                      <a:pt x="2981" y="849"/>
                    </a:cubicBezTo>
                    <a:cubicBezTo>
                      <a:pt x="2862" y="800"/>
                      <a:pt x="2736" y="776"/>
                      <a:pt x="2610" y="776"/>
                    </a:cubicBezTo>
                    <a:cubicBezTo>
                      <a:pt x="2495" y="776"/>
                      <a:pt x="2381" y="796"/>
                      <a:pt x="2272" y="833"/>
                    </a:cubicBezTo>
                    <a:cubicBezTo>
                      <a:pt x="2298" y="595"/>
                      <a:pt x="1952" y="688"/>
                      <a:pt x="1944" y="649"/>
                    </a:cubicBezTo>
                    <a:cubicBezTo>
                      <a:pt x="1927" y="544"/>
                      <a:pt x="1900" y="425"/>
                      <a:pt x="1812" y="365"/>
                    </a:cubicBezTo>
                    <a:cubicBezTo>
                      <a:pt x="1774" y="341"/>
                      <a:pt x="1732" y="331"/>
                      <a:pt x="1689" y="331"/>
                    </a:cubicBezTo>
                    <a:cubicBezTo>
                      <a:pt x="1595" y="331"/>
                      <a:pt x="1494" y="378"/>
                      <a:pt x="1409" y="427"/>
                    </a:cubicBezTo>
                    <a:cubicBezTo>
                      <a:pt x="1364" y="280"/>
                      <a:pt x="1216" y="187"/>
                      <a:pt x="1066" y="163"/>
                    </a:cubicBezTo>
                    <a:cubicBezTo>
                      <a:pt x="1026" y="155"/>
                      <a:pt x="987" y="153"/>
                      <a:pt x="947" y="153"/>
                    </a:cubicBezTo>
                    <a:cubicBezTo>
                      <a:pt x="835" y="153"/>
                      <a:pt x="724" y="176"/>
                      <a:pt x="614" y="197"/>
                    </a:cubicBezTo>
                    <a:cubicBezTo>
                      <a:pt x="649" y="104"/>
                      <a:pt x="550" y="1"/>
                      <a:pt x="450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2"/>
              <p:cNvSpPr/>
              <p:nvPr/>
            </p:nvSpPr>
            <p:spPr>
              <a:xfrm>
                <a:off x="5624144" y="2702970"/>
                <a:ext cx="423371" cy="343804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6961" extrusionOk="0">
                    <a:moveTo>
                      <a:pt x="6684" y="0"/>
                    </a:moveTo>
                    <a:cubicBezTo>
                      <a:pt x="6590" y="0"/>
                      <a:pt x="6493" y="26"/>
                      <a:pt x="6401" y="50"/>
                    </a:cubicBezTo>
                    <a:cubicBezTo>
                      <a:pt x="6354" y="153"/>
                      <a:pt x="6329" y="268"/>
                      <a:pt x="6332" y="382"/>
                    </a:cubicBezTo>
                    <a:lnTo>
                      <a:pt x="6332" y="387"/>
                    </a:lnTo>
                    <a:cubicBezTo>
                      <a:pt x="6332" y="419"/>
                      <a:pt x="6337" y="450"/>
                      <a:pt x="6342" y="483"/>
                    </a:cubicBezTo>
                    <a:cubicBezTo>
                      <a:pt x="6181" y="509"/>
                      <a:pt x="6017" y="538"/>
                      <a:pt x="5855" y="569"/>
                    </a:cubicBezTo>
                    <a:cubicBezTo>
                      <a:pt x="5843" y="661"/>
                      <a:pt x="5851" y="757"/>
                      <a:pt x="5878" y="847"/>
                    </a:cubicBezTo>
                    <a:cubicBezTo>
                      <a:pt x="5866" y="858"/>
                      <a:pt x="5854" y="863"/>
                      <a:pt x="5842" y="863"/>
                    </a:cubicBezTo>
                    <a:cubicBezTo>
                      <a:pt x="5786" y="863"/>
                      <a:pt x="5731" y="765"/>
                      <a:pt x="5675" y="717"/>
                    </a:cubicBezTo>
                    <a:cubicBezTo>
                      <a:pt x="5650" y="696"/>
                      <a:pt x="5618" y="686"/>
                      <a:pt x="5586" y="686"/>
                    </a:cubicBezTo>
                    <a:cubicBezTo>
                      <a:pt x="5535" y="686"/>
                      <a:pt x="5483" y="711"/>
                      <a:pt x="5457" y="754"/>
                    </a:cubicBezTo>
                    <a:cubicBezTo>
                      <a:pt x="5415" y="827"/>
                      <a:pt x="5454" y="932"/>
                      <a:pt x="5535" y="962"/>
                    </a:cubicBezTo>
                    <a:cubicBezTo>
                      <a:pt x="5531" y="962"/>
                      <a:pt x="5527" y="962"/>
                      <a:pt x="5523" y="962"/>
                    </a:cubicBezTo>
                    <a:cubicBezTo>
                      <a:pt x="5410" y="962"/>
                      <a:pt x="5349" y="1120"/>
                      <a:pt x="5401" y="1223"/>
                    </a:cubicBezTo>
                    <a:cubicBezTo>
                      <a:pt x="5454" y="1329"/>
                      <a:pt x="5572" y="1385"/>
                      <a:pt x="5682" y="1432"/>
                    </a:cubicBezTo>
                    <a:cubicBezTo>
                      <a:pt x="5562" y="1571"/>
                      <a:pt x="5542" y="1788"/>
                      <a:pt x="5636" y="1944"/>
                    </a:cubicBezTo>
                    <a:cubicBezTo>
                      <a:pt x="5633" y="1944"/>
                      <a:pt x="5630" y="1944"/>
                      <a:pt x="5627" y="1944"/>
                    </a:cubicBezTo>
                    <a:cubicBezTo>
                      <a:pt x="5470" y="1944"/>
                      <a:pt x="5378" y="2191"/>
                      <a:pt x="5505" y="2289"/>
                    </a:cubicBezTo>
                    <a:cubicBezTo>
                      <a:pt x="5497" y="2288"/>
                      <a:pt x="5488" y="2288"/>
                      <a:pt x="5479" y="2288"/>
                    </a:cubicBezTo>
                    <a:cubicBezTo>
                      <a:pt x="5366" y="2288"/>
                      <a:pt x="5256" y="2361"/>
                      <a:pt x="5212" y="2467"/>
                    </a:cubicBezTo>
                    <a:cubicBezTo>
                      <a:pt x="5159" y="2455"/>
                      <a:pt x="5107" y="2449"/>
                      <a:pt x="5054" y="2449"/>
                    </a:cubicBezTo>
                    <a:cubicBezTo>
                      <a:pt x="4733" y="2449"/>
                      <a:pt x="4427" y="2665"/>
                      <a:pt x="4162" y="2871"/>
                    </a:cubicBezTo>
                    <a:cubicBezTo>
                      <a:pt x="4117" y="2906"/>
                      <a:pt x="4090" y="2986"/>
                      <a:pt x="4113" y="3015"/>
                    </a:cubicBezTo>
                    <a:cubicBezTo>
                      <a:pt x="4077" y="3002"/>
                      <a:pt x="4040" y="2996"/>
                      <a:pt x="4003" y="2996"/>
                    </a:cubicBezTo>
                    <a:cubicBezTo>
                      <a:pt x="3814" y="2996"/>
                      <a:pt x="3621" y="3154"/>
                      <a:pt x="3621" y="3351"/>
                    </a:cubicBezTo>
                    <a:cubicBezTo>
                      <a:pt x="3482" y="3369"/>
                      <a:pt x="3357" y="3482"/>
                      <a:pt x="3325" y="3619"/>
                    </a:cubicBezTo>
                    <a:cubicBezTo>
                      <a:pt x="3296" y="3600"/>
                      <a:pt x="3262" y="3590"/>
                      <a:pt x="3227" y="3590"/>
                    </a:cubicBezTo>
                    <a:cubicBezTo>
                      <a:pt x="3191" y="3590"/>
                      <a:pt x="3155" y="3601"/>
                      <a:pt x="3125" y="3621"/>
                    </a:cubicBezTo>
                    <a:cubicBezTo>
                      <a:pt x="3090" y="3734"/>
                      <a:pt x="3147" y="3866"/>
                      <a:pt x="3252" y="3920"/>
                    </a:cubicBezTo>
                    <a:cubicBezTo>
                      <a:pt x="3245" y="3920"/>
                      <a:pt x="3239" y="3920"/>
                      <a:pt x="3233" y="3920"/>
                    </a:cubicBezTo>
                    <a:cubicBezTo>
                      <a:pt x="3120" y="3920"/>
                      <a:pt x="3009" y="3984"/>
                      <a:pt x="2951" y="4083"/>
                    </a:cubicBezTo>
                    <a:cubicBezTo>
                      <a:pt x="2748" y="4017"/>
                      <a:pt x="2541" y="3954"/>
                      <a:pt x="2328" y="3947"/>
                    </a:cubicBezTo>
                    <a:cubicBezTo>
                      <a:pt x="2315" y="3947"/>
                      <a:pt x="2303" y="3947"/>
                      <a:pt x="2291" y="3947"/>
                    </a:cubicBezTo>
                    <a:cubicBezTo>
                      <a:pt x="2047" y="3947"/>
                      <a:pt x="1807" y="4019"/>
                      <a:pt x="1575" y="4091"/>
                    </a:cubicBezTo>
                    <a:cubicBezTo>
                      <a:pt x="1566" y="4114"/>
                      <a:pt x="1565" y="4142"/>
                      <a:pt x="1573" y="4167"/>
                    </a:cubicBezTo>
                    <a:lnTo>
                      <a:pt x="1573" y="4167"/>
                    </a:lnTo>
                    <a:cubicBezTo>
                      <a:pt x="1474" y="4012"/>
                      <a:pt x="1285" y="3962"/>
                      <a:pt x="1085" y="3962"/>
                    </a:cubicBezTo>
                    <a:cubicBezTo>
                      <a:pt x="959" y="3962"/>
                      <a:pt x="829" y="3981"/>
                      <a:pt x="712" y="4007"/>
                    </a:cubicBezTo>
                    <a:cubicBezTo>
                      <a:pt x="687" y="4013"/>
                      <a:pt x="665" y="4017"/>
                      <a:pt x="641" y="4023"/>
                    </a:cubicBezTo>
                    <a:cubicBezTo>
                      <a:pt x="507" y="4052"/>
                      <a:pt x="362" y="4083"/>
                      <a:pt x="257" y="4173"/>
                    </a:cubicBezTo>
                    <a:cubicBezTo>
                      <a:pt x="150" y="4265"/>
                      <a:pt x="91" y="4428"/>
                      <a:pt x="167" y="4546"/>
                    </a:cubicBezTo>
                    <a:cubicBezTo>
                      <a:pt x="113" y="4550"/>
                      <a:pt x="62" y="4555"/>
                      <a:pt x="8" y="4563"/>
                    </a:cubicBezTo>
                    <a:cubicBezTo>
                      <a:pt x="44" y="4667"/>
                      <a:pt x="81" y="4773"/>
                      <a:pt x="118" y="4880"/>
                    </a:cubicBezTo>
                    <a:cubicBezTo>
                      <a:pt x="114" y="4880"/>
                      <a:pt x="110" y="4879"/>
                      <a:pt x="106" y="4879"/>
                    </a:cubicBezTo>
                    <a:cubicBezTo>
                      <a:pt x="46" y="4879"/>
                      <a:pt x="1" y="4964"/>
                      <a:pt x="37" y="5012"/>
                    </a:cubicBezTo>
                    <a:cubicBezTo>
                      <a:pt x="118" y="5063"/>
                      <a:pt x="201" y="5114"/>
                      <a:pt x="282" y="5164"/>
                    </a:cubicBezTo>
                    <a:cubicBezTo>
                      <a:pt x="396" y="5350"/>
                      <a:pt x="509" y="5536"/>
                      <a:pt x="624" y="5721"/>
                    </a:cubicBezTo>
                    <a:cubicBezTo>
                      <a:pt x="749" y="5922"/>
                      <a:pt x="905" y="6145"/>
                      <a:pt x="1140" y="6174"/>
                    </a:cubicBezTo>
                    <a:cubicBezTo>
                      <a:pt x="1133" y="6363"/>
                      <a:pt x="1309" y="6535"/>
                      <a:pt x="1496" y="6535"/>
                    </a:cubicBezTo>
                    <a:cubicBezTo>
                      <a:pt x="1509" y="6535"/>
                      <a:pt x="1523" y="6535"/>
                      <a:pt x="1536" y="6533"/>
                    </a:cubicBezTo>
                    <a:lnTo>
                      <a:pt x="1536" y="6533"/>
                    </a:lnTo>
                    <a:cubicBezTo>
                      <a:pt x="1528" y="6707"/>
                      <a:pt x="1729" y="6799"/>
                      <a:pt x="1893" y="6848"/>
                    </a:cubicBezTo>
                    <a:cubicBezTo>
                      <a:pt x="2024" y="6886"/>
                      <a:pt x="2163" y="6923"/>
                      <a:pt x="2297" y="6923"/>
                    </a:cubicBezTo>
                    <a:cubicBezTo>
                      <a:pt x="2383" y="6923"/>
                      <a:pt x="2467" y="6908"/>
                      <a:pt x="2545" y="6867"/>
                    </a:cubicBezTo>
                    <a:cubicBezTo>
                      <a:pt x="2567" y="6946"/>
                      <a:pt x="2670" y="6961"/>
                      <a:pt x="2750" y="6961"/>
                    </a:cubicBezTo>
                    <a:cubicBezTo>
                      <a:pt x="3310" y="6953"/>
                      <a:pt x="3873" y="6900"/>
                      <a:pt x="4423" y="6795"/>
                    </a:cubicBezTo>
                    <a:cubicBezTo>
                      <a:pt x="4499" y="6781"/>
                      <a:pt x="4577" y="6766"/>
                      <a:pt x="4653" y="6766"/>
                    </a:cubicBezTo>
                    <a:cubicBezTo>
                      <a:pt x="4675" y="6766"/>
                      <a:pt x="4697" y="6768"/>
                      <a:pt x="4718" y="6770"/>
                    </a:cubicBezTo>
                    <a:cubicBezTo>
                      <a:pt x="4779" y="6777"/>
                      <a:pt x="4839" y="6797"/>
                      <a:pt x="4899" y="6805"/>
                    </a:cubicBezTo>
                    <a:cubicBezTo>
                      <a:pt x="4924" y="6809"/>
                      <a:pt x="4950" y="6810"/>
                      <a:pt x="4975" y="6810"/>
                    </a:cubicBezTo>
                    <a:cubicBezTo>
                      <a:pt x="5030" y="6810"/>
                      <a:pt x="5084" y="6803"/>
                      <a:pt x="5138" y="6795"/>
                    </a:cubicBezTo>
                    <a:cubicBezTo>
                      <a:pt x="5638" y="6723"/>
                      <a:pt x="6129" y="6590"/>
                      <a:pt x="6594" y="6399"/>
                    </a:cubicBezTo>
                    <a:cubicBezTo>
                      <a:pt x="6616" y="6225"/>
                      <a:pt x="6635" y="6049"/>
                      <a:pt x="6657" y="5875"/>
                    </a:cubicBezTo>
                    <a:cubicBezTo>
                      <a:pt x="6672" y="5739"/>
                      <a:pt x="6688" y="5594"/>
                      <a:pt x="6645" y="5465"/>
                    </a:cubicBezTo>
                    <a:lnTo>
                      <a:pt x="6645" y="5465"/>
                    </a:lnTo>
                    <a:cubicBezTo>
                      <a:pt x="6655" y="5466"/>
                      <a:pt x="6665" y="5467"/>
                      <a:pt x="6676" y="5467"/>
                    </a:cubicBezTo>
                    <a:cubicBezTo>
                      <a:pt x="6847" y="5467"/>
                      <a:pt x="6998" y="5262"/>
                      <a:pt x="6930" y="5098"/>
                    </a:cubicBezTo>
                    <a:cubicBezTo>
                      <a:pt x="7163" y="5098"/>
                      <a:pt x="7395" y="5096"/>
                      <a:pt x="7627" y="5093"/>
                    </a:cubicBezTo>
                    <a:cubicBezTo>
                      <a:pt x="7696" y="5093"/>
                      <a:pt x="7772" y="5091"/>
                      <a:pt x="7828" y="5049"/>
                    </a:cubicBezTo>
                    <a:cubicBezTo>
                      <a:pt x="7879" y="5007"/>
                      <a:pt x="7901" y="4942"/>
                      <a:pt x="7941" y="4890"/>
                    </a:cubicBezTo>
                    <a:cubicBezTo>
                      <a:pt x="7967" y="4852"/>
                      <a:pt x="8014" y="4821"/>
                      <a:pt x="8058" y="4821"/>
                    </a:cubicBezTo>
                    <a:cubicBezTo>
                      <a:pt x="8075" y="4821"/>
                      <a:pt x="8092" y="4825"/>
                      <a:pt x="8107" y="4837"/>
                    </a:cubicBezTo>
                    <a:cubicBezTo>
                      <a:pt x="8107" y="4773"/>
                      <a:pt x="8109" y="4710"/>
                      <a:pt x="8111" y="4646"/>
                    </a:cubicBezTo>
                    <a:cubicBezTo>
                      <a:pt x="8039" y="4609"/>
                      <a:pt x="7967" y="4575"/>
                      <a:pt x="7896" y="4538"/>
                    </a:cubicBezTo>
                    <a:cubicBezTo>
                      <a:pt x="7933" y="4435"/>
                      <a:pt x="7933" y="4323"/>
                      <a:pt x="7896" y="4220"/>
                    </a:cubicBezTo>
                    <a:cubicBezTo>
                      <a:pt x="8031" y="4154"/>
                      <a:pt x="8099" y="3983"/>
                      <a:pt x="8051" y="3843"/>
                    </a:cubicBezTo>
                    <a:cubicBezTo>
                      <a:pt x="8126" y="3808"/>
                      <a:pt x="8199" y="3773"/>
                      <a:pt x="8275" y="3736"/>
                    </a:cubicBezTo>
                    <a:cubicBezTo>
                      <a:pt x="8232" y="3490"/>
                      <a:pt x="8136" y="3255"/>
                      <a:pt x="8000" y="3047"/>
                    </a:cubicBezTo>
                    <a:cubicBezTo>
                      <a:pt x="8211" y="3045"/>
                      <a:pt x="8420" y="2935"/>
                      <a:pt x="8542" y="2761"/>
                    </a:cubicBezTo>
                    <a:cubicBezTo>
                      <a:pt x="8545" y="2754"/>
                      <a:pt x="8545" y="2746"/>
                      <a:pt x="8545" y="2738"/>
                    </a:cubicBezTo>
                    <a:cubicBezTo>
                      <a:pt x="8572" y="2553"/>
                      <a:pt x="8432" y="2355"/>
                      <a:pt x="8246" y="2324"/>
                    </a:cubicBezTo>
                    <a:cubicBezTo>
                      <a:pt x="8354" y="2219"/>
                      <a:pt x="8371" y="2033"/>
                      <a:pt x="8281" y="1910"/>
                    </a:cubicBezTo>
                    <a:cubicBezTo>
                      <a:pt x="8293" y="1837"/>
                      <a:pt x="8303" y="1762"/>
                      <a:pt x="8312" y="1688"/>
                    </a:cubicBezTo>
                    <a:cubicBezTo>
                      <a:pt x="8166" y="1614"/>
                      <a:pt x="8016" y="1539"/>
                      <a:pt x="7869" y="1465"/>
                    </a:cubicBezTo>
                    <a:cubicBezTo>
                      <a:pt x="7850" y="1399"/>
                      <a:pt x="7803" y="1338"/>
                      <a:pt x="7742" y="1304"/>
                    </a:cubicBezTo>
                    <a:cubicBezTo>
                      <a:pt x="7840" y="1248"/>
                      <a:pt x="7914" y="1153"/>
                      <a:pt x="7941" y="1042"/>
                    </a:cubicBezTo>
                    <a:cubicBezTo>
                      <a:pt x="7752" y="940"/>
                      <a:pt x="7564" y="837"/>
                      <a:pt x="7376" y="735"/>
                    </a:cubicBezTo>
                    <a:cubicBezTo>
                      <a:pt x="7412" y="529"/>
                      <a:pt x="7229" y="314"/>
                      <a:pt x="7022" y="314"/>
                    </a:cubicBezTo>
                    <a:cubicBezTo>
                      <a:pt x="7019" y="314"/>
                      <a:pt x="7017" y="314"/>
                      <a:pt x="7014" y="314"/>
                    </a:cubicBezTo>
                    <a:cubicBezTo>
                      <a:pt x="7049" y="184"/>
                      <a:pt x="6934" y="50"/>
                      <a:pt x="6801" y="16"/>
                    </a:cubicBezTo>
                    <a:cubicBezTo>
                      <a:pt x="6763" y="5"/>
                      <a:pt x="6724" y="0"/>
                      <a:pt x="66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2"/>
              <p:cNvSpPr/>
              <p:nvPr/>
            </p:nvSpPr>
            <p:spPr>
              <a:xfrm>
                <a:off x="4649205" y="3231627"/>
                <a:ext cx="760952" cy="491677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9955" extrusionOk="0">
                    <a:moveTo>
                      <a:pt x="13753" y="0"/>
                    </a:moveTo>
                    <a:lnTo>
                      <a:pt x="9204" y="215"/>
                    </a:lnTo>
                    <a:cubicBezTo>
                      <a:pt x="8152" y="697"/>
                      <a:pt x="6806" y="857"/>
                      <a:pt x="5480" y="857"/>
                    </a:cubicBezTo>
                    <a:cubicBezTo>
                      <a:pt x="2826" y="857"/>
                      <a:pt x="249" y="215"/>
                      <a:pt x="249" y="215"/>
                    </a:cubicBezTo>
                    <a:lnTo>
                      <a:pt x="0" y="5869"/>
                    </a:lnTo>
                    <a:lnTo>
                      <a:pt x="5190" y="9955"/>
                    </a:lnTo>
                    <a:lnTo>
                      <a:pt x="6204" y="9764"/>
                    </a:lnTo>
                    <a:cubicBezTo>
                      <a:pt x="6388" y="9566"/>
                      <a:pt x="6573" y="9375"/>
                      <a:pt x="6803" y="9240"/>
                    </a:cubicBezTo>
                    <a:cubicBezTo>
                      <a:pt x="7023" y="9114"/>
                      <a:pt x="7276" y="9052"/>
                      <a:pt x="7529" y="9052"/>
                    </a:cubicBezTo>
                    <a:cubicBezTo>
                      <a:pt x="7824" y="9052"/>
                      <a:pt x="8119" y="9137"/>
                      <a:pt x="8361" y="9304"/>
                    </a:cubicBezTo>
                    <a:cubicBezTo>
                      <a:pt x="8696" y="8907"/>
                      <a:pt x="9215" y="8701"/>
                      <a:pt x="9731" y="8701"/>
                    </a:cubicBezTo>
                    <a:cubicBezTo>
                      <a:pt x="10043" y="8701"/>
                      <a:pt x="10355" y="8777"/>
                      <a:pt x="10624" y="8930"/>
                    </a:cubicBezTo>
                    <a:lnTo>
                      <a:pt x="10882" y="8883"/>
                    </a:lnTo>
                    <a:cubicBezTo>
                      <a:pt x="11147" y="7769"/>
                      <a:pt x="12274" y="6928"/>
                      <a:pt x="13412" y="6928"/>
                    </a:cubicBezTo>
                    <a:cubicBezTo>
                      <a:pt x="13593" y="6928"/>
                      <a:pt x="13775" y="6949"/>
                      <a:pt x="13954" y="6995"/>
                    </a:cubicBezTo>
                    <a:cubicBezTo>
                      <a:pt x="14113" y="7395"/>
                      <a:pt x="14232" y="7815"/>
                      <a:pt x="14308" y="8239"/>
                    </a:cubicBezTo>
                    <a:lnTo>
                      <a:pt x="14880" y="8128"/>
                    </a:lnTo>
                    <a:cubicBezTo>
                      <a:pt x="15052" y="8075"/>
                      <a:pt x="15228" y="8040"/>
                      <a:pt x="15406" y="8030"/>
                    </a:cubicBezTo>
                    <a:lnTo>
                      <a:pt x="13753" y="0"/>
                    </a:ln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1" name="Google Shape;1341;p32"/>
              <p:cNvGrpSpPr/>
              <p:nvPr/>
            </p:nvGrpSpPr>
            <p:grpSpPr>
              <a:xfrm>
                <a:off x="4151413" y="3490424"/>
                <a:ext cx="789003" cy="1048794"/>
                <a:chOff x="1255813" y="3490424"/>
                <a:chExt cx="789003" cy="1048794"/>
              </a:xfrm>
            </p:grpSpPr>
            <p:sp>
              <p:nvSpPr>
                <p:cNvPr id="1342" name="Google Shape;1342;p32"/>
                <p:cNvSpPr/>
                <p:nvPr/>
              </p:nvSpPr>
              <p:spPr>
                <a:xfrm>
                  <a:off x="1352220" y="3636121"/>
                  <a:ext cx="471971" cy="204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6" h="4138" extrusionOk="0">
                      <a:moveTo>
                        <a:pt x="0" y="1"/>
                      </a:moveTo>
                      <a:lnTo>
                        <a:pt x="1" y="3298"/>
                      </a:lnTo>
                      <a:lnTo>
                        <a:pt x="9519" y="4138"/>
                      </a:lnTo>
                      <a:lnTo>
                        <a:pt x="9556" y="75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32"/>
                <p:cNvSpPr/>
                <p:nvPr/>
              </p:nvSpPr>
              <p:spPr>
                <a:xfrm>
                  <a:off x="1255813" y="3799005"/>
                  <a:ext cx="566553" cy="103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1" h="2091" extrusionOk="0">
                      <a:moveTo>
                        <a:pt x="1953" y="0"/>
                      </a:moveTo>
                      <a:lnTo>
                        <a:pt x="1" y="1234"/>
                      </a:lnTo>
                      <a:lnTo>
                        <a:pt x="8099" y="2091"/>
                      </a:lnTo>
                      <a:lnTo>
                        <a:pt x="11471" y="840"/>
                      </a:lnTo>
                      <a:lnTo>
                        <a:pt x="195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32"/>
                <p:cNvSpPr/>
                <p:nvPr/>
              </p:nvSpPr>
              <p:spPr>
                <a:xfrm>
                  <a:off x="1497523" y="3667878"/>
                  <a:ext cx="55317" cy="148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3013" extrusionOk="0">
                      <a:moveTo>
                        <a:pt x="64" y="0"/>
                      </a:moveTo>
                      <a:lnTo>
                        <a:pt x="1" y="2915"/>
                      </a:lnTo>
                      <a:lnTo>
                        <a:pt x="1120" y="3013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32"/>
                <p:cNvSpPr/>
                <p:nvPr/>
              </p:nvSpPr>
              <p:spPr>
                <a:xfrm>
                  <a:off x="1690140" y="3678447"/>
                  <a:ext cx="59120" cy="132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" h="2692" extrusionOk="0">
                      <a:moveTo>
                        <a:pt x="1" y="0"/>
                      </a:moveTo>
                      <a:lnTo>
                        <a:pt x="1" y="2692"/>
                      </a:lnTo>
                      <a:lnTo>
                        <a:pt x="1196" y="2382"/>
                      </a:lnTo>
                      <a:lnTo>
                        <a:pt x="1196" y="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32"/>
                <p:cNvSpPr/>
                <p:nvPr/>
              </p:nvSpPr>
              <p:spPr>
                <a:xfrm>
                  <a:off x="1255813" y="3859951"/>
                  <a:ext cx="400059" cy="67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0" h="13753" extrusionOk="0">
                      <a:moveTo>
                        <a:pt x="1" y="0"/>
                      </a:moveTo>
                      <a:lnTo>
                        <a:pt x="1" y="12155"/>
                      </a:lnTo>
                      <a:lnTo>
                        <a:pt x="8099" y="13753"/>
                      </a:lnTo>
                      <a:lnTo>
                        <a:pt x="8099" y="85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32"/>
                <p:cNvSpPr/>
                <p:nvPr/>
              </p:nvSpPr>
              <p:spPr>
                <a:xfrm>
                  <a:off x="1530663" y="3910180"/>
                  <a:ext cx="62676" cy="116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2355" extrusionOk="0">
                      <a:moveTo>
                        <a:pt x="1" y="0"/>
                      </a:moveTo>
                      <a:lnTo>
                        <a:pt x="1" y="2229"/>
                      </a:lnTo>
                      <a:lnTo>
                        <a:pt x="1269" y="2354"/>
                      </a:lnTo>
                      <a:lnTo>
                        <a:pt x="1269" y="107"/>
                      </a:lnTo>
                      <a:lnTo>
                        <a:pt x="340" y="2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32"/>
                <p:cNvSpPr/>
                <p:nvPr/>
              </p:nvSpPr>
              <p:spPr>
                <a:xfrm>
                  <a:off x="1530663" y="3910180"/>
                  <a:ext cx="62676" cy="116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2355" extrusionOk="0">
                      <a:moveTo>
                        <a:pt x="1" y="0"/>
                      </a:moveTo>
                      <a:lnTo>
                        <a:pt x="1" y="2229"/>
                      </a:lnTo>
                      <a:lnTo>
                        <a:pt x="1269" y="2354"/>
                      </a:lnTo>
                      <a:lnTo>
                        <a:pt x="1269" y="2131"/>
                      </a:lnTo>
                      <a:lnTo>
                        <a:pt x="340" y="1993"/>
                      </a:lnTo>
                      <a:lnTo>
                        <a:pt x="340" y="2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2"/>
                <p:cNvSpPr/>
                <p:nvPr/>
              </p:nvSpPr>
              <p:spPr>
                <a:xfrm>
                  <a:off x="1539059" y="4111686"/>
                  <a:ext cx="60602" cy="10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2155" extrusionOk="0">
                      <a:moveTo>
                        <a:pt x="0" y="0"/>
                      </a:moveTo>
                      <a:lnTo>
                        <a:pt x="0" y="2038"/>
                      </a:lnTo>
                      <a:lnTo>
                        <a:pt x="1227" y="2154"/>
                      </a:lnTo>
                      <a:lnTo>
                        <a:pt x="1227" y="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2"/>
                <p:cNvSpPr/>
                <p:nvPr/>
              </p:nvSpPr>
              <p:spPr>
                <a:xfrm>
                  <a:off x="1539059" y="4111686"/>
                  <a:ext cx="60602" cy="10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2155" extrusionOk="0">
                      <a:moveTo>
                        <a:pt x="0" y="0"/>
                      </a:moveTo>
                      <a:lnTo>
                        <a:pt x="0" y="2038"/>
                      </a:lnTo>
                      <a:lnTo>
                        <a:pt x="1227" y="2154"/>
                      </a:lnTo>
                      <a:lnTo>
                        <a:pt x="1227" y="1864"/>
                      </a:lnTo>
                      <a:lnTo>
                        <a:pt x="279" y="1780"/>
                      </a:lnTo>
                      <a:lnTo>
                        <a:pt x="279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32"/>
                <p:cNvSpPr/>
                <p:nvPr/>
              </p:nvSpPr>
              <p:spPr>
                <a:xfrm>
                  <a:off x="1352220" y="3523416"/>
                  <a:ext cx="692596" cy="14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3" h="3034" extrusionOk="0">
                      <a:moveTo>
                        <a:pt x="7253" y="0"/>
                      </a:moveTo>
                      <a:lnTo>
                        <a:pt x="1078" y="1070"/>
                      </a:lnTo>
                      <a:lnTo>
                        <a:pt x="0" y="2283"/>
                      </a:lnTo>
                      <a:lnTo>
                        <a:pt x="9556" y="3033"/>
                      </a:lnTo>
                      <a:lnTo>
                        <a:pt x="14022" y="1854"/>
                      </a:lnTo>
                      <a:lnTo>
                        <a:pt x="13185" y="503"/>
                      </a:lnTo>
                      <a:lnTo>
                        <a:pt x="725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2"/>
                <p:cNvSpPr/>
                <p:nvPr/>
              </p:nvSpPr>
              <p:spPr>
                <a:xfrm>
                  <a:off x="1563579" y="3523416"/>
                  <a:ext cx="447128" cy="68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3" h="1391" extrusionOk="0">
                      <a:moveTo>
                        <a:pt x="3006" y="0"/>
                      </a:moveTo>
                      <a:lnTo>
                        <a:pt x="0" y="521"/>
                      </a:lnTo>
                      <a:lnTo>
                        <a:pt x="7395" y="1391"/>
                      </a:lnTo>
                      <a:lnTo>
                        <a:pt x="9053" y="503"/>
                      </a:lnTo>
                      <a:lnTo>
                        <a:pt x="3006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2"/>
                <p:cNvSpPr/>
                <p:nvPr/>
              </p:nvSpPr>
              <p:spPr>
                <a:xfrm>
                  <a:off x="1655815" y="3614933"/>
                  <a:ext cx="388996" cy="924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6" h="18714" extrusionOk="0">
                      <a:moveTo>
                        <a:pt x="7875" y="1"/>
                      </a:moveTo>
                      <a:lnTo>
                        <a:pt x="3409" y="1180"/>
                      </a:lnTo>
                      <a:lnTo>
                        <a:pt x="3372" y="4567"/>
                      </a:lnTo>
                      <a:lnTo>
                        <a:pt x="0" y="5818"/>
                      </a:lnTo>
                      <a:lnTo>
                        <a:pt x="0" y="18714"/>
                      </a:lnTo>
                      <a:lnTo>
                        <a:pt x="7875" y="14112"/>
                      </a:lnTo>
                      <a:lnTo>
                        <a:pt x="78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32"/>
                <p:cNvSpPr/>
                <p:nvPr/>
              </p:nvSpPr>
              <p:spPr>
                <a:xfrm>
                  <a:off x="1720564" y="3902228"/>
                  <a:ext cx="33091" cy="114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2316" extrusionOk="0">
                      <a:moveTo>
                        <a:pt x="669" y="1"/>
                      </a:moveTo>
                      <a:lnTo>
                        <a:pt x="0" y="188"/>
                      </a:lnTo>
                      <a:lnTo>
                        <a:pt x="0" y="2315"/>
                      </a:lnTo>
                      <a:lnTo>
                        <a:pt x="669" y="2087"/>
                      </a:lnTo>
                      <a:lnTo>
                        <a:pt x="66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32"/>
                <p:cNvSpPr/>
                <p:nvPr/>
              </p:nvSpPr>
              <p:spPr>
                <a:xfrm>
                  <a:off x="1842159" y="4057951"/>
                  <a:ext cx="33091" cy="114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2316" extrusionOk="0">
                      <a:moveTo>
                        <a:pt x="669" y="1"/>
                      </a:moveTo>
                      <a:lnTo>
                        <a:pt x="0" y="188"/>
                      </a:lnTo>
                      <a:lnTo>
                        <a:pt x="0" y="2316"/>
                      </a:lnTo>
                      <a:lnTo>
                        <a:pt x="669" y="2087"/>
                      </a:lnTo>
                      <a:lnTo>
                        <a:pt x="66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32"/>
                <p:cNvSpPr/>
                <p:nvPr/>
              </p:nvSpPr>
              <p:spPr>
                <a:xfrm>
                  <a:off x="1840826" y="3867853"/>
                  <a:ext cx="35758" cy="112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2275" extrusionOk="0">
                      <a:moveTo>
                        <a:pt x="723" y="1"/>
                      </a:moveTo>
                      <a:lnTo>
                        <a:pt x="1" y="132"/>
                      </a:lnTo>
                      <a:lnTo>
                        <a:pt x="1" y="2274"/>
                      </a:lnTo>
                      <a:lnTo>
                        <a:pt x="723" y="2060"/>
                      </a:lnTo>
                      <a:lnTo>
                        <a:pt x="7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32"/>
                <p:cNvSpPr/>
                <p:nvPr/>
              </p:nvSpPr>
              <p:spPr>
                <a:xfrm>
                  <a:off x="1840826" y="3867853"/>
                  <a:ext cx="35758" cy="112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2275" extrusionOk="0">
                      <a:moveTo>
                        <a:pt x="723" y="1"/>
                      </a:moveTo>
                      <a:lnTo>
                        <a:pt x="455" y="49"/>
                      </a:lnTo>
                      <a:lnTo>
                        <a:pt x="455" y="1941"/>
                      </a:lnTo>
                      <a:lnTo>
                        <a:pt x="1" y="2128"/>
                      </a:lnTo>
                      <a:lnTo>
                        <a:pt x="1" y="2274"/>
                      </a:lnTo>
                      <a:lnTo>
                        <a:pt x="723" y="2060"/>
                      </a:lnTo>
                      <a:lnTo>
                        <a:pt x="723" y="1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32"/>
                <p:cNvSpPr/>
                <p:nvPr/>
              </p:nvSpPr>
              <p:spPr>
                <a:xfrm>
                  <a:off x="1723329" y="4312945"/>
                  <a:ext cx="35709" cy="112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" h="2274" extrusionOk="0">
                      <a:moveTo>
                        <a:pt x="723" y="0"/>
                      </a:moveTo>
                      <a:lnTo>
                        <a:pt x="0" y="131"/>
                      </a:lnTo>
                      <a:lnTo>
                        <a:pt x="0" y="2274"/>
                      </a:lnTo>
                      <a:lnTo>
                        <a:pt x="723" y="2060"/>
                      </a:lnTo>
                      <a:lnTo>
                        <a:pt x="72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32"/>
                <p:cNvSpPr/>
                <p:nvPr/>
              </p:nvSpPr>
              <p:spPr>
                <a:xfrm>
                  <a:off x="1723329" y="4312945"/>
                  <a:ext cx="35709" cy="112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" h="2274" extrusionOk="0">
                      <a:moveTo>
                        <a:pt x="723" y="0"/>
                      </a:moveTo>
                      <a:lnTo>
                        <a:pt x="455" y="48"/>
                      </a:lnTo>
                      <a:lnTo>
                        <a:pt x="455" y="1939"/>
                      </a:lnTo>
                      <a:lnTo>
                        <a:pt x="0" y="2127"/>
                      </a:lnTo>
                      <a:lnTo>
                        <a:pt x="0" y="2274"/>
                      </a:lnTo>
                      <a:lnTo>
                        <a:pt x="723" y="2060"/>
                      </a:lnTo>
                      <a:lnTo>
                        <a:pt x="723" y="0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32"/>
                <p:cNvSpPr/>
                <p:nvPr/>
              </p:nvSpPr>
              <p:spPr>
                <a:xfrm>
                  <a:off x="1731330" y="4105710"/>
                  <a:ext cx="35758" cy="11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2276" extrusionOk="0">
                      <a:moveTo>
                        <a:pt x="723" y="1"/>
                      </a:moveTo>
                      <a:lnTo>
                        <a:pt x="1" y="132"/>
                      </a:lnTo>
                      <a:lnTo>
                        <a:pt x="1" y="2275"/>
                      </a:lnTo>
                      <a:lnTo>
                        <a:pt x="723" y="2061"/>
                      </a:lnTo>
                      <a:lnTo>
                        <a:pt x="7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2"/>
                <p:cNvSpPr/>
                <p:nvPr/>
              </p:nvSpPr>
              <p:spPr>
                <a:xfrm>
                  <a:off x="1731330" y="4105710"/>
                  <a:ext cx="35758" cy="11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2276" extrusionOk="0">
                      <a:moveTo>
                        <a:pt x="723" y="1"/>
                      </a:moveTo>
                      <a:lnTo>
                        <a:pt x="456" y="50"/>
                      </a:lnTo>
                      <a:lnTo>
                        <a:pt x="456" y="1941"/>
                      </a:lnTo>
                      <a:lnTo>
                        <a:pt x="1" y="2128"/>
                      </a:lnTo>
                      <a:lnTo>
                        <a:pt x="1" y="2275"/>
                      </a:lnTo>
                      <a:lnTo>
                        <a:pt x="723" y="2061"/>
                      </a:lnTo>
                      <a:lnTo>
                        <a:pt x="723" y="1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2"/>
                <p:cNvSpPr/>
                <p:nvPr/>
              </p:nvSpPr>
              <p:spPr>
                <a:xfrm>
                  <a:off x="1352220" y="3636121"/>
                  <a:ext cx="471971" cy="204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6" h="4138" extrusionOk="0">
                      <a:moveTo>
                        <a:pt x="0" y="1"/>
                      </a:moveTo>
                      <a:lnTo>
                        <a:pt x="1" y="3298"/>
                      </a:lnTo>
                      <a:lnTo>
                        <a:pt x="9519" y="4138"/>
                      </a:lnTo>
                      <a:lnTo>
                        <a:pt x="9556" y="75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32"/>
                <p:cNvSpPr/>
                <p:nvPr/>
              </p:nvSpPr>
              <p:spPr>
                <a:xfrm>
                  <a:off x="1255813" y="3799005"/>
                  <a:ext cx="566553" cy="103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1" h="2091" extrusionOk="0">
                      <a:moveTo>
                        <a:pt x="1953" y="0"/>
                      </a:moveTo>
                      <a:lnTo>
                        <a:pt x="1" y="1234"/>
                      </a:lnTo>
                      <a:lnTo>
                        <a:pt x="8099" y="2091"/>
                      </a:lnTo>
                      <a:lnTo>
                        <a:pt x="11471" y="840"/>
                      </a:lnTo>
                      <a:lnTo>
                        <a:pt x="1953" y="0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32"/>
                <p:cNvSpPr/>
                <p:nvPr/>
              </p:nvSpPr>
              <p:spPr>
                <a:xfrm>
                  <a:off x="1255813" y="3859951"/>
                  <a:ext cx="400059" cy="67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0" h="13753" extrusionOk="0">
                      <a:moveTo>
                        <a:pt x="1" y="0"/>
                      </a:moveTo>
                      <a:lnTo>
                        <a:pt x="1" y="12155"/>
                      </a:lnTo>
                      <a:lnTo>
                        <a:pt x="8099" y="13753"/>
                      </a:lnTo>
                      <a:lnTo>
                        <a:pt x="8099" y="85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32"/>
                <p:cNvSpPr/>
                <p:nvPr/>
              </p:nvSpPr>
              <p:spPr>
                <a:xfrm>
                  <a:off x="1352220" y="3523416"/>
                  <a:ext cx="692596" cy="14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3" h="3034" extrusionOk="0">
                      <a:moveTo>
                        <a:pt x="7253" y="0"/>
                      </a:moveTo>
                      <a:lnTo>
                        <a:pt x="1078" y="1070"/>
                      </a:lnTo>
                      <a:lnTo>
                        <a:pt x="0" y="2283"/>
                      </a:lnTo>
                      <a:lnTo>
                        <a:pt x="9556" y="3033"/>
                      </a:lnTo>
                      <a:lnTo>
                        <a:pt x="14022" y="1854"/>
                      </a:lnTo>
                      <a:lnTo>
                        <a:pt x="13185" y="503"/>
                      </a:lnTo>
                      <a:lnTo>
                        <a:pt x="7253" y="0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32"/>
                <p:cNvSpPr/>
                <p:nvPr/>
              </p:nvSpPr>
              <p:spPr>
                <a:xfrm>
                  <a:off x="1655815" y="3785028"/>
                  <a:ext cx="167185" cy="117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5" h="2374" extrusionOk="0">
                      <a:moveTo>
                        <a:pt x="3384" y="1"/>
                      </a:moveTo>
                      <a:lnTo>
                        <a:pt x="73" y="832"/>
                      </a:lnTo>
                      <a:lnTo>
                        <a:pt x="0" y="2374"/>
                      </a:lnTo>
                      <a:lnTo>
                        <a:pt x="3372" y="1123"/>
                      </a:lnTo>
                      <a:lnTo>
                        <a:pt x="33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32"/>
                <p:cNvSpPr/>
                <p:nvPr/>
              </p:nvSpPr>
              <p:spPr>
                <a:xfrm>
                  <a:off x="1639862" y="3824391"/>
                  <a:ext cx="19558" cy="77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1577" extrusionOk="0">
                      <a:moveTo>
                        <a:pt x="1" y="0"/>
                      </a:moveTo>
                      <a:lnTo>
                        <a:pt x="1" y="1542"/>
                      </a:lnTo>
                      <a:lnTo>
                        <a:pt x="323" y="1577"/>
                      </a:lnTo>
                      <a:lnTo>
                        <a:pt x="396" y="3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32"/>
                <p:cNvSpPr/>
                <p:nvPr/>
              </p:nvSpPr>
              <p:spPr>
                <a:xfrm>
                  <a:off x="1639862" y="3785028"/>
                  <a:ext cx="183138" cy="4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8" h="832" extrusionOk="0">
                      <a:moveTo>
                        <a:pt x="3707" y="1"/>
                      </a:moveTo>
                      <a:lnTo>
                        <a:pt x="2731" y="90"/>
                      </a:lnTo>
                      <a:lnTo>
                        <a:pt x="1" y="797"/>
                      </a:lnTo>
                      <a:lnTo>
                        <a:pt x="396" y="832"/>
                      </a:lnTo>
                      <a:lnTo>
                        <a:pt x="37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32"/>
                <p:cNvSpPr/>
                <p:nvPr/>
              </p:nvSpPr>
              <p:spPr>
                <a:xfrm>
                  <a:off x="1461469" y="3665359"/>
                  <a:ext cx="160962" cy="21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4387" extrusionOk="0">
                      <a:moveTo>
                        <a:pt x="3221" y="1"/>
                      </a:moveTo>
                      <a:lnTo>
                        <a:pt x="35" y="1187"/>
                      </a:lnTo>
                      <a:lnTo>
                        <a:pt x="0" y="1201"/>
                      </a:lnTo>
                      <a:lnTo>
                        <a:pt x="0" y="4386"/>
                      </a:lnTo>
                      <a:lnTo>
                        <a:pt x="107" y="4386"/>
                      </a:lnTo>
                      <a:lnTo>
                        <a:pt x="107" y="1274"/>
                      </a:lnTo>
                      <a:lnTo>
                        <a:pt x="3258" y="101"/>
                      </a:lnTo>
                      <a:lnTo>
                        <a:pt x="32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32"/>
                <p:cNvSpPr/>
                <p:nvPr/>
              </p:nvSpPr>
              <p:spPr>
                <a:xfrm>
                  <a:off x="1626724" y="3676027"/>
                  <a:ext cx="163580" cy="20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" h="4171" extrusionOk="0">
                      <a:moveTo>
                        <a:pt x="3272" y="0"/>
                      </a:moveTo>
                      <a:lnTo>
                        <a:pt x="0" y="1307"/>
                      </a:lnTo>
                      <a:lnTo>
                        <a:pt x="0" y="4170"/>
                      </a:lnTo>
                      <a:lnTo>
                        <a:pt x="107" y="4170"/>
                      </a:lnTo>
                      <a:lnTo>
                        <a:pt x="107" y="1379"/>
                      </a:lnTo>
                      <a:lnTo>
                        <a:pt x="3312" y="99"/>
                      </a:lnTo>
                      <a:lnTo>
                        <a:pt x="32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32"/>
                <p:cNvSpPr/>
                <p:nvPr/>
              </p:nvSpPr>
              <p:spPr>
                <a:xfrm>
                  <a:off x="1659371" y="3579769"/>
                  <a:ext cx="11458" cy="63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85" extrusionOk="0">
                      <a:moveTo>
                        <a:pt x="1" y="0"/>
                      </a:moveTo>
                      <a:lnTo>
                        <a:pt x="1" y="1285"/>
                      </a:lnTo>
                      <a:lnTo>
                        <a:pt x="231" y="1285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32"/>
                <p:cNvSpPr/>
                <p:nvPr/>
              </p:nvSpPr>
              <p:spPr>
                <a:xfrm>
                  <a:off x="1802055" y="3592066"/>
                  <a:ext cx="11508" cy="6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1286" extrusionOk="0">
                      <a:moveTo>
                        <a:pt x="1" y="1"/>
                      </a:moveTo>
                      <a:lnTo>
                        <a:pt x="1" y="1285"/>
                      </a:lnTo>
                      <a:lnTo>
                        <a:pt x="232" y="1285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32"/>
                <p:cNvSpPr/>
                <p:nvPr/>
              </p:nvSpPr>
              <p:spPr>
                <a:xfrm>
                  <a:off x="1519452" y="3576213"/>
                  <a:ext cx="11508" cy="6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1286" extrusionOk="0">
                      <a:moveTo>
                        <a:pt x="0" y="1"/>
                      </a:moveTo>
                      <a:lnTo>
                        <a:pt x="0" y="1285"/>
                      </a:lnTo>
                      <a:lnTo>
                        <a:pt x="232" y="1285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32"/>
                <p:cNvSpPr/>
                <p:nvPr/>
              </p:nvSpPr>
              <p:spPr>
                <a:xfrm>
                  <a:off x="1927158" y="3560359"/>
                  <a:ext cx="11458" cy="6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86" extrusionOk="0">
                      <a:moveTo>
                        <a:pt x="1" y="1"/>
                      </a:moveTo>
                      <a:lnTo>
                        <a:pt x="1" y="1285"/>
                      </a:lnTo>
                      <a:lnTo>
                        <a:pt x="232" y="1285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32"/>
                <p:cNvSpPr/>
                <p:nvPr/>
              </p:nvSpPr>
              <p:spPr>
                <a:xfrm>
                  <a:off x="1997685" y="3490424"/>
                  <a:ext cx="11409" cy="6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286" extrusionOk="0">
                      <a:moveTo>
                        <a:pt x="0" y="1"/>
                      </a:moveTo>
                      <a:lnTo>
                        <a:pt x="0" y="1285"/>
                      </a:lnTo>
                      <a:lnTo>
                        <a:pt x="231" y="1285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32"/>
                <p:cNvSpPr/>
                <p:nvPr/>
              </p:nvSpPr>
              <p:spPr>
                <a:xfrm>
                  <a:off x="1524489" y="3601994"/>
                  <a:ext cx="283350" cy="27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7" h="566" extrusionOk="0">
                      <a:moveTo>
                        <a:pt x="14" y="1"/>
                      </a:moveTo>
                      <a:lnTo>
                        <a:pt x="1" y="245"/>
                      </a:lnTo>
                      <a:lnTo>
                        <a:pt x="5723" y="566"/>
                      </a:lnTo>
                      <a:lnTo>
                        <a:pt x="5737" y="322"/>
                      </a:ln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32"/>
                <p:cNvSpPr/>
                <p:nvPr/>
              </p:nvSpPr>
              <p:spPr>
                <a:xfrm>
                  <a:off x="1806451" y="3586535"/>
                  <a:ext cx="122537" cy="43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879" extrusionOk="0">
                      <a:moveTo>
                        <a:pt x="2418" y="0"/>
                      </a:moveTo>
                      <a:lnTo>
                        <a:pt x="1" y="643"/>
                      </a:lnTo>
                      <a:lnTo>
                        <a:pt x="63" y="879"/>
                      </a:lnTo>
                      <a:lnTo>
                        <a:pt x="2481" y="237"/>
                      </a:lnTo>
                      <a:lnTo>
                        <a:pt x="24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32"/>
                <p:cNvSpPr/>
                <p:nvPr/>
              </p:nvSpPr>
              <p:spPr>
                <a:xfrm>
                  <a:off x="1923454" y="3529540"/>
                  <a:ext cx="88902" cy="67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" h="1372" extrusionOk="0">
                      <a:moveTo>
                        <a:pt x="1658" y="0"/>
                      </a:moveTo>
                      <a:lnTo>
                        <a:pt x="0" y="1172"/>
                      </a:lnTo>
                      <a:lnTo>
                        <a:pt x="142" y="1372"/>
                      </a:lnTo>
                      <a:lnTo>
                        <a:pt x="1800" y="19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32"/>
                <p:cNvSpPr/>
                <p:nvPr/>
              </p:nvSpPr>
              <p:spPr>
                <a:xfrm>
                  <a:off x="1639862" y="3824391"/>
                  <a:ext cx="19558" cy="77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1577" extrusionOk="0">
                      <a:moveTo>
                        <a:pt x="1" y="0"/>
                      </a:moveTo>
                      <a:lnTo>
                        <a:pt x="1" y="1542"/>
                      </a:lnTo>
                      <a:lnTo>
                        <a:pt x="323" y="1577"/>
                      </a:lnTo>
                      <a:lnTo>
                        <a:pt x="396" y="3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32"/>
                <p:cNvSpPr/>
                <p:nvPr/>
              </p:nvSpPr>
              <p:spPr>
                <a:xfrm>
                  <a:off x="1639862" y="3785028"/>
                  <a:ext cx="183138" cy="4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8" h="832" extrusionOk="0">
                      <a:moveTo>
                        <a:pt x="3707" y="1"/>
                      </a:moveTo>
                      <a:lnTo>
                        <a:pt x="2731" y="90"/>
                      </a:lnTo>
                      <a:lnTo>
                        <a:pt x="1" y="797"/>
                      </a:lnTo>
                      <a:lnTo>
                        <a:pt x="396" y="832"/>
                      </a:lnTo>
                      <a:lnTo>
                        <a:pt x="3707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81" name="Google Shape;1381;p32"/>
              <p:cNvGrpSpPr/>
              <p:nvPr/>
            </p:nvGrpSpPr>
            <p:grpSpPr>
              <a:xfrm>
                <a:off x="4260661" y="1662200"/>
                <a:ext cx="1642388" cy="1914066"/>
                <a:chOff x="-82739" y="1281200"/>
                <a:chExt cx="1642388" cy="1914066"/>
              </a:xfrm>
            </p:grpSpPr>
            <p:sp>
              <p:nvSpPr>
                <p:cNvPr id="1382" name="Google Shape;1382;p32"/>
                <p:cNvSpPr/>
                <p:nvPr/>
              </p:nvSpPr>
              <p:spPr>
                <a:xfrm>
                  <a:off x="1242319" y="2054381"/>
                  <a:ext cx="266064" cy="3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6475" extrusionOk="0">
                      <a:moveTo>
                        <a:pt x="116" y="0"/>
                      </a:moveTo>
                      <a:lnTo>
                        <a:pt x="0" y="6475"/>
                      </a:lnTo>
                      <a:lnTo>
                        <a:pt x="5387" y="6475"/>
                      </a:lnTo>
                      <a:lnTo>
                        <a:pt x="5387" y="1338"/>
                      </a:lnTo>
                      <a:lnTo>
                        <a:pt x="3460" y="1338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1383;p32"/>
                <p:cNvSpPr/>
                <p:nvPr/>
              </p:nvSpPr>
              <p:spPr>
                <a:xfrm>
                  <a:off x="1248048" y="2054381"/>
                  <a:ext cx="277522" cy="66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9" h="1339" extrusionOk="0">
                      <a:moveTo>
                        <a:pt x="0" y="0"/>
                      </a:moveTo>
                      <a:lnTo>
                        <a:pt x="3344" y="1338"/>
                      </a:lnTo>
                      <a:lnTo>
                        <a:pt x="5619" y="1338"/>
                      </a:lnTo>
                      <a:lnTo>
                        <a:pt x="2140" y="2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2"/>
                <p:cNvSpPr/>
                <p:nvPr/>
              </p:nvSpPr>
              <p:spPr>
                <a:xfrm>
                  <a:off x="1024662" y="1679965"/>
                  <a:ext cx="82728" cy="39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7992" extrusionOk="0">
                      <a:moveTo>
                        <a:pt x="1" y="0"/>
                      </a:moveTo>
                      <a:lnTo>
                        <a:pt x="1" y="7094"/>
                      </a:lnTo>
                      <a:lnTo>
                        <a:pt x="1481" y="7991"/>
                      </a:lnTo>
                      <a:lnTo>
                        <a:pt x="1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2"/>
                <p:cNvSpPr/>
                <p:nvPr/>
              </p:nvSpPr>
              <p:spPr>
                <a:xfrm>
                  <a:off x="281110" y="1281200"/>
                  <a:ext cx="220279" cy="60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0" h="1223" extrusionOk="0">
                      <a:moveTo>
                        <a:pt x="4460" y="0"/>
                      </a:moveTo>
                      <a:lnTo>
                        <a:pt x="1" y="219"/>
                      </a:lnTo>
                      <a:lnTo>
                        <a:pt x="1" y="1222"/>
                      </a:lnTo>
                      <a:lnTo>
                        <a:pt x="108" y="1222"/>
                      </a:lnTo>
                      <a:lnTo>
                        <a:pt x="108" y="321"/>
                      </a:lnTo>
                      <a:lnTo>
                        <a:pt x="4353" y="113"/>
                      </a:lnTo>
                      <a:lnTo>
                        <a:pt x="4353" y="990"/>
                      </a:lnTo>
                      <a:lnTo>
                        <a:pt x="4460" y="990"/>
                      </a:lnTo>
                      <a:lnTo>
                        <a:pt x="446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32"/>
                <p:cNvSpPr/>
                <p:nvPr/>
              </p:nvSpPr>
              <p:spPr>
                <a:xfrm>
                  <a:off x="498224" y="1281348"/>
                  <a:ext cx="183583" cy="83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" h="1684" extrusionOk="0">
                      <a:moveTo>
                        <a:pt x="20" y="1"/>
                      </a:moveTo>
                      <a:lnTo>
                        <a:pt x="0" y="105"/>
                      </a:lnTo>
                      <a:lnTo>
                        <a:pt x="3609" y="793"/>
                      </a:lnTo>
                      <a:lnTo>
                        <a:pt x="3609" y="1683"/>
                      </a:lnTo>
                      <a:lnTo>
                        <a:pt x="3717" y="1683"/>
                      </a:lnTo>
                      <a:lnTo>
                        <a:pt x="3717" y="704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32"/>
                <p:cNvSpPr/>
                <p:nvPr/>
              </p:nvSpPr>
              <p:spPr>
                <a:xfrm>
                  <a:off x="388630" y="1289250"/>
                  <a:ext cx="5334" cy="42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851" extrusionOk="0">
                      <a:moveTo>
                        <a:pt x="0" y="0"/>
                      </a:moveTo>
                      <a:lnTo>
                        <a:pt x="0" y="851"/>
                      </a:lnTo>
                      <a:lnTo>
                        <a:pt x="107" y="851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32"/>
                <p:cNvSpPr/>
                <p:nvPr/>
              </p:nvSpPr>
              <p:spPr>
                <a:xfrm>
                  <a:off x="619870" y="1307524"/>
                  <a:ext cx="5334" cy="46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935" extrusionOk="0">
                      <a:moveTo>
                        <a:pt x="0" y="0"/>
                      </a:moveTo>
                      <a:lnTo>
                        <a:pt x="0" y="935"/>
                      </a:lnTo>
                      <a:lnTo>
                        <a:pt x="107" y="93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32"/>
                <p:cNvSpPr/>
                <p:nvPr/>
              </p:nvSpPr>
              <p:spPr>
                <a:xfrm>
                  <a:off x="559516" y="1297301"/>
                  <a:ext cx="5334" cy="4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897" extrusionOk="0">
                      <a:moveTo>
                        <a:pt x="0" y="1"/>
                      </a:moveTo>
                      <a:lnTo>
                        <a:pt x="0" y="896"/>
                      </a:lnTo>
                      <a:lnTo>
                        <a:pt x="107" y="896"/>
                      </a:lnTo>
                      <a:lnTo>
                        <a:pt x="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32"/>
                <p:cNvSpPr/>
                <p:nvPr/>
              </p:nvSpPr>
              <p:spPr>
                <a:xfrm>
                  <a:off x="190383" y="1324020"/>
                  <a:ext cx="498691" cy="29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7" h="5923" extrusionOk="0">
                      <a:moveTo>
                        <a:pt x="5601" y="1"/>
                      </a:moveTo>
                      <a:lnTo>
                        <a:pt x="0" y="536"/>
                      </a:lnTo>
                      <a:lnTo>
                        <a:pt x="0" y="5923"/>
                      </a:lnTo>
                      <a:lnTo>
                        <a:pt x="10097" y="5923"/>
                      </a:lnTo>
                      <a:lnTo>
                        <a:pt x="10097" y="857"/>
                      </a:lnTo>
                      <a:lnTo>
                        <a:pt x="560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32"/>
                <p:cNvSpPr/>
                <p:nvPr/>
              </p:nvSpPr>
              <p:spPr>
                <a:xfrm>
                  <a:off x="466961" y="1324020"/>
                  <a:ext cx="222107" cy="29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7" h="5923" extrusionOk="0">
                      <a:moveTo>
                        <a:pt x="1" y="1"/>
                      </a:moveTo>
                      <a:lnTo>
                        <a:pt x="1" y="5923"/>
                      </a:lnTo>
                      <a:lnTo>
                        <a:pt x="4497" y="5923"/>
                      </a:lnTo>
                      <a:lnTo>
                        <a:pt x="4497" y="85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392;p32"/>
                <p:cNvSpPr/>
                <p:nvPr/>
              </p:nvSpPr>
              <p:spPr>
                <a:xfrm>
                  <a:off x="283777" y="1385706"/>
                  <a:ext cx="38821" cy="75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6" h="1535" extrusionOk="0">
                      <a:moveTo>
                        <a:pt x="0" y="1"/>
                      </a:moveTo>
                      <a:lnTo>
                        <a:pt x="0" y="1535"/>
                      </a:lnTo>
                      <a:lnTo>
                        <a:pt x="785" y="1535"/>
                      </a:lnTo>
                      <a:lnTo>
                        <a:pt x="785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32"/>
                <p:cNvSpPr/>
                <p:nvPr/>
              </p:nvSpPr>
              <p:spPr>
                <a:xfrm>
                  <a:off x="511016" y="1369853"/>
                  <a:ext cx="21238" cy="74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" h="1500" extrusionOk="0">
                      <a:moveTo>
                        <a:pt x="1" y="0"/>
                      </a:moveTo>
                      <a:lnTo>
                        <a:pt x="1" y="1499"/>
                      </a:lnTo>
                      <a:lnTo>
                        <a:pt x="429" y="1499"/>
                      </a:lnTo>
                      <a:lnTo>
                        <a:pt x="429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2"/>
                <p:cNvSpPr/>
                <p:nvPr/>
              </p:nvSpPr>
              <p:spPr>
                <a:xfrm>
                  <a:off x="627327" y="1394498"/>
                  <a:ext cx="22966" cy="67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1357" extrusionOk="0">
                      <a:moveTo>
                        <a:pt x="1" y="1"/>
                      </a:moveTo>
                      <a:lnTo>
                        <a:pt x="1" y="251"/>
                      </a:lnTo>
                      <a:lnTo>
                        <a:pt x="1" y="1357"/>
                      </a:lnTo>
                      <a:lnTo>
                        <a:pt x="465" y="1357"/>
                      </a:lnTo>
                      <a:lnTo>
                        <a:pt x="465" y="10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2"/>
                <p:cNvSpPr/>
                <p:nvPr/>
              </p:nvSpPr>
              <p:spPr>
                <a:xfrm>
                  <a:off x="522425" y="1526711"/>
                  <a:ext cx="18620" cy="73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1480" extrusionOk="0">
                      <a:moveTo>
                        <a:pt x="1" y="0"/>
                      </a:moveTo>
                      <a:lnTo>
                        <a:pt x="20" y="1480"/>
                      </a:lnTo>
                      <a:lnTo>
                        <a:pt x="377" y="1480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2"/>
                <p:cNvSpPr/>
                <p:nvPr/>
              </p:nvSpPr>
              <p:spPr>
                <a:xfrm>
                  <a:off x="612362" y="1540738"/>
                  <a:ext cx="26473" cy="75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1535" extrusionOk="0">
                      <a:moveTo>
                        <a:pt x="1" y="0"/>
                      </a:moveTo>
                      <a:lnTo>
                        <a:pt x="1" y="1535"/>
                      </a:lnTo>
                      <a:lnTo>
                        <a:pt x="536" y="1535"/>
                      </a:lnTo>
                      <a:lnTo>
                        <a:pt x="536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2"/>
                <p:cNvSpPr/>
                <p:nvPr/>
              </p:nvSpPr>
              <p:spPr>
                <a:xfrm>
                  <a:off x="562134" y="1380422"/>
                  <a:ext cx="41043" cy="112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" h="2285" extrusionOk="0">
                      <a:moveTo>
                        <a:pt x="1" y="1"/>
                      </a:moveTo>
                      <a:lnTo>
                        <a:pt x="1" y="108"/>
                      </a:lnTo>
                      <a:lnTo>
                        <a:pt x="1" y="2195"/>
                      </a:lnTo>
                      <a:lnTo>
                        <a:pt x="830" y="2284"/>
                      </a:lnTo>
                      <a:lnTo>
                        <a:pt x="830" y="10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2"/>
                <p:cNvSpPr/>
                <p:nvPr/>
              </p:nvSpPr>
              <p:spPr>
                <a:xfrm>
                  <a:off x="603127" y="1693399"/>
                  <a:ext cx="159974" cy="375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" h="7598" extrusionOk="0">
                      <a:moveTo>
                        <a:pt x="0" y="0"/>
                      </a:moveTo>
                      <a:lnTo>
                        <a:pt x="0" y="7598"/>
                      </a:lnTo>
                      <a:lnTo>
                        <a:pt x="3238" y="7124"/>
                      </a:lnTo>
                      <a:lnTo>
                        <a:pt x="3238" y="1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2"/>
                <p:cNvSpPr/>
                <p:nvPr/>
              </p:nvSpPr>
              <p:spPr>
                <a:xfrm>
                  <a:off x="522425" y="1685694"/>
                  <a:ext cx="90038" cy="380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" h="7714" extrusionOk="0">
                      <a:moveTo>
                        <a:pt x="1" y="0"/>
                      </a:moveTo>
                      <a:lnTo>
                        <a:pt x="20" y="7126"/>
                      </a:lnTo>
                      <a:lnTo>
                        <a:pt x="1823" y="7714"/>
                      </a:lnTo>
                      <a:lnTo>
                        <a:pt x="1823" y="11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2"/>
                <p:cNvSpPr/>
                <p:nvPr/>
              </p:nvSpPr>
              <p:spPr>
                <a:xfrm>
                  <a:off x="689014" y="1916784"/>
                  <a:ext cx="26029" cy="10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2207" extrusionOk="0">
                      <a:moveTo>
                        <a:pt x="1" y="1"/>
                      </a:moveTo>
                      <a:lnTo>
                        <a:pt x="1" y="2206"/>
                      </a:lnTo>
                      <a:lnTo>
                        <a:pt x="527" y="2206"/>
                      </a:lnTo>
                      <a:lnTo>
                        <a:pt x="527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32"/>
                <p:cNvSpPr/>
                <p:nvPr/>
              </p:nvSpPr>
              <p:spPr>
                <a:xfrm>
                  <a:off x="666098" y="1725304"/>
                  <a:ext cx="26078" cy="14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2992" extrusionOk="0">
                      <a:moveTo>
                        <a:pt x="1" y="1"/>
                      </a:moveTo>
                      <a:lnTo>
                        <a:pt x="1" y="2991"/>
                      </a:lnTo>
                      <a:lnTo>
                        <a:pt x="527" y="2991"/>
                      </a:lnTo>
                      <a:lnTo>
                        <a:pt x="527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2"/>
                <p:cNvSpPr/>
                <p:nvPr/>
              </p:nvSpPr>
              <p:spPr>
                <a:xfrm>
                  <a:off x="639675" y="1873026"/>
                  <a:ext cx="94335" cy="11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0" h="232" extrusionOk="0">
                      <a:moveTo>
                        <a:pt x="1" y="0"/>
                      </a:moveTo>
                      <a:lnTo>
                        <a:pt x="1" y="231"/>
                      </a:lnTo>
                      <a:lnTo>
                        <a:pt x="1910" y="231"/>
                      </a:lnTo>
                      <a:lnTo>
                        <a:pt x="191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2"/>
                <p:cNvSpPr/>
                <p:nvPr/>
              </p:nvSpPr>
              <p:spPr>
                <a:xfrm>
                  <a:off x="522425" y="1593781"/>
                  <a:ext cx="240677" cy="107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3" h="2169" extrusionOk="0">
                      <a:moveTo>
                        <a:pt x="3374" y="0"/>
                      </a:moveTo>
                      <a:lnTo>
                        <a:pt x="3374" y="461"/>
                      </a:lnTo>
                      <a:lnTo>
                        <a:pt x="1" y="461"/>
                      </a:lnTo>
                      <a:lnTo>
                        <a:pt x="1" y="1861"/>
                      </a:lnTo>
                      <a:lnTo>
                        <a:pt x="1823" y="2031"/>
                      </a:lnTo>
                      <a:lnTo>
                        <a:pt x="4872" y="2169"/>
                      </a:lnTo>
                      <a:lnTo>
                        <a:pt x="4872" y="15"/>
                      </a:lnTo>
                      <a:lnTo>
                        <a:pt x="337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2"/>
                <p:cNvSpPr/>
                <p:nvPr/>
              </p:nvSpPr>
              <p:spPr>
                <a:xfrm>
                  <a:off x="582630" y="1629687"/>
                  <a:ext cx="20546" cy="62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1268" extrusionOk="0">
                      <a:moveTo>
                        <a:pt x="1" y="0"/>
                      </a:moveTo>
                      <a:lnTo>
                        <a:pt x="1" y="1234"/>
                      </a:lnTo>
                      <a:lnTo>
                        <a:pt x="415" y="1268"/>
                      </a:lnTo>
                      <a:lnTo>
                        <a:pt x="415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2"/>
                <p:cNvSpPr/>
                <p:nvPr/>
              </p:nvSpPr>
              <p:spPr>
                <a:xfrm>
                  <a:off x="671382" y="1637639"/>
                  <a:ext cx="20793" cy="58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1182" extrusionOk="0">
                      <a:moveTo>
                        <a:pt x="1" y="1"/>
                      </a:moveTo>
                      <a:lnTo>
                        <a:pt x="1" y="1164"/>
                      </a:lnTo>
                      <a:lnTo>
                        <a:pt x="420" y="1182"/>
                      </a:lnTo>
                      <a:lnTo>
                        <a:pt x="420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2"/>
                <p:cNvSpPr/>
                <p:nvPr/>
              </p:nvSpPr>
              <p:spPr>
                <a:xfrm>
                  <a:off x="202730" y="1512586"/>
                  <a:ext cx="319751" cy="260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4" h="5275" extrusionOk="0">
                      <a:moveTo>
                        <a:pt x="0" y="1"/>
                      </a:moveTo>
                      <a:lnTo>
                        <a:pt x="0" y="5275"/>
                      </a:lnTo>
                      <a:lnTo>
                        <a:pt x="6474" y="5275"/>
                      </a:lnTo>
                      <a:lnTo>
                        <a:pt x="6474" y="9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2"/>
                <p:cNvSpPr/>
                <p:nvPr/>
              </p:nvSpPr>
              <p:spPr>
                <a:xfrm>
                  <a:off x="402262" y="1540787"/>
                  <a:ext cx="45883" cy="9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913" extrusionOk="0">
                      <a:moveTo>
                        <a:pt x="1" y="0"/>
                      </a:moveTo>
                      <a:lnTo>
                        <a:pt x="1" y="1913"/>
                      </a:lnTo>
                      <a:lnTo>
                        <a:pt x="929" y="1913"/>
                      </a:lnTo>
                      <a:lnTo>
                        <a:pt x="929" y="6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2"/>
                <p:cNvSpPr/>
                <p:nvPr/>
              </p:nvSpPr>
              <p:spPr>
                <a:xfrm>
                  <a:off x="411547" y="1685694"/>
                  <a:ext cx="36549" cy="61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1245" extrusionOk="0">
                      <a:moveTo>
                        <a:pt x="0" y="0"/>
                      </a:moveTo>
                      <a:lnTo>
                        <a:pt x="0" y="1244"/>
                      </a:lnTo>
                      <a:lnTo>
                        <a:pt x="739" y="1244"/>
                      </a:lnTo>
                      <a:lnTo>
                        <a:pt x="739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32"/>
                <p:cNvSpPr/>
                <p:nvPr/>
              </p:nvSpPr>
              <p:spPr>
                <a:xfrm>
                  <a:off x="17719" y="1394498"/>
                  <a:ext cx="49390" cy="112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2285" extrusionOk="0">
                      <a:moveTo>
                        <a:pt x="589" y="1"/>
                      </a:moveTo>
                      <a:lnTo>
                        <a:pt x="1" y="144"/>
                      </a:lnTo>
                      <a:lnTo>
                        <a:pt x="1" y="2285"/>
                      </a:lnTo>
                      <a:lnTo>
                        <a:pt x="1000" y="2261"/>
                      </a:lnTo>
                      <a:lnTo>
                        <a:pt x="1000" y="679"/>
                      </a:lnTo>
                      <a:lnTo>
                        <a:pt x="58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2"/>
                <p:cNvSpPr/>
                <p:nvPr/>
              </p:nvSpPr>
              <p:spPr>
                <a:xfrm>
                  <a:off x="-42338" y="1401560"/>
                  <a:ext cx="311602" cy="290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9" h="5887" extrusionOk="0">
                      <a:moveTo>
                        <a:pt x="0" y="1"/>
                      </a:moveTo>
                      <a:lnTo>
                        <a:pt x="0" y="5887"/>
                      </a:lnTo>
                      <a:lnTo>
                        <a:pt x="6309" y="5887"/>
                      </a:lnTo>
                      <a:lnTo>
                        <a:pt x="6309" y="4174"/>
                      </a:lnTo>
                      <a:lnTo>
                        <a:pt x="6309" y="4014"/>
                      </a:lnTo>
                      <a:lnTo>
                        <a:pt x="2385" y="4014"/>
                      </a:lnTo>
                      <a:lnTo>
                        <a:pt x="2385" y="2115"/>
                      </a:lnTo>
                      <a:lnTo>
                        <a:pt x="1217" y="2142"/>
                      </a:lnTo>
                      <a:lnTo>
                        <a:pt x="121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2"/>
                <p:cNvSpPr/>
                <p:nvPr/>
              </p:nvSpPr>
              <p:spPr>
                <a:xfrm>
                  <a:off x="269208" y="1599757"/>
                  <a:ext cx="133106" cy="154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" h="3135" extrusionOk="0">
                      <a:moveTo>
                        <a:pt x="1" y="1"/>
                      </a:moveTo>
                      <a:lnTo>
                        <a:pt x="1" y="1874"/>
                      </a:lnTo>
                      <a:lnTo>
                        <a:pt x="688" y="2825"/>
                      </a:lnTo>
                      <a:lnTo>
                        <a:pt x="2695" y="3135"/>
                      </a:lnTo>
                      <a:lnTo>
                        <a:pt x="2695" y="81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2"/>
                <p:cNvSpPr/>
                <p:nvPr/>
              </p:nvSpPr>
              <p:spPr>
                <a:xfrm>
                  <a:off x="75405" y="1582126"/>
                  <a:ext cx="212229" cy="2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7" h="471" extrusionOk="0">
                      <a:moveTo>
                        <a:pt x="0" y="1"/>
                      </a:moveTo>
                      <a:lnTo>
                        <a:pt x="0" y="470"/>
                      </a:lnTo>
                      <a:lnTo>
                        <a:pt x="4296" y="470"/>
                      </a:lnTo>
                      <a:lnTo>
                        <a:pt x="429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2"/>
                <p:cNvSpPr/>
                <p:nvPr/>
              </p:nvSpPr>
              <p:spPr>
                <a:xfrm>
                  <a:off x="32684" y="1427983"/>
                  <a:ext cx="22077" cy="61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250" extrusionOk="0">
                      <a:moveTo>
                        <a:pt x="1" y="1"/>
                      </a:moveTo>
                      <a:lnTo>
                        <a:pt x="1" y="1053"/>
                      </a:lnTo>
                      <a:lnTo>
                        <a:pt x="447" y="1250"/>
                      </a:lnTo>
                      <a:lnTo>
                        <a:pt x="447" y="14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2"/>
                <p:cNvSpPr/>
                <p:nvPr/>
              </p:nvSpPr>
              <p:spPr>
                <a:xfrm>
                  <a:off x="-37795" y="1413907"/>
                  <a:ext cx="37092" cy="84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" h="1714" extrusionOk="0">
                      <a:moveTo>
                        <a:pt x="1" y="0"/>
                      </a:moveTo>
                      <a:lnTo>
                        <a:pt x="1" y="1713"/>
                      </a:lnTo>
                      <a:lnTo>
                        <a:pt x="750" y="1713"/>
                      </a:lnTo>
                      <a:lnTo>
                        <a:pt x="750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2"/>
                <p:cNvSpPr/>
                <p:nvPr/>
              </p:nvSpPr>
              <p:spPr>
                <a:xfrm>
                  <a:off x="-13100" y="1537182"/>
                  <a:ext cx="45834" cy="7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" h="1607" extrusionOk="0">
                      <a:moveTo>
                        <a:pt x="0" y="1"/>
                      </a:moveTo>
                      <a:lnTo>
                        <a:pt x="0" y="1607"/>
                      </a:lnTo>
                      <a:lnTo>
                        <a:pt x="928" y="1607"/>
                      </a:lnTo>
                      <a:lnTo>
                        <a:pt x="928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2"/>
                <p:cNvSpPr/>
                <p:nvPr/>
              </p:nvSpPr>
              <p:spPr>
                <a:xfrm>
                  <a:off x="-37795" y="1512537"/>
                  <a:ext cx="113251" cy="9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3" h="197" extrusionOk="0">
                      <a:moveTo>
                        <a:pt x="1" y="0"/>
                      </a:moveTo>
                      <a:lnTo>
                        <a:pt x="1" y="197"/>
                      </a:lnTo>
                      <a:lnTo>
                        <a:pt x="2292" y="197"/>
                      </a:lnTo>
                      <a:lnTo>
                        <a:pt x="2292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32"/>
                <p:cNvSpPr/>
                <p:nvPr/>
              </p:nvSpPr>
              <p:spPr>
                <a:xfrm>
                  <a:off x="75454" y="1505968"/>
                  <a:ext cx="138737" cy="76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9" h="1543" extrusionOk="0">
                      <a:moveTo>
                        <a:pt x="0" y="1"/>
                      </a:moveTo>
                      <a:lnTo>
                        <a:pt x="0" y="1543"/>
                      </a:lnTo>
                      <a:lnTo>
                        <a:pt x="2809" y="1543"/>
                      </a:lnTo>
                      <a:lnTo>
                        <a:pt x="2809" y="74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32"/>
                <p:cNvSpPr/>
                <p:nvPr/>
              </p:nvSpPr>
              <p:spPr>
                <a:xfrm>
                  <a:off x="75454" y="1493226"/>
                  <a:ext cx="144910" cy="5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" h="1031" extrusionOk="0">
                      <a:moveTo>
                        <a:pt x="0" y="0"/>
                      </a:moveTo>
                      <a:lnTo>
                        <a:pt x="0" y="259"/>
                      </a:lnTo>
                      <a:lnTo>
                        <a:pt x="2934" y="1030"/>
                      </a:lnTo>
                      <a:lnTo>
                        <a:pt x="2934" y="7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32"/>
                <p:cNvSpPr/>
                <p:nvPr/>
              </p:nvSpPr>
              <p:spPr>
                <a:xfrm>
                  <a:off x="287580" y="1582126"/>
                  <a:ext cx="132810" cy="62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9" h="1268" extrusionOk="0">
                      <a:moveTo>
                        <a:pt x="0" y="1"/>
                      </a:moveTo>
                      <a:lnTo>
                        <a:pt x="0" y="470"/>
                      </a:lnTo>
                      <a:lnTo>
                        <a:pt x="2689" y="1267"/>
                      </a:lnTo>
                      <a:lnTo>
                        <a:pt x="2689" y="7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32"/>
                <p:cNvSpPr/>
                <p:nvPr/>
              </p:nvSpPr>
              <p:spPr>
                <a:xfrm>
                  <a:off x="-42338" y="1394498"/>
                  <a:ext cx="89198" cy="7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" h="144" extrusionOk="0">
                      <a:moveTo>
                        <a:pt x="163" y="1"/>
                      </a:moveTo>
                      <a:lnTo>
                        <a:pt x="0" y="144"/>
                      </a:lnTo>
                      <a:lnTo>
                        <a:pt x="1217" y="144"/>
                      </a:lnTo>
                      <a:lnTo>
                        <a:pt x="18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32"/>
                <p:cNvSpPr/>
                <p:nvPr/>
              </p:nvSpPr>
              <p:spPr>
                <a:xfrm>
                  <a:off x="220312" y="1692263"/>
                  <a:ext cx="97891" cy="32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6601" extrusionOk="0">
                      <a:moveTo>
                        <a:pt x="1071" y="1"/>
                      </a:moveTo>
                      <a:lnTo>
                        <a:pt x="1" y="1178"/>
                      </a:lnTo>
                      <a:lnTo>
                        <a:pt x="1" y="6601"/>
                      </a:lnTo>
                      <a:lnTo>
                        <a:pt x="1981" y="6601"/>
                      </a:lnTo>
                      <a:lnTo>
                        <a:pt x="1981" y="1428"/>
                      </a:lnTo>
                      <a:lnTo>
                        <a:pt x="107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32"/>
                <p:cNvSpPr/>
                <p:nvPr/>
              </p:nvSpPr>
              <p:spPr>
                <a:xfrm>
                  <a:off x="241056" y="1780175"/>
                  <a:ext cx="22472" cy="74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1508" extrusionOk="0">
                      <a:moveTo>
                        <a:pt x="0" y="0"/>
                      </a:moveTo>
                      <a:lnTo>
                        <a:pt x="9" y="1508"/>
                      </a:lnTo>
                      <a:lnTo>
                        <a:pt x="455" y="1432"/>
                      </a:lnTo>
                      <a:lnTo>
                        <a:pt x="455" y="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32"/>
                <p:cNvSpPr/>
                <p:nvPr/>
              </p:nvSpPr>
              <p:spPr>
                <a:xfrm>
                  <a:off x="-82739" y="1692263"/>
                  <a:ext cx="356003" cy="58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8" h="1179" extrusionOk="0">
                      <a:moveTo>
                        <a:pt x="1178" y="1"/>
                      </a:moveTo>
                      <a:lnTo>
                        <a:pt x="1" y="1178"/>
                      </a:lnTo>
                      <a:lnTo>
                        <a:pt x="6137" y="1178"/>
                      </a:lnTo>
                      <a:lnTo>
                        <a:pt x="720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32"/>
                <p:cNvSpPr/>
                <p:nvPr/>
              </p:nvSpPr>
              <p:spPr>
                <a:xfrm>
                  <a:off x="-69502" y="1750443"/>
                  <a:ext cx="289870" cy="267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5423" extrusionOk="0">
                      <a:moveTo>
                        <a:pt x="1" y="0"/>
                      </a:moveTo>
                      <a:lnTo>
                        <a:pt x="1" y="5423"/>
                      </a:lnTo>
                      <a:lnTo>
                        <a:pt x="5869" y="5423"/>
                      </a:lnTo>
                      <a:lnTo>
                        <a:pt x="586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32"/>
                <p:cNvSpPr/>
                <p:nvPr/>
              </p:nvSpPr>
              <p:spPr>
                <a:xfrm>
                  <a:off x="72343" y="1952196"/>
                  <a:ext cx="31264" cy="61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1249" extrusionOk="0">
                      <a:moveTo>
                        <a:pt x="1" y="1"/>
                      </a:moveTo>
                      <a:lnTo>
                        <a:pt x="1" y="1248"/>
                      </a:lnTo>
                      <a:lnTo>
                        <a:pt x="633" y="1248"/>
                      </a:lnTo>
                      <a:lnTo>
                        <a:pt x="633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32"/>
                <p:cNvSpPr/>
                <p:nvPr/>
              </p:nvSpPr>
              <p:spPr>
                <a:xfrm>
                  <a:off x="17719" y="1802400"/>
                  <a:ext cx="74036" cy="59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197" extrusionOk="0">
                      <a:moveTo>
                        <a:pt x="1" y="1"/>
                      </a:moveTo>
                      <a:lnTo>
                        <a:pt x="1" y="1196"/>
                      </a:lnTo>
                      <a:lnTo>
                        <a:pt x="1498" y="1196"/>
                      </a:lnTo>
                      <a:lnTo>
                        <a:pt x="1498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32"/>
                <p:cNvSpPr/>
                <p:nvPr/>
              </p:nvSpPr>
              <p:spPr>
                <a:xfrm>
                  <a:off x="135758" y="1780175"/>
                  <a:ext cx="55564" cy="69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5" h="1415" extrusionOk="0">
                      <a:moveTo>
                        <a:pt x="0" y="0"/>
                      </a:moveTo>
                      <a:lnTo>
                        <a:pt x="0" y="1414"/>
                      </a:lnTo>
                      <a:lnTo>
                        <a:pt x="1124" y="1414"/>
                      </a:lnTo>
                      <a:lnTo>
                        <a:pt x="1124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32"/>
                <p:cNvSpPr/>
                <p:nvPr/>
              </p:nvSpPr>
              <p:spPr>
                <a:xfrm>
                  <a:off x="-78540" y="2017685"/>
                  <a:ext cx="440806" cy="22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5" h="453" extrusionOk="0">
                      <a:moveTo>
                        <a:pt x="1" y="0"/>
                      </a:moveTo>
                      <a:lnTo>
                        <a:pt x="1" y="452"/>
                      </a:lnTo>
                      <a:lnTo>
                        <a:pt x="8924" y="452"/>
                      </a:lnTo>
                      <a:lnTo>
                        <a:pt x="892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32"/>
                <p:cNvSpPr/>
                <p:nvPr/>
              </p:nvSpPr>
              <p:spPr>
                <a:xfrm>
                  <a:off x="-42338" y="2018229"/>
                  <a:ext cx="145947" cy="37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" h="7636" extrusionOk="0">
                      <a:moveTo>
                        <a:pt x="0" y="1"/>
                      </a:moveTo>
                      <a:lnTo>
                        <a:pt x="0" y="7635"/>
                      </a:lnTo>
                      <a:lnTo>
                        <a:pt x="2955" y="7635"/>
                      </a:lnTo>
                      <a:lnTo>
                        <a:pt x="295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32"/>
                <p:cNvSpPr/>
                <p:nvPr/>
              </p:nvSpPr>
              <p:spPr>
                <a:xfrm>
                  <a:off x="103606" y="2056999"/>
                  <a:ext cx="258655" cy="331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" h="6717" extrusionOk="0">
                      <a:moveTo>
                        <a:pt x="0" y="1"/>
                      </a:moveTo>
                      <a:lnTo>
                        <a:pt x="0" y="6716"/>
                      </a:lnTo>
                      <a:lnTo>
                        <a:pt x="5236" y="6716"/>
                      </a:lnTo>
                      <a:lnTo>
                        <a:pt x="523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32"/>
                <p:cNvSpPr/>
                <p:nvPr/>
              </p:nvSpPr>
              <p:spPr>
                <a:xfrm>
                  <a:off x="4532" y="2068901"/>
                  <a:ext cx="59466" cy="78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580" extrusionOk="0">
                      <a:moveTo>
                        <a:pt x="0" y="0"/>
                      </a:moveTo>
                      <a:lnTo>
                        <a:pt x="0" y="1579"/>
                      </a:lnTo>
                      <a:lnTo>
                        <a:pt x="1203" y="1579"/>
                      </a:lnTo>
                      <a:lnTo>
                        <a:pt x="1203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32"/>
                <p:cNvSpPr/>
                <p:nvPr/>
              </p:nvSpPr>
              <p:spPr>
                <a:xfrm>
                  <a:off x="4532" y="2068901"/>
                  <a:ext cx="59515" cy="78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1580" extrusionOk="0">
                      <a:moveTo>
                        <a:pt x="1204" y="0"/>
                      </a:moveTo>
                      <a:lnTo>
                        <a:pt x="926" y="15"/>
                      </a:lnTo>
                      <a:lnTo>
                        <a:pt x="926" y="1419"/>
                      </a:lnTo>
                      <a:lnTo>
                        <a:pt x="0" y="1419"/>
                      </a:lnTo>
                      <a:lnTo>
                        <a:pt x="0" y="1579"/>
                      </a:lnTo>
                      <a:lnTo>
                        <a:pt x="1204" y="1579"/>
                      </a:lnTo>
                      <a:lnTo>
                        <a:pt x="1204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32"/>
                <p:cNvSpPr/>
                <p:nvPr/>
              </p:nvSpPr>
              <p:spPr>
                <a:xfrm>
                  <a:off x="4532" y="2230600"/>
                  <a:ext cx="59466" cy="8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678" extrusionOk="0">
                      <a:moveTo>
                        <a:pt x="0" y="0"/>
                      </a:moveTo>
                      <a:lnTo>
                        <a:pt x="0" y="1677"/>
                      </a:lnTo>
                      <a:lnTo>
                        <a:pt x="1203" y="1677"/>
                      </a:lnTo>
                      <a:lnTo>
                        <a:pt x="1203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32"/>
                <p:cNvSpPr/>
                <p:nvPr/>
              </p:nvSpPr>
              <p:spPr>
                <a:xfrm>
                  <a:off x="4532" y="2230600"/>
                  <a:ext cx="59515" cy="8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1678" extrusionOk="0">
                      <a:moveTo>
                        <a:pt x="904" y="0"/>
                      </a:moveTo>
                      <a:lnTo>
                        <a:pt x="904" y="1399"/>
                      </a:lnTo>
                      <a:lnTo>
                        <a:pt x="0" y="1399"/>
                      </a:lnTo>
                      <a:lnTo>
                        <a:pt x="0" y="1677"/>
                      </a:lnTo>
                      <a:lnTo>
                        <a:pt x="1204" y="1677"/>
                      </a:lnTo>
                      <a:lnTo>
                        <a:pt x="1204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32"/>
                <p:cNvSpPr/>
                <p:nvPr/>
              </p:nvSpPr>
              <p:spPr>
                <a:xfrm>
                  <a:off x="-42338" y="2037638"/>
                  <a:ext cx="425742" cy="19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" h="393" extrusionOk="0">
                      <a:moveTo>
                        <a:pt x="0" y="0"/>
                      </a:moveTo>
                      <a:lnTo>
                        <a:pt x="0" y="393"/>
                      </a:lnTo>
                      <a:lnTo>
                        <a:pt x="8619" y="393"/>
                      </a:lnTo>
                      <a:lnTo>
                        <a:pt x="861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" name="Google Shape;1436;p32"/>
                <p:cNvSpPr/>
                <p:nvPr/>
              </p:nvSpPr>
              <p:spPr>
                <a:xfrm>
                  <a:off x="303138" y="1739231"/>
                  <a:ext cx="289919" cy="67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0" h="1370" extrusionOk="0">
                      <a:moveTo>
                        <a:pt x="1" y="1"/>
                      </a:moveTo>
                      <a:lnTo>
                        <a:pt x="304" y="548"/>
                      </a:lnTo>
                      <a:lnTo>
                        <a:pt x="304" y="686"/>
                      </a:lnTo>
                      <a:lnTo>
                        <a:pt x="1062" y="686"/>
                      </a:lnTo>
                      <a:lnTo>
                        <a:pt x="5245" y="1119"/>
                      </a:lnTo>
                      <a:lnTo>
                        <a:pt x="5245" y="1369"/>
                      </a:lnTo>
                      <a:lnTo>
                        <a:pt x="5869" y="90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" name="Google Shape;1437;p32"/>
                <p:cNvSpPr/>
                <p:nvPr/>
              </p:nvSpPr>
              <p:spPr>
                <a:xfrm>
                  <a:off x="362553" y="2096609"/>
                  <a:ext cx="212476" cy="220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" h="4455" extrusionOk="0">
                      <a:moveTo>
                        <a:pt x="4302" y="0"/>
                      </a:moveTo>
                      <a:lnTo>
                        <a:pt x="337" y="391"/>
                      </a:lnTo>
                      <a:lnTo>
                        <a:pt x="1" y="3393"/>
                      </a:lnTo>
                      <a:lnTo>
                        <a:pt x="4126" y="4455"/>
                      </a:lnTo>
                      <a:lnTo>
                        <a:pt x="4245" y="4112"/>
                      </a:lnTo>
                      <a:lnTo>
                        <a:pt x="430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1438;p32"/>
                <p:cNvSpPr/>
                <p:nvPr/>
              </p:nvSpPr>
              <p:spPr>
                <a:xfrm>
                  <a:off x="572160" y="2101054"/>
                  <a:ext cx="222650" cy="41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8421" extrusionOk="0">
                      <a:moveTo>
                        <a:pt x="1" y="1"/>
                      </a:moveTo>
                      <a:lnTo>
                        <a:pt x="1" y="8420"/>
                      </a:lnTo>
                      <a:lnTo>
                        <a:pt x="4508" y="8420"/>
                      </a:lnTo>
                      <a:lnTo>
                        <a:pt x="45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32"/>
                <p:cNvSpPr/>
                <p:nvPr/>
              </p:nvSpPr>
              <p:spPr>
                <a:xfrm>
                  <a:off x="587273" y="2303893"/>
                  <a:ext cx="175828" cy="214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0" h="4336" extrusionOk="0">
                      <a:moveTo>
                        <a:pt x="0" y="0"/>
                      </a:moveTo>
                      <a:lnTo>
                        <a:pt x="0" y="4335"/>
                      </a:lnTo>
                      <a:lnTo>
                        <a:pt x="3559" y="4335"/>
                      </a:lnTo>
                      <a:lnTo>
                        <a:pt x="35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32"/>
                <p:cNvSpPr/>
                <p:nvPr/>
              </p:nvSpPr>
              <p:spPr>
                <a:xfrm>
                  <a:off x="523808" y="2303893"/>
                  <a:ext cx="63516" cy="214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" h="4336" extrusionOk="0">
                      <a:moveTo>
                        <a:pt x="1" y="0"/>
                      </a:moveTo>
                      <a:lnTo>
                        <a:pt x="331" y="4335"/>
                      </a:lnTo>
                      <a:lnTo>
                        <a:pt x="1285" y="4335"/>
                      </a:lnTo>
                      <a:lnTo>
                        <a:pt x="128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32"/>
                <p:cNvSpPr/>
                <p:nvPr/>
              </p:nvSpPr>
              <p:spPr>
                <a:xfrm>
                  <a:off x="794756" y="2369482"/>
                  <a:ext cx="97200" cy="158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3217" extrusionOk="0">
                      <a:moveTo>
                        <a:pt x="1" y="0"/>
                      </a:moveTo>
                      <a:lnTo>
                        <a:pt x="1" y="3217"/>
                      </a:lnTo>
                      <a:lnTo>
                        <a:pt x="1967" y="3217"/>
                      </a:lnTo>
                      <a:lnTo>
                        <a:pt x="196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32"/>
                <p:cNvSpPr/>
                <p:nvPr/>
              </p:nvSpPr>
              <p:spPr>
                <a:xfrm>
                  <a:off x="805763" y="2385582"/>
                  <a:ext cx="33486" cy="63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" h="1284" extrusionOk="0">
                      <a:moveTo>
                        <a:pt x="1" y="1"/>
                      </a:moveTo>
                      <a:lnTo>
                        <a:pt x="1" y="1283"/>
                      </a:lnTo>
                      <a:lnTo>
                        <a:pt x="642" y="1283"/>
                      </a:lnTo>
                      <a:lnTo>
                        <a:pt x="678" y="4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32"/>
                <p:cNvSpPr/>
                <p:nvPr/>
              </p:nvSpPr>
              <p:spPr>
                <a:xfrm>
                  <a:off x="489433" y="2110487"/>
                  <a:ext cx="130192" cy="195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3953" extrusionOk="0">
                      <a:moveTo>
                        <a:pt x="1266" y="0"/>
                      </a:moveTo>
                      <a:lnTo>
                        <a:pt x="1" y="423"/>
                      </a:lnTo>
                      <a:lnTo>
                        <a:pt x="1" y="1354"/>
                      </a:lnTo>
                      <a:lnTo>
                        <a:pt x="1027" y="1950"/>
                      </a:lnTo>
                      <a:lnTo>
                        <a:pt x="1027" y="2129"/>
                      </a:lnTo>
                      <a:lnTo>
                        <a:pt x="548" y="2129"/>
                      </a:lnTo>
                      <a:lnTo>
                        <a:pt x="548" y="3830"/>
                      </a:lnTo>
                      <a:lnTo>
                        <a:pt x="930" y="3953"/>
                      </a:lnTo>
                      <a:lnTo>
                        <a:pt x="2636" y="3953"/>
                      </a:lnTo>
                      <a:lnTo>
                        <a:pt x="2636" y="466"/>
                      </a:lnTo>
                      <a:lnTo>
                        <a:pt x="126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32"/>
                <p:cNvSpPr/>
                <p:nvPr/>
              </p:nvSpPr>
              <p:spPr>
                <a:xfrm>
                  <a:off x="671684" y="2124810"/>
                  <a:ext cx="14570" cy="45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916" extrusionOk="0">
                      <a:moveTo>
                        <a:pt x="0" y="0"/>
                      </a:moveTo>
                      <a:lnTo>
                        <a:pt x="0" y="916"/>
                      </a:lnTo>
                      <a:lnTo>
                        <a:pt x="294" y="916"/>
                      </a:lnTo>
                      <a:lnTo>
                        <a:pt x="2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32"/>
                <p:cNvSpPr/>
                <p:nvPr/>
              </p:nvSpPr>
              <p:spPr>
                <a:xfrm>
                  <a:off x="644564" y="2222896"/>
                  <a:ext cx="15607" cy="49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" h="995" extrusionOk="0">
                      <a:moveTo>
                        <a:pt x="1" y="0"/>
                      </a:moveTo>
                      <a:lnTo>
                        <a:pt x="1" y="995"/>
                      </a:lnTo>
                      <a:lnTo>
                        <a:pt x="315" y="995"/>
                      </a:lnTo>
                      <a:lnTo>
                        <a:pt x="3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32"/>
                <p:cNvSpPr/>
                <p:nvPr/>
              </p:nvSpPr>
              <p:spPr>
                <a:xfrm>
                  <a:off x="745620" y="2124810"/>
                  <a:ext cx="12891" cy="48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974" extrusionOk="0">
                      <a:moveTo>
                        <a:pt x="0" y="0"/>
                      </a:moveTo>
                      <a:lnTo>
                        <a:pt x="0" y="974"/>
                      </a:lnTo>
                      <a:lnTo>
                        <a:pt x="260" y="974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32"/>
                <p:cNvSpPr/>
                <p:nvPr/>
              </p:nvSpPr>
              <p:spPr>
                <a:xfrm>
                  <a:off x="717715" y="2215586"/>
                  <a:ext cx="14372" cy="5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51" extrusionOk="0">
                      <a:moveTo>
                        <a:pt x="0" y="1"/>
                      </a:moveTo>
                      <a:lnTo>
                        <a:pt x="0" y="1050"/>
                      </a:lnTo>
                      <a:lnTo>
                        <a:pt x="290" y="1050"/>
                      </a:lnTo>
                      <a:lnTo>
                        <a:pt x="2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" name="Google Shape;1448;p32"/>
                <p:cNvSpPr/>
                <p:nvPr/>
              </p:nvSpPr>
              <p:spPr>
                <a:xfrm>
                  <a:off x="456293" y="2095275"/>
                  <a:ext cx="194794" cy="48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4" h="992" extrusionOk="0">
                      <a:moveTo>
                        <a:pt x="1972" y="1"/>
                      </a:moveTo>
                      <a:lnTo>
                        <a:pt x="13" y="732"/>
                      </a:lnTo>
                      <a:lnTo>
                        <a:pt x="1" y="992"/>
                      </a:lnTo>
                      <a:lnTo>
                        <a:pt x="1939" y="309"/>
                      </a:lnTo>
                      <a:lnTo>
                        <a:pt x="3943" y="992"/>
                      </a:lnTo>
                      <a:lnTo>
                        <a:pt x="3943" y="860"/>
                      </a:lnTo>
                      <a:lnTo>
                        <a:pt x="1972" y="1"/>
                      </a:lnTo>
                      <a:close/>
                    </a:path>
                  </a:pathLst>
                </a:custGeom>
                <a:solidFill>
                  <a:srgbClr val="F4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" name="Google Shape;1449;p32"/>
                <p:cNvSpPr/>
                <p:nvPr/>
              </p:nvSpPr>
              <p:spPr>
                <a:xfrm>
                  <a:off x="327931" y="2095275"/>
                  <a:ext cx="225762" cy="36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1" h="732" extrusionOk="0">
                      <a:moveTo>
                        <a:pt x="4571" y="1"/>
                      </a:moveTo>
                      <a:lnTo>
                        <a:pt x="512" y="284"/>
                      </a:lnTo>
                      <a:lnTo>
                        <a:pt x="1" y="732"/>
                      </a:lnTo>
                      <a:lnTo>
                        <a:pt x="2612" y="732"/>
                      </a:lnTo>
                      <a:lnTo>
                        <a:pt x="457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0" name="Google Shape;1450;p32"/>
                <p:cNvSpPr/>
                <p:nvPr/>
              </p:nvSpPr>
              <p:spPr>
                <a:xfrm>
                  <a:off x="327931" y="2131378"/>
                  <a:ext cx="129007" cy="12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" h="261" extrusionOk="0">
                      <a:moveTo>
                        <a:pt x="1" y="1"/>
                      </a:moveTo>
                      <a:lnTo>
                        <a:pt x="1" y="261"/>
                      </a:lnTo>
                      <a:lnTo>
                        <a:pt x="2600" y="261"/>
                      </a:lnTo>
                      <a:lnTo>
                        <a:pt x="26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1" name="Google Shape;1451;p32"/>
                <p:cNvSpPr/>
                <p:nvPr/>
              </p:nvSpPr>
              <p:spPr>
                <a:xfrm>
                  <a:off x="423351" y="2138935"/>
                  <a:ext cx="116807" cy="76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5" h="1553" extrusionOk="0">
                      <a:moveTo>
                        <a:pt x="1" y="1"/>
                      </a:moveTo>
                      <a:lnTo>
                        <a:pt x="1" y="292"/>
                      </a:lnTo>
                      <a:lnTo>
                        <a:pt x="1339" y="1059"/>
                      </a:lnTo>
                      <a:lnTo>
                        <a:pt x="1886" y="1374"/>
                      </a:lnTo>
                      <a:lnTo>
                        <a:pt x="1886" y="1553"/>
                      </a:lnTo>
                      <a:lnTo>
                        <a:pt x="2365" y="1553"/>
                      </a:lnTo>
                      <a:lnTo>
                        <a:pt x="2365" y="1374"/>
                      </a:lnTo>
                      <a:lnTo>
                        <a:pt x="1339" y="77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2" name="Google Shape;1452;p32"/>
                <p:cNvSpPr/>
                <p:nvPr/>
              </p:nvSpPr>
              <p:spPr>
                <a:xfrm>
                  <a:off x="1251901" y="2495719"/>
                  <a:ext cx="307749" cy="49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1" h="1009" extrusionOk="0">
                      <a:moveTo>
                        <a:pt x="881" y="1"/>
                      </a:moveTo>
                      <a:lnTo>
                        <a:pt x="0" y="1009"/>
                      </a:lnTo>
                      <a:lnTo>
                        <a:pt x="6231" y="1009"/>
                      </a:lnTo>
                      <a:lnTo>
                        <a:pt x="612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3" name="Google Shape;1453;p32"/>
                <p:cNvSpPr/>
                <p:nvPr/>
              </p:nvSpPr>
              <p:spPr>
                <a:xfrm>
                  <a:off x="1242319" y="2054381"/>
                  <a:ext cx="266064" cy="3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6475" extrusionOk="0">
                      <a:moveTo>
                        <a:pt x="116" y="0"/>
                      </a:moveTo>
                      <a:lnTo>
                        <a:pt x="0" y="6475"/>
                      </a:lnTo>
                      <a:lnTo>
                        <a:pt x="5387" y="6475"/>
                      </a:lnTo>
                      <a:lnTo>
                        <a:pt x="5387" y="1338"/>
                      </a:lnTo>
                      <a:lnTo>
                        <a:pt x="3460" y="1338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1454;p32"/>
                <p:cNvSpPr/>
                <p:nvPr/>
              </p:nvSpPr>
              <p:spPr>
                <a:xfrm>
                  <a:off x="1248048" y="2054381"/>
                  <a:ext cx="277522" cy="66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9" h="1339" extrusionOk="0">
                      <a:moveTo>
                        <a:pt x="0" y="0"/>
                      </a:moveTo>
                      <a:lnTo>
                        <a:pt x="3344" y="1338"/>
                      </a:lnTo>
                      <a:lnTo>
                        <a:pt x="5619" y="1338"/>
                      </a:lnTo>
                      <a:lnTo>
                        <a:pt x="2140" y="2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1455;p32"/>
                <p:cNvSpPr/>
                <p:nvPr/>
              </p:nvSpPr>
              <p:spPr>
                <a:xfrm>
                  <a:off x="1413205" y="2120463"/>
                  <a:ext cx="95175" cy="253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" h="5137" extrusionOk="0">
                      <a:moveTo>
                        <a:pt x="0" y="0"/>
                      </a:moveTo>
                      <a:lnTo>
                        <a:pt x="0" y="5137"/>
                      </a:lnTo>
                      <a:lnTo>
                        <a:pt x="1927" y="5137"/>
                      </a:lnTo>
                      <a:lnTo>
                        <a:pt x="192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1456;p32"/>
                <p:cNvSpPr/>
                <p:nvPr/>
              </p:nvSpPr>
              <p:spPr>
                <a:xfrm>
                  <a:off x="1433455" y="2158345"/>
                  <a:ext cx="18571" cy="56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134" extrusionOk="0">
                      <a:moveTo>
                        <a:pt x="0" y="0"/>
                      </a:moveTo>
                      <a:lnTo>
                        <a:pt x="0" y="1133"/>
                      </a:lnTo>
                      <a:lnTo>
                        <a:pt x="375" y="1133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32"/>
                <p:cNvSpPr/>
                <p:nvPr/>
              </p:nvSpPr>
              <p:spPr>
                <a:xfrm>
                  <a:off x="1482794" y="2158345"/>
                  <a:ext cx="18571" cy="56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134" extrusionOk="0">
                      <a:moveTo>
                        <a:pt x="0" y="0"/>
                      </a:moveTo>
                      <a:lnTo>
                        <a:pt x="0" y="1133"/>
                      </a:lnTo>
                      <a:lnTo>
                        <a:pt x="375" y="1133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32"/>
                <p:cNvSpPr/>
                <p:nvPr/>
              </p:nvSpPr>
              <p:spPr>
                <a:xfrm>
                  <a:off x="1433455" y="2283792"/>
                  <a:ext cx="18571" cy="56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134" extrusionOk="0">
                      <a:moveTo>
                        <a:pt x="0" y="0"/>
                      </a:moveTo>
                      <a:lnTo>
                        <a:pt x="0" y="1133"/>
                      </a:lnTo>
                      <a:lnTo>
                        <a:pt x="375" y="1133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32"/>
                <p:cNvSpPr/>
                <p:nvPr/>
              </p:nvSpPr>
              <p:spPr>
                <a:xfrm>
                  <a:off x="1482794" y="2283792"/>
                  <a:ext cx="18571" cy="56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134" extrusionOk="0">
                      <a:moveTo>
                        <a:pt x="0" y="0"/>
                      </a:moveTo>
                      <a:lnTo>
                        <a:pt x="0" y="1133"/>
                      </a:lnTo>
                      <a:lnTo>
                        <a:pt x="375" y="1133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32"/>
                <p:cNvSpPr/>
                <p:nvPr/>
              </p:nvSpPr>
              <p:spPr>
                <a:xfrm>
                  <a:off x="1325095" y="2283792"/>
                  <a:ext cx="13237" cy="56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1134" extrusionOk="0">
                      <a:moveTo>
                        <a:pt x="0" y="0"/>
                      </a:moveTo>
                      <a:lnTo>
                        <a:pt x="0" y="1133"/>
                      </a:lnTo>
                      <a:lnTo>
                        <a:pt x="268" y="1133"/>
                      </a:lnTo>
                      <a:lnTo>
                        <a:pt x="268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461;p32"/>
                <p:cNvSpPr/>
                <p:nvPr/>
              </p:nvSpPr>
              <p:spPr>
                <a:xfrm>
                  <a:off x="1369990" y="2283792"/>
                  <a:ext cx="30918" cy="56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1134" extrusionOk="0">
                      <a:moveTo>
                        <a:pt x="1" y="0"/>
                      </a:moveTo>
                      <a:lnTo>
                        <a:pt x="1" y="1133"/>
                      </a:lnTo>
                      <a:lnTo>
                        <a:pt x="625" y="1133"/>
                      </a:lnTo>
                      <a:lnTo>
                        <a:pt x="625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2" name="Google Shape;1462;p32"/>
                <p:cNvSpPr/>
                <p:nvPr/>
              </p:nvSpPr>
              <p:spPr>
                <a:xfrm>
                  <a:off x="1413205" y="2120463"/>
                  <a:ext cx="95175" cy="8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" h="177" extrusionOk="0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0" y="176"/>
                      </a:lnTo>
                      <a:lnTo>
                        <a:pt x="1927" y="50"/>
                      </a:lnTo>
                      <a:lnTo>
                        <a:pt x="192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3" name="Google Shape;1463;p32"/>
                <p:cNvSpPr/>
                <p:nvPr/>
              </p:nvSpPr>
              <p:spPr>
                <a:xfrm>
                  <a:off x="1208389" y="2138935"/>
                  <a:ext cx="87075" cy="290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5887" extrusionOk="0">
                      <a:moveTo>
                        <a:pt x="1762" y="1"/>
                      </a:moveTo>
                      <a:lnTo>
                        <a:pt x="0" y="1258"/>
                      </a:lnTo>
                      <a:lnTo>
                        <a:pt x="0" y="5887"/>
                      </a:lnTo>
                      <a:lnTo>
                        <a:pt x="1762" y="4595"/>
                      </a:lnTo>
                      <a:lnTo>
                        <a:pt x="176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4" name="Google Shape;1464;p32"/>
                <p:cNvSpPr/>
                <p:nvPr/>
              </p:nvSpPr>
              <p:spPr>
                <a:xfrm>
                  <a:off x="1057703" y="2138935"/>
                  <a:ext cx="237763" cy="62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" h="1259" extrusionOk="0">
                      <a:moveTo>
                        <a:pt x="1178" y="1"/>
                      </a:moveTo>
                      <a:lnTo>
                        <a:pt x="1" y="1071"/>
                      </a:lnTo>
                      <a:lnTo>
                        <a:pt x="812" y="1125"/>
                      </a:lnTo>
                      <a:lnTo>
                        <a:pt x="3051" y="1258"/>
                      </a:lnTo>
                      <a:lnTo>
                        <a:pt x="48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32"/>
                <p:cNvSpPr/>
                <p:nvPr/>
              </p:nvSpPr>
              <p:spPr>
                <a:xfrm>
                  <a:off x="1276694" y="2170000"/>
                  <a:ext cx="9730" cy="6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319" extrusionOk="0">
                      <a:moveTo>
                        <a:pt x="196" y="1"/>
                      </a:moveTo>
                      <a:lnTo>
                        <a:pt x="0" y="167"/>
                      </a:lnTo>
                      <a:lnTo>
                        <a:pt x="0" y="1319"/>
                      </a:lnTo>
                      <a:lnTo>
                        <a:pt x="196" y="1174"/>
                      </a:lnTo>
                      <a:lnTo>
                        <a:pt x="196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32"/>
                <p:cNvSpPr/>
                <p:nvPr/>
              </p:nvSpPr>
              <p:spPr>
                <a:xfrm>
                  <a:off x="1222119" y="2307252"/>
                  <a:ext cx="9730" cy="6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318" extrusionOk="0">
                      <a:moveTo>
                        <a:pt x="196" y="0"/>
                      </a:moveTo>
                      <a:lnTo>
                        <a:pt x="0" y="166"/>
                      </a:lnTo>
                      <a:lnTo>
                        <a:pt x="0" y="1317"/>
                      </a:lnTo>
                      <a:lnTo>
                        <a:pt x="196" y="1172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32"/>
                <p:cNvSpPr/>
                <p:nvPr/>
              </p:nvSpPr>
              <p:spPr>
                <a:xfrm>
                  <a:off x="1247061" y="2251294"/>
                  <a:ext cx="9730" cy="6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318" extrusionOk="0">
                      <a:moveTo>
                        <a:pt x="196" y="0"/>
                      </a:moveTo>
                      <a:lnTo>
                        <a:pt x="0" y="166"/>
                      </a:lnTo>
                      <a:lnTo>
                        <a:pt x="0" y="1317"/>
                      </a:lnTo>
                      <a:lnTo>
                        <a:pt x="196" y="1173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32"/>
                <p:cNvSpPr/>
                <p:nvPr/>
              </p:nvSpPr>
              <p:spPr>
                <a:xfrm>
                  <a:off x="1057703" y="2191830"/>
                  <a:ext cx="150738" cy="237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" h="4816" extrusionOk="0">
                      <a:moveTo>
                        <a:pt x="1" y="0"/>
                      </a:moveTo>
                      <a:lnTo>
                        <a:pt x="3051" y="4816"/>
                      </a:lnTo>
                      <a:lnTo>
                        <a:pt x="3051" y="18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32"/>
                <p:cNvSpPr/>
                <p:nvPr/>
              </p:nvSpPr>
              <p:spPr>
                <a:xfrm>
                  <a:off x="1295412" y="2365827"/>
                  <a:ext cx="258804" cy="129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0" h="2631" extrusionOk="0">
                      <a:moveTo>
                        <a:pt x="0" y="1"/>
                      </a:moveTo>
                      <a:lnTo>
                        <a:pt x="0" y="2631"/>
                      </a:lnTo>
                      <a:lnTo>
                        <a:pt x="5240" y="2631"/>
                      </a:lnTo>
                      <a:lnTo>
                        <a:pt x="5240" y="16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32"/>
                <p:cNvSpPr/>
                <p:nvPr/>
              </p:nvSpPr>
              <p:spPr>
                <a:xfrm>
                  <a:off x="1208389" y="2365827"/>
                  <a:ext cx="87075" cy="179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3639" extrusionOk="0">
                      <a:moveTo>
                        <a:pt x="1762" y="1"/>
                      </a:moveTo>
                      <a:lnTo>
                        <a:pt x="0" y="1293"/>
                      </a:lnTo>
                      <a:lnTo>
                        <a:pt x="881" y="3639"/>
                      </a:lnTo>
                      <a:lnTo>
                        <a:pt x="1762" y="2631"/>
                      </a:lnTo>
                      <a:lnTo>
                        <a:pt x="17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32"/>
                <p:cNvSpPr/>
                <p:nvPr/>
              </p:nvSpPr>
              <p:spPr>
                <a:xfrm>
                  <a:off x="1295412" y="2365827"/>
                  <a:ext cx="79913" cy="129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8" h="2631" extrusionOk="0">
                      <a:moveTo>
                        <a:pt x="0" y="1"/>
                      </a:moveTo>
                      <a:lnTo>
                        <a:pt x="0" y="2631"/>
                      </a:lnTo>
                      <a:lnTo>
                        <a:pt x="1618" y="259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32"/>
                <p:cNvSpPr/>
                <p:nvPr/>
              </p:nvSpPr>
              <p:spPr>
                <a:xfrm>
                  <a:off x="1024662" y="1679965"/>
                  <a:ext cx="82728" cy="39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7992" extrusionOk="0">
                      <a:moveTo>
                        <a:pt x="1" y="0"/>
                      </a:moveTo>
                      <a:lnTo>
                        <a:pt x="1" y="7094"/>
                      </a:lnTo>
                      <a:lnTo>
                        <a:pt x="1481" y="7991"/>
                      </a:lnTo>
                      <a:lnTo>
                        <a:pt x="1674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32"/>
                <p:cNvSpPr/>
                <p:nvPr/>
              </p:nvSpPr>
              <p:spPr>
                <a:xfrm>
                  <a:off x="1060568" y="1785657"/>
                  <a:ext cx="14619" cy="65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322" extrusionOk="0">
                      <a:moveTo>
                        <a:pt x="1" y="1"/>
                      </a:moveTo>
                      <a:lnTo>
                        <a:pt x="1" y="1321"/>
                      </a:lnTo>
                      <a:lnTo>
                        <a:pt x="295" y="1321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32"/>
                <p:cNvSpPr/>
                <p:nvPr/>
              </p:nvSpPr>
              <p:spPr>
                <a:xfrm>
                  <a:off x="1060568" y="1701548"/>
                  <a:ext cx="14619" cy="32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661" extrusionOk="0">
                      <a:moveTo>
                        <a:pt x="1" y="0"/>
                      </a:moveTo>
                      <a:lnTo>
                        <a:pt x="1" y="660"/>
                      </a:lnTo>
                      <a:lnTo>
                        <a:pt x="295" y="660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32"/>
                <p:cNvSpPr/>
                <p:nvPr/>
              </p:nvSpPr>
              <p:spPr>
                <a:xfrm>
                  <a:off x="1024662" y="1732761"/>
                  <a:ext cx="55663" cy="317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6429" extrusionOk="0">
                      <a:moveTo>
                        <a:pt x="1" y="0"/>
                      </a:moveTo>
                      <a:lnTo>
                        <a:pt x="1" y="6025"/>
                      </a:lnTo>
                      <a:lnTo>
                        <a:pt x="1127" y="642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32"/>
                <p:cNvSpPr/>
                <p:nvPr/>
              </p:nvSpPr>
              <p:spPr>
                <a:xfrm>
                  <a:off x="755986" y="1512586"/>
                  <a:ext cx="259051" cy="122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5" h="2484" extrusionOk="0">
                      <a:moveTo>
                        <a:pt x="2791" y="1"/>
                      </a:moveTo>
                      <a:lnTo>
                        <a:pt x="1" y="927"/>
                      </a:lnTo>
                      <a:lnTo>
                        <a:pt x="536" y="1034"/>
                      </a:lnTo>
                      <a:lnTo>
                        <a:pt x="534" y="1722"/>
                      </a:lnTo>
                      <a:lnTo>
                        <a:pt x="5244" y="2484"/>
                      </a:lnTo>
                      <a:lnTo>
                        <a:pt x="5244" y="464"/>
                      </a:lnTo>
                      <a:lnTo>
                        <a:pt x="279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32"/>
                <p:cNvSpPr/>
                <p:nvPr/>
              </p:nvSpPr>
              <p:spPr>
                <a:xfrm>
                  <a:off x="1014982" y="1535503"/>
                  <a:ext cx="105793" cy="144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" h="2926" extrusionOk="0">
                      <a:moveTo>
                        <a:pt x="0" y="0"/>
                      </a:moveTo>
                      <a:lnTo>
                        <a:pt x="0" y="2020"/>
                      </a:lnTo>
                      <a:lnTo>
                        <a:pt x="197" y="2925"/>
                      </a:lnTo>
                      <a:lnTo>
                        <a:pt x="1870" y="2925"/>
                      </a:lnTo>
                      <a:lnTo>
                        <a:pt x="1892" y="2069"/>
                      </a:lnTo>
                      <a:lnTo>
                        <a:pt x="2141" y="2069"/>
                      </a:lnTo>
                      <a:lnTo>
                        <a:pt x="1999" y="1195"/>
                      </a:lnTo>
                      <a:lnTo>
                        <a:pt x="1428" y="1034"/>
                      </a:lnTo>
                      <a:lnTo>
                        <a:pt x="1428" y="534"/>
                      </a:lnTo>
                      <a:lnTo>
                        <a:pt x="1963" y="5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32"/>
                <p:cNvSpPr/>
                <p:nvPr/>
              </p:nvSpPr>
              <p:spPr>
                <a:xfrm>
                  <a:off x="763048" y="1594473"/>
                  <a:ext cx="261668" cy="43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8" h="8825" extrusionOk="0">
                      <a:moveTo>
                        <a:pt x="0" y="1"/>
                      </a:moveTo>
                      <a:lnTo>
                        <a:pt x="0" y="447"/>
                      </a:lnTo>
                      <a:lnTo>
                        <a:pt x="0" y="8028"/>
                      </a:lnTo>
                      <a:lnTo>
                        <a:pt x="3478" y="8456"/>
                      </a:lnTo>
                      <a:lnTo>
                        <a:pt x="5298" y="8825"/>
                      </a:lnTo>
                      <a:lnTo>
                        <a:pt x="5298" y="85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32"/>
                <p:cNvSpPr/>
                <p:nvPr/>
              </p:nvSpPr>
              <p:spPr>
                <a:xfrm>
                  <a:off x="971816" y="1916982"/>
                  <a:ext cx="80654" cy="12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" h="250" extrusionOk="0">
                      <a:moveTo>
                        <a:pt x="0" y="0"/>
                      </a:moveTo>
                      <a:lnTo>
                        <a:pt x="0" y="250"/>
                      </a:lnTo>
                      <a:lnTo>
                        <a:pt x="1633" y="250"/>
                      </a:lnTo>
                      <a:lnTo>
                        <a:pt x="1633" y="1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32"/>
                <p:cNvSpPr/>
                <p:nvPr/>
              </p:nvSpPr>
              <p:spPr>
                <a:xfrm>
                  <a:off x="806214" y="1612994"/>
                  <a:ext cx="134785" cy="33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675" extrusionOk="0">
                      <a:moveTo>
                        <a:pt x="0" y="0"/>
                      </a:moveTo>
                      <a:lnTo>
                        <a:pt x="0" y="339"/>
                      </a:lnTo>
                      <a:lnTo>
                        <a:pt x="2729" y="675"/>
                      </a:lnTo>
                      <a:lnTo>
                        <a:pt x="2729" y="3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32"/>
                <p:cNvSpPr/>
                <p:nvPr/>
              </p:nvSpPr>
              <p:spPr>
                <a:xfrm>
                  <a:off x="978187" y="1807092"/>
                  <a:ext cx="26029" cy="107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2181" extrusionOk="0">
                      <a:moveTo>
                        <a:pt x="527" y="1"/>
                      </a:moveTo>
                      <a:lnTo>
                        <a:pt x="1" y="108"/>
                      </a:lnTo>
                      <a:lnTo>
                        <a:pt x="1" y="2181"/>
                      </a:lnTo>
                      <a:lnTo>
                        <a:pt x="527" y="2181"/>
                      </a:lnTo>
                      <a:lnTo>
                        <a:pt x="527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32"/>
                <p:cNvSpPr/>
                <p:nvPr/>
              </p:nvSpPr>
              <p:spPr>
                <a:xfrm>
                  <a:off x="978187" y="1810302"/>
                  <a:ext cx="26029" cy="104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2116" extrusionOk="0">
                      <a:moveTo>
                        <a:pt x="212" y="0"/>
                      </a:moveTo>
                      <a:lnTo>
                        <a:pt x="1" y="43"/>
                      </a:lnTo>
                      <a:lnTo>
                        <a:pt x="1" y="2116"/>
                      </a:lnTo>
                      <a:lnTo>
                        <a:pt x="527" y="2116"/>
                      </a:lnTo>
                      <a:lnTo>
                        <a:pt x="527" y="1964"/>
                      </a:lnTo>
                      <a:lnTo>
                        <a:pt x="212" y="1964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32"/>
                <p:cNvSpPr/>
                <p:nvPr/>
              </p:nvSpPr>
              <p:spPr>
                <a:xfrm>
                  <a:off x="893435" y="1799486"/>
                  <a:ext cx="25979" cy="112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2284" extrusionOk="0">
                      <a:moveTo>
                        <a:pt x="1" y="1"/>
                      </a:moveTo>
                      <a:lnTo>
                        <a:pt x="1" y="2283"/>
                      </a:lnTo>
                      <a:lnTo>
                        <a:pt x="526" y="2283"/>
                      </a:lnTo>
                      <a:lnTo>
                        <a:pt x="526" y="1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32"/>
                <p:cNvSpPr/>
                <p:nvPr/>
              </p:nvSpPr>
              <p:spPr>
                <a:xfrm>
                  <a:off x="893435" y="1802893"/>
                  <a:ext cx="25979" cy="10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2215" extrusionOk="0">
                      <a:moveTo>
                        <a:pt x="351" y="1"/>
                      </a:moveTo>
                      <a:lnTo>
                        <a:pt x="351" y="2056"/>
                      </a:lnTo>
                      <a:lnTo>
                        <a:pt x="1" y="2056"/>
                      </a:lnTo>
                      <a:lnTo>
                        <a:pt x="1" y="2214"/>
                      </a:lnTo>
                      <a:lnTo>
                        <a:pt x="526" y="2214"/>
                      </a:lnTo>
                      <a:lnTo>
                        <a:pt x="526" y="35"/>
                      </a:lnTo>
                      <a:lnTo>
                        <a:pt x="35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32"/>
                <p:cNvSpPr/>
                <p:nvPr/>
              </p:nvSpPr>
              <p:spPr>
                <a:xfrm>
                  <a:off x="815006" y="1794497"/>
                  <a:ext cx="26078" cy="112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2284" extrusionOk="0">
                      <a:moveTo>
                        <a:pt x="1" y="0"/>
                      </a:moveTo>
                      <a:lnTo>
                        <a:pt x="1" y="2284"/>
                      </a:lnTo>
                      <a:lnTo>
                        <a:pt x="527" y="2284"/>
                      </a:lnTo>
                      <a:lnTo>
                        <a:pt x="527" y="10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1486;p32"/>
                <p:cNvSpPr/>
                <p:nvPr/>
              </p:nvSpPr>
              <p:spPr>
                <a:xfrm>
                  <a:off x="815006" y="1798448"/>
                  <a:ext cx="26078" cy="10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2204" extrusionOk="0">
                      <a:moveTo>
                        <a:pt x="407" y="1"/>
                      </a:moveTo>
                      <a:lnTo>
                        <a:pt x="407" y="2017"/>
                      </a:lnTo>
                      <a:lnTo>
                        <a:pt x="1" y="2017"/>
                      </a:lnTo>
                      <a:lnTo>
                        <a:pt x="1" y="2204"/>
                      </a:lnTo>
                      <a:lnTo>
                        <a:pt x="527" y="2204"/>
                      </a:lnTo>
                      <a:lnTo>
                        <a:pt x="527" y="24"/>
                      </a:lnTo>
                      <a:lnTo>
                        <a:pt x="407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1487;p32"/>
                <p:cNvSpPr/>
                <p:nvPr/>
              </p:nvSpPr>
              <p:spPr>
                <a:xfrm>
                  <a:off x="815006" y="1933724"/>
                  <a:ext cx="26078" cy="51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052" extrusionOk="0">
                      <a:moveTo>
                        <a:pt x="1" y="0"/>
                      </a:moveTo>
                      <a:lnTo>
                        <a:pt x="1" y="1052"/>
                      </a:lnTo>
                      <a:lnTo>
                        <a:pt x="527" y="1052"/>
                      </a:lnTo>
                      <a:lnTo>
                        <a:pt x="527" y="4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1488;p32"/>
                <p:cNvSpPr/>
                <p:nvPr/>
              </p:nvSpPr>
              <p:spPr>
                <a:xfrm>
                  <a:off x="815006" y="1935502"/>
                  <a:ext cx="26078" cy="5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016" extrusionOk="0">
                      <a:moveTo>
                        <a:pt x="404" y="1"/>
                      </a:moveTo>
                      <a:lnTo>
                        <a:pt x="404" y="840"/>
                      </a:lnTo>
                      <a:lnTo>
                        <a:pt x="1" y="840"/>
                      </a:lnTo>
                      <a:lnTo>
                        <a:pt x="1" y="1016"/>
                      </a:lnTo>
                      <a:lnTo>
                        <a:pt x="527" y="1016"/>
                      </a:lnTo>
                      <a:lnTo>
                        <a:pt x="527" y="12"/>
                      </a:lnTo>
                      <a:lnTo>
                        <a:pt x="404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32"/>
                <p:cNvSpPr/>
                <p:nvPr/>
              </p:nvSpPr>
              <p:spPr>
                <a:xfrm>
                  <a:off x="893830" y="1935008"/>
                  <a:ext cx="26029" cy="69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1401" extrusionOk="0">
                      <a:moveTo>
                        <a:pt x="0" y="1"/>
                      </a:moveTo>
                      <a:lnTo>
                        <a:pt x="0" y="1400"/>
                      </a:lnTo>
                      <a:lnTo>
                        <a:pt x="527" y="1400"/>
                      </a:lnTo>
                      <a:lnTo>
                        <a:pt x="527" y="6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32"/>
                <p:cNvSpPr/>
                <p:nvPr/>
              </p:nvSpPr>
              <p:spPr>
                <a:xfrm>
                  <a:off x="893830" y="1937577"/>
                  <a:ext cx="26029" cy="66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1349" extrusionOk="0">
                      <a:moveTo>
                        <a:pt x="387" y="0"/>
                      </a:moveTo>
                      <a:lnTo>
                        <a:pt x="387" y="1210"/>
                      </a:lnTo>
                      <a:lnTo>
                        <a:pt x="0" y="1210"/>
                      </a:lnTo>
                      <a:lnTo>
                        <a:pt x="0" y="1348"/>
                      </a:lnTo>
                      <a:lnTo>
                        <a:pt x="527" y="1348"/>
                      </a:lnTo>
                      <a:lnTo>
                        <a:pt x="527" y="1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32"/>
                <p:cNvSpPr/>
                <p:nvPr/>
              </p:nvSpPr>
              <p:spPr>
                <a:xfrm>
                  <a:off x="893435" y="1645491"/>
                  <a:ext cx="25979" cy="11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2270" extrusionOk="0">
                      <a:moveTo>
                        <a:pt x="1" y="0"/>
                      </a:moveTo>
                      <a:lnTo>
                        <a:pt x="1" y="2225"/>
                      </a:lnTo>
                      <a:lnTo>
                        <a:pt x="526" y="2269"/>
                      </a:lnTo>
                      <a:lnTo>
                        <a:pt x="526" y="1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32"/>
                <p:cNvSpPr/>
                <p:nvPr/>
              </p:nvSpPr>
              <p:spPr>
                <a:xfrm>
                  <a:off x="911709" y="1648998"/>
                  <a:ext cx="7705" cy="108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2199" extrusionOk="0">
                      <a:moveTo>
                        <a:pt x="1" y="0"/>
                      </a:moveTo>
                      <a:lnTo>
                        <a:pt x="1" y="2178"/>
                      </a:lnTo>
                      <a:lnTo>
                        <a:pt x="156" y="2198"/>
                      </a:lnTo>
                      <a:lnTo>
                        <a:pt x="156" y="3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32"/>
                <p:cNvSpPr/>
                <p:nvPr/>
              </p:nvSpPr>
              <p:spPr>
                <a:xfrm>
                  <a:off x="815006" y="1637639"/>
                  <a:ext cx="26078" cy="112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2285" extrusionOk="0">
                      <a:moveTo>
                        <a:pt x="1" y="1"/>
                      </a:moveTo>
                      <a:lnTo>
                        <a:pt x="1" y="2284"/>
                      </a:lnTo>
                      <a:lnTo>
                        <a:pt x="527" y="2284"/>
                      </a:lnTo>
                      <a:lnTo>
                        <a:pt x="527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32"/>
                <p:cNvSpPr/>
                <p:nvPr/>
              </p:nvSpPr>
              <p:spPr>
                <a:xfrm>
                  <a:off x="833823" y="1641392"/>
                  <a:ext cx="7260" cy="109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209" extrusionOk="0">
                      <a:moveTo>
                        <a:pt x="0" y="1"/>
                      </a:moveTo>
                      <a:lnTo>
                        <a:pt x="0" y="2208"/>
                      </a:lnTo>
                      <a:lnTo>
                        <a:pt x="146" y="2208"/>
                      </a:lnTo>
                      <a:lnTo>
                        <a:pt x="146" y="3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32"/>
                <p:cNvSpPr/>
                <p:nvPr/>
              </p:nvSpPr>
              <p:spPr>
                <a:xfrm>
                  <a:off x="841034" y="1750443"/>
                  <a:ext cx="130834" cy="22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" h="459" extrusionOk="0">
                      <a:moveTo>
                        <a:pt x="0" y="0"/>
                      </a:moveTo>
                      <a:lnTo>
                        <a:pt x="0" y="321"/>
                      </a:lnTo>
                      <a:lnTo>
                        <a:pt x="2648" y="459"/>
                      </a:lnTo>
                      <a:lnTo>
                        <a:pt x="2648" y="2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32"/>
                <p:cNvSpPr/>
                <p:nvPr/>
              </p:nvSpPr>
              <p:spPr>
                <a:xfrm>
                  <a:off x="1089016" y="2038478"/>
                  <a:ext cx="173606" cy="100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5" h="2035" extrusionOk="0">
                      <a:moveTo>
                        <a:pt x="3104" y="1"/>
                      </a:moveTo>
                      <a:lnTo>
                        <a:pt x="2695" y="68"/>
                      </a:lnTo>
                      <a:lnTo>
                        <a:pt x="2578" y="887"/>
                      </a:lnTo>
                      <a:lnTo>
                        <a:pt x="0" y="573"/>
                      </a:lnTo>
                      <a:lnTo>
                        <a:pt x="0" y="573"/>
                      </a:lnTo>
                      <a:lnTo>
                        <a:pt x="270" y="1660"/>
                      </a:lnTo>
                      <a:lnTo>
                        <a:pt x="371" y="2035"/>
                      </a:lnTo>
                      <a:lnTo>
                        <a:pt x="3515" y="2035"/>
                      </a:lnTo>
                      <a:lnTo>
                        <a:pt x="3515" y="440"/>
                      </a:lnTo>
                      <a:lnTo>
                        <a:pt x="31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32"/>
                <p:cNvSpPr/>
                <p:nvPr/>
              </p:nvSpPr>
              <p:spPr>
                <a:xfrm>
                  <a:off x="1242319" y="1994818"/>
                  <a:ext cx="106139" cy="43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" h="885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2149" y="885"/>
                      </a:lnTo>
                      <a:lnTo>
                        <a:pt x="214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32"/>
                <p:cNvSpPr/>
                <p:nvPr/>
              </p:nvSpPr>
              <p:spPr>
                <a:xfrm>
                  <a:off x="1314526" y="2038478"/>
                  <a:ext cx="29782" cy="2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591" extrusionOk="0">
                      <a:moveTo>
                        <a:pt x="0" y="1"/>
                      </a:moveTo>
                      <a:lnTo>
                        <a:pt x="0" y="507"/>
                      </a:lnTo>
                      <a:lnTo>
                        <a:pt x="602" y="591"/>
                      </a:lnTo>
                      <a:lnTo>
                        <a:pt x="6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32"/>
                <p:cNvSpPr/>
                <p:nvPr/>
              </p:nvSpPr>
              <p:spPr>
                <a:xfrm>
                  <a:off x="1246270" y="2038478"/>
                  <a:ext cx="23411" cy="18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383" extrusionOk="0">
                      <a:moveTo>
                        <a:pt x="1" y="1"/>
                      </a:moveTo>
                      <a:lnTo>
                        <a:pt x="1" y="322"/>
                      </a:lnTo>
                      <a:lnTo>
                        <a:pt x="473" y="382"/>
                      </a:lnTo>
                      <a:lnTo>
                        <a:pt x="4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32"/>
                <p:cNvSpPr/>
                <p:nvPr/>
              </p:nvSpPr>
              <p:spPr>
                <a:xfrm>
                  <a:off x="1242319" y="1929230"/>
                  <a:ext cx="106139" cy="2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" h="465" extrusionOk="0">
                      <a:moveTo>
                        <a:pt x="0" y="1"/>
                      </a:moveTo>
                      <a:lnTo>
                        <a:pt x="0" y="465"/>
                      </a:lnTo>
                      <a:lnTo>
                        <a:pt x="2149" y="465"/>
                      </a:lnTo>
                      <a:lnTo>
                        <a:pt x="214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32"/>
                <p:cNvSpPr/>
                <p:nvPr/>
              </p:nvSpPr>
              <p:spPr>
                <a:xfrm>
                  <a:off x="1097807" y="1637639"/>
                  <a:ext cx="144565" cy="46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9384" extrusionOk="0">
                      <a:moveTo>
                        <a:pt x="215" y="1"/>
                      </a:moveTo>
                      <a:lnTo>
                        <a:pt x="0" y="8848"/>
                      </a:lnTo>
                      <a:lnTo>
                        <a:pt x="2926" y="9384"/>
                      </a:lnTo>
                      <a:lnTo>
                        <a:pt x="2926" y="964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32"/>
                <p:cNvSpPr/>
                <p:nvPr/>
              </p:nvSpPr>
              <p:spPr>
                <a:xfrm>
                  <a:off x="1120724" y="1766296"/>
                  <a:ext cx="32202" cy="11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242" extrusionOk="0">
                      <a:moveTo>
                        <a:pt x="0" y="0"/>
                      </a:moveTo>
                      <a:lnTo>
                        <a:pt x="0" y="241"/>
                      </a:lnTo>
                      <a:lnTo>
                        <a:pt x="651" y="241"/>
                      </a:lnTo>
                      <a:lnTo>
                        <a:pt x="6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32"/>
                <p:cNvSpPr/>
                <p:nvPr/>
              </p:nvSpPr>
              <p:spPr>
                <a:xfrm>
                  <a:off x="1152876" y="1766296"/>
                  <a:ext cx="124265" cy="23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6" h="469" extrusionOk="0">
                      <a:moveTo>
                        <a:pt x="0" y="0"/>
                      </a:moveTo>
                      <a:lnTo>
                        <a:pt x="0" y="241"/>
                      </a:lnTo>
                      <a:lnTo>
                        <a:pt x="2516" y="469"/>
                      </a:lnTo>
                      <a:lnTo>
                        <a:pt x="2516" y="2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32"/>
                <p:cNvSpPr/>
                <p:nvPr/>
              </p:nvSpPr>
              <p:spPr>
                <a:xfrm>
                  <a:off x="1176533" y="2041787"/>
                  <a:ext cx="14224" cy="49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1010" extrusionOk="0">
                      <a:moveTo>
                        <a:pt x="1" y="1"/>
                      </a:moveTo>
                      <a:lnTo>
                        <a:pt x="1" y="958"/>
                      </a:lnTo>
                      <a:lnTo>
                        <a:pt x="287" y="1010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32"/>
                <p:cNvSpPr/>
                <p:nvPr/>
              </p:nvSpPr>
              <p:spPr>
                <a:xfrm>
                  <a:off x="1125119" y="2035860"/>
                  <a:ext cx="14570" cy="46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941" extrusionOk="0">
                      <a:moveTo>
                        <a:pt x="0" y="0"/>
                      </a:moveTo>
                      <a:lnTo>
                        <a:pt x="0" y="887"/>
                      </a:lnTo>
                      <a:lnTo>
                        <a:pt x="295" y="940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32"/>
                <p:cNvSpPr/>
                <p:nvPr/>
              </p:nvSpPr>
              <p:spPr>
                <a:xfrm>
                  <a:off x="1130404" y="1645491"/>
                  <a:ext cx="139280" cy="62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1269" extrusionOk="0">
                      <a:moveTo>
                        <a:pt x="1" y="0"/>
                      </a:moveTo>
                      <a:lnTo>
                        <a:pt x="935" y="984"/>
                      </a:lnTo>
                      <a:lnTo>
                        <a:pt x="2819" y="1269"/>
                      </a:lnTo>
                      <a:lnTo>
                        <a:pt x="2141" y="63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32"/>
                <p:cNvSpPr/>
                <p:nvPr/>
              </p:nvSpPr>
              <p:spPr>
                <a:xfrm>
                  <a:off x="1108179" y="1637639"/>
                  <a:ext cx="134193" cy="6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" h="1345" extrusionOk="0">
                      <a:moveTo>
                        <a:pt x="5" y="1"/>
                      </a:moveTo>
                      <a:lnTo>
                        <a:pt x="0" y="176"/>
                      </a:lnTo>
                      <a:lnTo>
                        <a:pt x="734" y="1132"/>
                      </a:lnTo>
                      <a:lnTo>
                        <a:pt x="2716" y="1344"/>
                      </a:lnTo>
                      <a:lnTo>
                        <a:pt x="1385" y="1143"/>
                      </a:lnTo>
                      <a:lnTo>
                        <a:pt x="451" y="159"/>
                      </a:ln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32"/>
                <p:cNvSpPr/>
                <p:nvPr/>
              </p:nvSpPr>
              <p:spPr>
                <a:xfrm>
                  <a:off x="1125119" y="1785657"/>
                  <a:ext cx="14570" cy="65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1322" extrusionOk="0">
                      <a:moveTo>
                        <a:pt x="0" y="1"/>
                      </a:moveTo>
                      <a:lnTo>
                        <a:pt x="0" y="1321"/>
                      </a:lnTo>
                      <a:lnTo>
                        <a:pt x="295" y="1321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32"/>
                <p:cNvSpPr/>
                <p:nvPr/>
              </p:nvSpPr>
              <p:spPr>
                <a:xfrm>
                  <a:off x="1176187" y="1785657"/>
                  <a:ext cx="14570" cy="65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1322" extrusionOk="0">
                      <a:moveTo>
                        <a:pt x="0" y="1"/>
                      </a:moveTo>
                      <a:lnTo>
                        <a:pt x="0" y="1321"/>
                      </a:lnTo>
                      <a:lnTo>
                        <a:pt x="294" y="1321"/>
                      </a:lnTo>
                      <a:lnTo>
                        <a:pt x="2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32"/>
                <p:cNvSpPr/>
                <p:nvPr/>
              </p:nvSpPr>
              <p:spPr>
                <a:xfrm>
                  <a:off x="1125119" y="1904387"/>
                  <a:ext cx="14570" cy="65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1320" extrusionOk="0">
                      <a:moveTo>
                        <a:pt x="0" y="1"/>
                      </a:moveTo>
                      <a:lnTo>
                        <a:pt x="0" y="1320"/>
                      </a:lnTo>
                      <a:lnTo>
                        <a:pt x="295" y="1320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32"/>
                <p:cNvSpPr/>
                <p:nvPr/>
              </p:nvSpPr>
              <p:spPr>
                <a:xfrm>
                  <a:off x="1125119" y="1904387"/>
                  <a:ext cx="14570" cy="65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1320" extrusionOk="0">
                      <a:moveTo>
                        <a:pt x="0" y="1"/>
                      </a:moveTo>
                      <a:lnTo>
                        <a:pt x="0" y="1320"/>
                      </a:lnTo>
                      <a:lnTo>
                        <a:pt x="295" y="1320"/>
                      </a:lnTo>
                      <a:lnTo>
                        <a:pt x="295" y="1232"/>
                      </a:lnTo>
                      <a:lnTo>
                        <a:pt x="92" y="1232"/>
                      </a:lnTo>
                      <a:lnTo>
                        <a:pt x="92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32"/>
                <p:cNvSpPr/>
                <p:nvPr/>
              </p:nvSpPr>
              <p:spPr>
                <a:xfrm>
                  <a:off x="1176187" y="1785657"/>
                  <a:ext cx="14570" cy="65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1322" extrusionOk="0">
                      <a:moveTo>
                        <a:pt x="0" y="1"/>
                      </a:moveTo>
                      <a:lnTo>
                        <a:pt x="0" y="1321"/>
                      </a:lnTo>
                      <a:lnTo>
                        <a:pt x="294" y="1321"/>
                      </a:lnTo>
                      <a:lnTo>
                        <a:pt x="294" y="1252"/>
                      </a:lnTo>
                      <a:lnTo>
                        <a:pt x="59" y="1252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32"/>
                <p:cNvSpPr/>
                <p:nvPr/>
              </p:nvSpPr>
              <p:spPr>
                <a:xfrm>
                  <a:off x="1125119" y="1785657"/>
                  <a:ext cx="14570" cy="65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1322" extrusionOk="0">
                      <a:moveTo>
                        <a:pt x="0" y="1"/>
                      </a:moveTo>
                      <a:lnTo>
                        <a:pt x="0" y="1321"/>
                      </a:lnTo>
                      <a:lnTo>
                        <a:pt x="295" y="1321"/>
                      </a:lnTo>
                      <a:lnTo>
                        <a:pt x="295" y="1252"/>
                      </a:lnTo>
                      <a:lnTo>
                        <a:pt x="54" y="1260"/>
                      </a:lnTo>
                      <a:lnTo>
                        <a:pt x="38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14" name="Google Shape;1514;p32"/>
                <p:cNvGrpSpPr/>
                <p:nvPr/>
              </p:nvGrpSpPr>
              <p:grpSpPr>
                <a:xfrm>
                  <a:off x="557590" y="1972248"/>
                  <a:ext cx="222453" cy="131723"/>
                  <a:chOff x="557590" y="2353248"/>
                  <a:chExt cx="222453" cy="131723"/>
                </a:xfrm>
              </p:grpSpPr>
              <p:sp>
                <p:nvSpPr>
                  <p:cNvPr id="1515" name="Google Shape;1515;p32"/>
                  <p:cNvSpPr/>
                  <p:nvPr/>
                </p:nvSpPr>
                <p:spPr>
                  <a:xfrm>
                    <a:off x="557590" y="2360508"/>
                    <a:ext cx="222453" cy="1244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4" h="2520" extrusionOk="0">
                        <a:moveTo>
                          <a:pt x="3494" y="1"/>
                        </a:moveTo>
                        <a:cubicBezTo>
                          <a:pt x="3184" y="12"/>
                          <a:pt x="2915" y="207"/>
                          <a:pt x="2667" y="393"/>
                        </a:cubicBezTo>
                        <a:cubicBezTo>
                          <a:pt x="2610" y="282"/>
                          <a:pt x="2483" y="242"/>
                          <a:pt x="2353" y="242"/>
                        </a:cubicBezTo>
                        <a:cubicBezTo>
                          <a:pt x="2300" y="242"/>
                          <a:pt x="2247" y="249"/>
                          <a:pt x="2198" y="259"/>
                        </a:cubicBezTo>
                        <a:cubicBezTo>
                          <a:pt x="2077" y="286"/>
                          <a:pt x="1950" y="328"/>
                          <a:pt x="1828" y="328"/>
                        </a:cubicBezTo>
                        <a:cubicBezTo>
                          <a:pt x="1779" y="328"/>
                          <a:pt x="1730" y="321"/>
                          <a:pt x="1683" y="303"/>
                        </a:cubicBezTo>
                        <a:cubicBezTo>
                          <a:pt x="1637" y="286"/>
                          <a:pt x="1579" y="265"/>
                          <a:pt x="1533" y="265"/>
                        </a:cubicBezTo>
                        <a:cubicBezTo>
                          <a:pt x="1497" y="265"/>
                          <a:pt x="1468" y="278"/>
                          <a:pt x="1457" y="313"/>
                        </a:cubicBezTo>
                        <a:cubicBezTo>
                          <a:pt x="1456" y="411"/>
                          <a:pt x="1456" y="508"/>
                          <a:pt x="1455" y="606"/>
                        </a:cubicBezTo>
                        <a:cubicBezTo>
                          <a:pt x="1417" y="574"/>
                          <a:pt x="1369" y="559"/>
                          <a:pt x="1320" y="559"/>
                        </a:cubicBezTo>
                        <a:cubicBezTo>
                          <a:pt x="1202" y="559"/>
                          <a:pt x="1078" y="644"/>
                          <a:pt x="1066" y="765"/>
                        </a:cubicBezTo>
                        <a:cubicBezTo>
                          <a:pt x="1038" y="740"/>
                          <a:pt x="1001" y="727"/>
                          <a:pt x="963" y="727"/>
                        </a:cubicBezTo>
                        <a:cubicBezTo>
                          <a:pt x="941" y="727"/>
                          <a:pt x="918" y="732"/>
                          <a:pt x="898" y="742"/>
                        </a:cubicBezTo>
                        <a:cubicBezTo>
                          <a:pt x="846" y="888"/>
                          <a:pt x="780" y="1028"/>
                          <a:pt x="697" y="1158"/>
                        </a:cubicBezTo>
                        <a:lnTo>
                          <a:pt x="200" y="1109"/>
                        </a:lnTo>
                        <a:cubicBezTo>
                          <a:pt x="145" y="1187"/>
                          <a:pt x="135" y="1296"/>
                          <a:pt x="177" y="1382"/>
                        </a:cubicBezTo>
                        <a:cubicBezTo>
                          <a:pt x="118" y="1395"/>
                          <a:pt x="59" y="1408"/>
                          <a:pt x="0" y="1420"/>
                        </a:cubicBezTo>
                        <a:cubicBezTo>
                          <a:pt x="95" y="1543"/>
                          <a:pt x="53" y="1717"/>
                          <a:pt x="82" y="1868"/>
                        </a:cubicBezTo>
                        <a:cubicBezTo>
                          <a:pt x="114" y="2040"/>
                          <a:pt x="249" y="2187"/>
                          <a:pt x="416" y="2234"/>
                        </a:cubicBezTo>
                        <a:cubicBezTo>
                          <a:pt x="413" y="2234"/>
                          <a:pt x="410" y="2234"/>
                          <a:pt x="408" y="2234"/>
                        </a:cubicBezTo>
                        <a:cubicBezTo>
                          <a:pt x="351" y="2234"/>
                          <a:pt x="320" y="2320"/>
                          <a:pt x="353" y="2371"/>
                        </a:cubicBezTo>
                        <a:cubicBezTo>
                          <a:pt x="387" y="2425"/>
                          <a:pt x="455" y="2442"/>
                          <a:pt x="519" y="2452"/>
                        </a:cubicBezTo>
                        <a:cubicBezTo>
                          <a:pt x="598" y="2464"/>
                          <a:pt x="679" y="2470"/>
                          <a:pt x="760" y="2470"/>
                        </a:cubicBezTo>
                        <a:cubicBezTo>
                          <a:pt x="848" y="2470"/>
                          <a:pt x="936" y="2463"/>
                          <a:pt x="1023" y="2448"/>
                        </a:cubicBezTo>
                        <a:cubicBezTo>
                          <a:pt x="1094" y="2499"/>
                          <a:pt x="1174" y="2519"/>
                          <a:pt x="1257" y="2519"/>
                        </a:cubicBezTo>
                        <a:cubicBezTo>
                          <a:pt x="1434" y="2519"/>
                          <a:pt x="1626" y="2427"/>
                          <a:pt x="1786" y="2334"/>
                        </a:cubicBezTo>
                        <a:cubicBezTo>
                          <a:pt x="1933" y="2422"/>
                          <a:pt x="2104" y="2467"/>
                          <a:pt x="2275" y="2467"/>
                        </a:cubicBezTo>
                        <a:cubicBezTo>
                          <a:pt x="2344" y="2467"/>
                          <a:pt x="2413" y="2460"/>
                          <a:pt x="2480" y="2445"/>
                        </a:cubicBezTo>
                        <a:cubicBezTo>
                          <a:pt x="2556" y="2427"/>
                          <a:pt x="2633" y="2400"/>
                          <a:pt x="2709" y="2400"/>
                        </a:cubicBezTo>
                        <a:cubicBezTo>
                          <a:pt x="2728" y="2400"/>
                          <a:pt x="2747" y="2402"/>
                          <a:pt x="2765" y="2406"/>
                        </a:cubicBezTo>
                        <a:cubicBezTo>
                          <a:pt x="2824" y="2417"/>
                          <a:pt x="2877" y="2448"/>
                          <a:pt x="2934" y="2465"/>
                        </a:cubicBezTo>
                        <a:cubicBezTo>
                          <a:pt x="2970" y="2475"/>
                          <a:pt x="3008" y="2479"/>
                          <a:pt x="3046" y="2479"/>
                        </a:cubicBezTo>
                        <a:cubicBezTo>
                          <a:pt x="3104" y="2479"/>
                          <a:pt x="3163" y="2470"/>
                          <a:pt x="3220" y="2460"/>
                        </a:cubicBezTo>
                        <a:cubicBezTo>
                          <a:pt x="3550" y="2406"/>
                          <a:pt x="3880" y="2351"/>
                          <a:pt x="4210" y="2298"/>
                        </a:cubicBezTo>
                        <a:cubicBezTo>
                          <a:pt x="4264" y="2232"/>
                          <a:pt x="4285" y="2140"/>
                          <a:pt x="4264" y="2058"/>
                        </a:cubicBezTo>
                        <a:cubicBezTo>
                          <a:pt x="4426" y="2036"/>
                          <a:pt x="4481" y="1777"/>
                          <a:pt x="4343" y="1690"/>
                        </a:cubicBezTo>
                        <a:cubicBezTo>
                          <a:pt x="4503" y="1621"/>
                          <a:pt x="4499" y="1398"/>
                          <a:pt x="4470" y="1226"/>
                        </a:cubicBezTo>
                        <a:cubicBezTo>
                          <a:pt x="4459" y="1163"/>
                          <a:pt x="4438" y="1086"/>
                          <a:pt x="4377" y="1067"/>
                        </a:cubicBezTo>
                        <a:cubicBezTo>
                          <a:pt x="4504" y="934"/>
                          <a:pt x="4374" y="675"/>
                          <a:pt x="4200" y="675"/>
                        </a:cubicBezTo>
                        <a:cubicBezTo>
                          <a:pt x="4188" y="675"/>
                          <a:pt x="4176" y="676"/>
                          <a:pt x="4164" y="679"/>
                        </a:cubicBezTo>
                        <a:cubicBezTo>
                          <a:pt x="4238" y="603"/>
                          <a:pt x="4149" y="479"/>
                          <a:pt x="4062" y="417"/>
                        </a:cubicBezTo>
                        <a:cubicBezTo>
                          <a:pt x="3897" y="298"/>
                          <a:pt x="3718" y="199"/>
                          <a:pt x="3530" y="121"/>
                        </a:cubicBezTo>
                        <a:cubicBezTo>
                          <a:pt x="3518" y="81"/>
                          <a:pt x="3506" y="41"/>
                          <a:pt x="3494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6" name="Google Shape;1516;p32"/>
                  <p:cNvSpPr/>
                  <p:nvPr/>
                </p:nvSpPr>
                <p:spPr>
                  <a:xfrm>
                    <a:off x="630785" y="2401550"/>
                    <a:ext cx="17533" cy="11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" h="234" extrusionOk="0">
                        <a:moveTo>
                          <a:pt x="158" y="0"/>
                        </a:moveTo>
                        <a:cubicBezTo>
                          <a:pt x="0" y="0"/>
                          <a:pt x="48" y="233"/>
                          <a:pt x="197" y="233"/>
                        </a:cubicBezTo>
                        <a:cubicBezTo>
                          <a:pt x="355" y="233"/>
                          <a:pt x="308" y="0"/>
                          <a:pt x="15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7" name="Google Shape;1517;p32"/>
                  <p:cNvSpPr/>
                  <p:nvPr/>
                </p:nvSpPr>
                <p:spPr>
                  <a:xfrm>
                    <a:off x="630044" y="2386437"/>
                    <a:ext cx="17583" cy="11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" h="234" extrusionOk="0">
                        <a:moveTo>
                          <a:pt x="158" y="1"/>
                        </a:moveTo>
                        <a:cubicBezTo>
                          <a:pt x="1" y="1"/>
                          <a:pt x="47" y="234"/>
                          <a:pt x="197" y="234"/>
                        </a:cubicBezTo>
                        <a:cubicBezTo>
                          <a:pt x="355" y="234"/>
                          <a:pt x="307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8" name="Google Shape;1518;p32"/>
                  <p:cNvSpPr/>
                  <p:nvPr/>
                </p:nvSpPr>
                <p:spPr>
                  <a:xfrm>
                    <a:off x="660220" y="2410637"/>
                    <a:ext cx="17583" cy="11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" h="233" extrusionOk="0">
                        <a:moveTo>
                          <a:pt x="158" y="0"/>
                        </a:moveTo>
                        <a:cubicBezTo>
                          <a:pt x="1" y="0"/>
                          <a:pt x="47" y="232"/>
                          <a:pt x="197" y="232"/>
                        </a:cubicBezTo>
                        <a:cubicBezTo>
                          <a:pt x="355" y="232"/>
                          <a:pt x="307" y="0"/>
                          <a:pt x="15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9" name="Google Shape;1519;p32"/>
                  <p:cNvSpPr/>
                  <p:nvPr/>
                </p:nvSpPr>
                <p:spPr>
                  <a:xfrm>
                    <a:off x="643379" y="2376658"/>
                    <a:ext cx="54033" cy="371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4" h="752" extrusionOk="0">
                        <a:moveTo>
                          <a:pt x="728" y="0"/>
                        </a:moveTo>
                        <a:cubicBezTo>
                          <a:pt x="620" y="0"/>
                          <a:pt x="610" y="107"/>
                          <a:pt x="660" y="176"/>
                        </a:cubicBezTo>
                        <a:cubicBezTo>
                          <a:pt x="644" y="181"/>
                          <a:pt x="629" y="190"/>
                          <a:pt x="620" y="201"/>
                        </a:cubicBezTo>
                        <a:cubicBezTo>
                          <a:pt x="599" y="158"/>
                          <a:pt x="557" y="123"/>
                          <a:pt x="499" y="123"/>
                        </a:cubicBezTo>
                        <a:cubicBezTo>
                          <a:pt x="340" y="123"/>
                          <a:pt x="388" y="355"/>
                          <a:pt x="538" y="355"/>
                        </a:cubicBezTo>
                        <a:cubicBezTo>
                          <a:pt x="575" y="355"/>
                          <a:pt x="599" y="342"/>
                          <a:pt x="615" y="323"/>
                        </a:cubicBezTo>
                        <a:cubicBezTo>
                          <a:pt x="625" y="343"/>
                          <a:pt x="641" y="361"/>
                          <a:pt x="660" y="374"/>
                        </a:cubicBezTo>
                        <a:cubicBezTo>
                          <a:pt x="640" y="362"/>
                          <a:pt x="618" y="352"/>
                          <a:pt x="590" y="352"/>
                        </a:cubicBezTo>
                        <a:cubicBezTo>
                          <a:pt x="558" y="352"/>
                          <a:pt x="536" y="362"/>
                          <a:pt x="520" y="377"/>
                        </a:cubicBezTo>
                        <a:cubicBezTo>
                          <a:pt x="504" y="371"/>
                          <a:pt x="487" y="367"/>
                          <a:pt x="469" y="367"/>
                        </a:cubicBezTo>
                        <a:cubicBezTo>
                          <a:pt x="405" y="367"/>
                          <a:pt x="376" y="404"/>
                          <a:pt x="372" y="449"/>
                        </a:cubicBezTo>
                        <a:cubicBezTo>
                          <a:pt x="364" y="448"/>
                          <a:pt x="356" y="444"/>
                          <a:pt x="346" y="444"/>
                        </a:cubicBezTo>
                        <a:cubicBezTo>
                          <a:pt x="327" y="444"/>
                          <a:pt x="311" y="448"/>
                          <a:pt x="298" y="453"/>
                        </a:cubicBezTo>
                        <a:cubicBezTo>
                          <a:pt x="287" y="439"/>
                          <a:pt x="274" y="425"/>
                          <a:pt x="257" y="416"/>
                        </a:cubicBezTo>
                        <a:cubicBezTo>
                          <a:pt x="282" y="368"/>
                          <a:pt x="261" y="296"/>
                          <a:pt x="209" y="257"/>
                        </a:cubicBezTo>
                        <a:lnTo>
                          <a:pt x="209" y="257"/>
                        </a:lnTo>
                        <a:cubicBezTo>
                          <a:pt x="229" y="269"/>
                          <a:pt x="251" y="279"/>
                          <a:pt x="278" y="279"/>
                        </a:cubicBezTo>
                        <a:cubicBezTo>
                          <a:pt x="436" y="279"/>
                          <a:pt x="388" y="46"/>
                          <a:pt x="239" y="46"/>
                        </a:cubicBezTo>
                        <a:cubicBezTo>
                          <a:pt x="116" y="46"/>
                          <a:pt x="119" y="184"/>
                          <a:pt x="194" y="248"/>
                        </a:cubicBezTo>
                        <a:cubicBezTo>
                          <a:pt x="177" y="238"/>
                          <a:pt x="156" y="230"/>
                          <a:pt x="132" y="230"/>
                        </a:cubicBezTo>
                        <a:cubicBezTo>
                          <a:pt x="0" y="230"/>
                          <a:pt x="13" y="391"/>
                          <a:pt x="107" y="444"/>
                        </a:cubicBezTo>
                        <a:cubicBezTo>
                          <a:pt x="72" y="511"/>
                          <a:pt x="125" y="630"/>
                          <a:pt x="232" y="630"/>
                        </a:cubicBezTo>
                        <a:cubicBezTo>
                          <a:pt x="251" y="630"/>
                          <a:pt x="266" y="626"/>
                          <a:pt x="279" y="620"/>
                        </a:cubicBezTo>
                        <a:cubicBezTo>
                          <a:pt x="303" y="652"/>
                          <a:pt x="338" y="676"/>
                          <a:pt x="385" y="676"/>
                        </a:cubicBezTo>
                        <a:cubicBezTo>
                          <a:pt x="449" y="676"/>
                          <a:pt x="478" y="639"/>
                          <a:pt x="481" y="595"/>
                        </a:cubicBezTo>
                        <a:cubicBezTo>
                          <a:pt x="490" y="596"/>
                          <a:pt x="498" y="599"/>
                          <a:pt x="508" y="599"/>
                        </a:cubicBezTo>
                        <a:cubicBezTo>
                          <a:pt x="540" y="599"/>
                          <a:pt x="561" y="588"/>
                          <a:pt x="577" y="574"/>
                        </a:cubicBezTo>
                        <a:lnTo>
                          <a:pt x="578" y="574"/>
                        </a:lnTo>
                        <a:cubicBezTo>
                          <a:pt x="550" y="643"/>
                          <a:pt x="602" y="752"/>
                          <a:pt x="706" y="752"/>
                        </a:cubicBezTo>
                        <a:cubicBezTo>
                          <a:pt x="821" y="752"/>
                          <a:pt x="827" y="630"/>
                          <a:pt x="764" y="564"/>
                        </a:cubicBezTo>
                        <a:lnTo>
                          <a:pt x="764" y="564"/>
                        </a:lnTo>
                        <a:cubicBezTo>
                          <a:pt x="771" y="565"/>
                          <a:pt x="775" y="569"/>
                          <a:pt x="782" y="569"/>
                        </a:cubicBezTo>
                        <a:cubicBezTo>
                          <a:pt x="823" y="569"/>
                          <a:pt x="849" y="554"/>
                          <a:pt x="864" y="531"/>
                        </a:cubicBezTo>
                        <a:cubicBezTo>
                          <a:pt x="885" y="543"/>
                          <a:pt x="907" y="554"/>
                          <a:pt x="935" y="554"/>
                        </a:cubicBezTo>
                        <a:cubicBezTo>
                          <a:pt x="1077" y="554"/>
                          <a:pt x="1053" y="367"/>
                          <a:pt x="937" y="329"/>
                        </a:cubicBezTo>
                        <a:cubicBezTo>
                          <a:pt x="917" y="316"/>
                          <a:pt x="893" y="306"/>
                          <a:pt x="866" y="306"/>
                        </a:cubicBezTo>
                        <a:cubicBezTo>
                          <a:pt x="852" y="306"/>
                          <a:pt x="843" y="310"/>
                          <a:pt x="833" y="313"/>
                        </a:cubicBezTo>
                        <a:cubicBezTo>
                          <a:pt x="834" y="284"/>
                          <a:pt x="823" y="251"/>
                          <a:pt x="804" y="226"/>
                        </a:cubicBezTo>
                        <a:cubicBezTo>
                          <a:pt x="815" y="222"/>
                          <a:pt x="824" y="217"/>
                          <a:pt x="832" y="211"/>
                        </a:cubicBezTo>
                        <a:cubicBezTo>
                          <a:pt x="856" y="240"/>
                          <a:pt x="890" y="264"/>
                          <a:pt x="936" y="264"/>
                        </a:cubicBezTo>
                        <a:cubicBezTo>
                          <a:pt x="1093" y="264"/>
                          <a:pt x="1046" y="32"/>
                          <a:pt x="896" y="32"/>
                        </a:cubicBezTo>
                        <a:cubicBezTo>
                          <a:pt x="868" y="32"/>
                          <a:pt x="848" y="41"/>
                          <a:pt x="832" y="53"/>
                        </a:cubicBezTo>
                        <a:cubicBezTo>
                          <a:pt x="808" y="23"/>
                          <a:pt x="774" y="0"/>
                          <a:pt x="72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0" name="Google Shape;1520;p32"/>
                  <p:cNvSpPr/>
                  <p:nvPr/>
                </p:nvSpPr>
                <p:spPr>
                  <a:xfrm>
                    <a:off x="581741" y="2408365"/>
                    <a:ext cx="26918" cy="160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" h="325" extrusionOk="0">
                        <a:moveTo>
                          <a:pt x="158" y="1"/>
                        </a:moveTo>
                        <a:cubicBezTo>
                          <a:pt x="1" y="1"/>
                          <a:pt x="47" y="233"/>
                          <a:pt x="197" y="233"/>
                        </a:cubicBezTo>
                        <a:cubicBezTo>
                          <a:pt x="226" y="233"/>
                          <a:pt x="246" y="223"/>
                          <a:pt x="262" y="210"/>
                        </a:cubicBezTo>
                        <a:cubicBezTo>
                          <a:pt x="274" y="267"/>
                          <a:pt x="322" y="324"/>
                          <a:pt x="396" y="324"/>
                        </a:cubicBezTo>
                        <a:cubicBezTo>
                          <a:pt x="438" y="324"/>
                          <a:pt x="463" y="307"/>
                          <a:pt x="479" y="284"/>
                        </a:cubicBezTo>
                        <a:cubicBezTo>
                          <a:pt x="545" y="225"/>
                          <a:pt x="492" y="77"/>
                          <a:pt x="372" y="77"/>
                        </a:cubicBezTo>
                        <a:cubicBezTo>
                          <a:pt x="333" y="77"/>
                          <a:pt x="307" y="91"/>
                          <a:pt x="292" y="112"/>
                        </a:cubicBezTo>
                        <a:cubicBezTo>
                          <a:pt x="279" y="55"/>
                          <a:pt x="23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1" name="Google Shape;1521;p32"/>
                  <p:cNvSpPr/>
                  <p:nvPr/>
                </p:nvSpPr>
                <p:spPr>
                  <a:xfrm>
                    <a:off x="588063" y="2395524"/>
                    <a:ext cx="64652" cy="703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1425" extrusionOk="0">
                        <a:moveTo>
                          <a:pt x="290" y="1"/>
                        </a:moveTo>
                        <a:cubicBezTo>
                          <a:pt x="132" y="1"/>
                          <a:pt x="179" y="233"/>
                          <a:pt x="329" y="233"/>
                        </a:cubicBezTo>
                        <a:cubicBezTo>
                          <a:pt x="386" y="233"/>
                          <a:pt x="416" y="203"/>
                          <a:pt x="423" y="164"/>
                        </a:cubicBezTo>
                        <a:cubicBezTo>
                          <a:pt x="430" y="198"/>
                          <a:pt x="451" y="231"/>
                          <a:pt x="483" y="253"/>
                        </a:cubicBezTo>
                        <a:cubicBezTo>
                          <a:pt x="403" y="277"/>
                          <a:pt x="408" y="381"/>
                          <a:pt x="466" y="439"/>
                        </a:cubicBezTo>
                        <a:cubicBezTo>
                          <a:pt x="401" y="497"/>
                          <a:pt x="454" y="645"/>
                          <a:pt x="573" y="645"/>
                        </a:cubicBezTo>
                        <a:lnTo>
                          <a:pt x="582" y="645"/>
                        </a:lnTo>
                        <a:cubicBezTo>
                          <a:pt x="562" y="659"/>
                          <a:pt x="549" y="678"/>
                          <a:pt x="545" y="700"/>
                        </a:cubicBezTo>
                        <a:cubicBezTo>
                          <a:pt x="537" y="693"/>
                          <a:pt x="531" y="687"/>
                          <a:pt x="520" y="681"/>
                        </a:cubicBezTo>
                        <a:cubicBezTo>
                          <a:pt x="510" y="677"/>
                          <a:pt x="500" y="671"/>
                          <a:pt x="490" y="665"/>
                        </a:cubicBezTo>
                        <a:cubicBezTo>
                          <a:pt x="471" y="656"/>
                          <a:pt x="454" y="652"/>
                          <a:pt x="437" y="652"/>
                        </a:cubicBezTo>
                        <a:cubicBezTo>
                          <a:pt x="410" y="652"/>
                          <a:pt x="386" y="664"/>
                          <a:pt x="368" y="682"/>
                        </a:cubicBezTo>
                        <a:cubicBezTo>
                          <a:pt x="349" y="636"/>
                          <a:pt x="305" y="596"/>
                          <a:pt x="244" y="596"/>
                        </a:cubicBezTo>
                        <a:cubicBezTo>
                          <a:pt x="187" y="596"/>
                          <a:pt x="158" y="626"/>
                          <a:pt x="149" y="664"/>
                        </a:cubicBezTo>
                        <a:cubicBezTo>
                          <a:pt x="140" y="662"/>
                          <a:pt x="132" y="658"/>
                          <a:pt x="121" y="658"/>
                        </a:cubicBezTo>
                        <a:cubicBezTo>
                          <a:pt x="1" y="658"/>
                          <a:pt x="1" y="794"/>
                          <a:pt x="76" y="857"/>
                        </a:cubicBezTo>
                        <a:cubicBezTo>
                          <a:pt x="66" y="890"/>
                          <a:pt x="73" y="926"/>
                          <a:pt x="93" y="959"/>
                        </a:cubicBezTo>
                        <a:cubicBezTo>
                          <a:pt x="68" y="1028"/>
                          <a:pt x="120" y="1134"/>
                          <a:pt x="222" y="1134"/>
                        </a:cubicBezTo>
                        <a:cubicBezTo>
                          <a:pt x="264" y="1134"/>
                          <a:pt x="291" y="1117"/>
                          <a:pt x="305" y="1093"/>
                        </a:cubicBezTo>
                        <a:cubicBezTo>
                          <a:pt x="312" y="1089"/>
                          <a:pt x="322" y="1090"/>
                          <a:pt x="328" y="1086"/>
                        </a:cubicBezTo>
                        <a:cubicBezTo>
                          <a:pt x="345" y="1096"/>
                          <a:pt x="365" y="1104"/>
                          <a:pt x="390" y="1104"/>
                        </a:cubicBezTo>
                        <a:cubicBezTo>
                          <a:pt x="548" y="1104"/>
                          <a:pt x="500" y="872"/>
                          <a:pt x="351" y="872"/>
                        </a:cubicBezTo>
                        <a:cubicBezTo>
                          <a:pt x="326" y="872"/>
                          <a:pt x="308" y="878"/>
                          <a:pt x="293" y="888"/>
                        </a:cubicBezTo>
                        <a:cubicBezTo>
                          <a:pt x="284" y="865"/>
                          <a:pt x="272" y="844"/>
                          <a:pt x="253" y="827"/>
                        </a:cubicBezTo>
                        <a:cubicBezTo>
                          <a:pt x="253" y="826"/>
                          <a:pt x="253" y="824"/>
                          <a:pt x="253" y="823"/>
                        </a:cubicBezTo>
                        <a:cubicBezTo>
                          <a:pt x="263" y="825"/>
                          <a:pt x="272" y="828"/>
                          <a:pt x="283" y="828"/>
                        </a:cubicBezTo>
                        <a:cubicBezTo>
                          <a:pt x="308" y="828"/>
                          <a:pt x="325" y="822"/>
                          <a:pt x="341" y="812"/>
                        </a:cubicBezTo>
                        <a:cubicBezTo>
                          <a:pt x="351" y="839"/>
                          <a:pt x="370" y="865"/>
                          <a:pt x="403" y="881"/>
                        </a:cubicBezTo>
                        <a:cubicBezTo>
                          <a:pt x="413" y="886"/>
                          <a:pt x="423" y="891"/>
                          <a:pt x="434" y="896"/>
                        </a:cubicBezTo>
                        <a:cubicBezTo>
                          <a:pt x="453" y="906"/>
                          <a:pt x="471" y="910"/>
                          <a:pt x="487" y="910"/>
                        </a:cubicBezTo>
                        <a:cubicBezTo>
                          <a:pt x="539" y="910"/>
                          <a:pt x="576" y="869"/>
                          <a:pt x="586" y="820"/>
                        </a:cubicBezTo>
                        <a:cubicBezTo>
                          <a:pt x="610" y="843"/>
                          <a:pt x="642" y="859"/>
                          <a:pt x="680" y="859"/>
                        </a:cubicBezTo>
                        <a:cubicBezTo>
                          <a:pt x="686" y="859"/>
                          <a:pt x="689" y="857"/>
                          <a:pt x="693" y="856"/>
                        </a:cubicBezTo>
                        <a:cubicBezTo>
                          <a:pt x="697" y="858"/>
                          <a:pt x="700" y="857"/>
                          <a:pt x="702" y="859"/>
                        </a:cubicBezTo>
                        <a:cubicBezTo>
                          <a:pt x="565" y="875"/>
                          <a:pt x="613" y="1088"/>
                          <a:pt x="757" y="1088"/>
                        </a:cubicBezTo>
                        <a:cubicBezTo>
                          <a:pt x="892" y="1088"/>
                          <a:pt x="876" y="920"/>
                          <a:pt x="776" y="871"/>
                        </a:cubicBezTo>
                        <a:cubicBezTo>
                          <a:pt x="801" y="866"/>
                          <a:pt x="823" y="857"/>
                          <a:pt x="835" y="842"/>
                        </a:cubicBezTo>
                        <a:cubicBezTo>
                          <a:pt x="847" y="846"/>
                          <a:pt x="859" y="849"/>
                          <a:pt x="873" y="849"/>
                        </a:cubicBezTo>
                        <a:cubicBezTo>
                          <a:pt x="889" y="849"/>
                          <a:pt x="906" y="845"/>
                          <a:pt x="924" y="836"/>
                        </a:cubicBezTo>
                        <a:cubicBezTo>
                          <a:pt x="934" y="832"/>
                          <a:pt x="944" y="826"/>
                          <a:pt x="954" y="822"/>
                        </a:cubicBezTo>
                        <a:cubicBezTo>
                          <a:pt x="961" y="818"/>
                          <a:pt x="963" y="814"/>
                          <a:pt x="969" y="809"/>
                        </a:cubicBezTo>
                        <a:lnTo>
                          <a:pt x="969" y="809"/>
                        </a:lnTo>
                        <a:cubicBezTo>
                          <a:pt x="949" y="847"/>
                          <a:pt x="958" y="898"/>
                          <a:pt x="987" y="939"/>
                        </a:cubicBezTo>
                        <a:cubicBezTo>
                          <a:pt x="900" y="971"/>
                          <a:pt x="871" y="1110"/>
                          <a:pt x="984" y="1156"/>
                        </a:cubicBezTo>
                        <a:cubicBezTo>
                          <a:pt x="1009" y="1166"/>
                          <a:pt x="1035" y="1176"/>
                          <a:pt x="1060" y="1186"/>
                        </a:cubicBezTo>
                        <a:cubicBezTo>
                          <a:pt x="1075" y="1193"/>
                          <a:pt x="1088" y="1194"/>
                          <a:pt x="1101" y="1195"/>
                        </a:cubicBezTo>
                        <a:cubicBezTo>
                          <a:pt x="962" y="1210"/>
                          <a:pt x="1009" y="1425"/>
                          <a:pt x="1154" y="1425"/>
                        </a:cubicBezTo>
                        <a:cubicBezTo>
                          <a:pt x="1309" y="1425"/>
                          <a:pt x="1265" y="1203"/>
                          <a:pt x="1123" y="1194"/>
                        </a:cubicBezTo>
                        <a:cubicBezTo>
                          <a:pt x="1223" y="1181"/>
                          <a:pt x="1266" y="1030"/>
                          <a:pt x="1155" y="977"/>
                        </a:cubicBezTo>
                        <a:cubicBezTo>
                          <a:pt x="1217" y="931"/>
                          <a:pt x="1191" y="813"/>
                          <a:pt x="1107" y="776"/>
                        </a:cubicBezTo>
                        <a:cubicBezTo>
                          <a:pt x="1154" y="771"/>
                          <a:pt x="1194" y="745"/>
                          <a:pt x="1194" y="682"/>
                        </a:cubicBezTo>
                        <a:lnTo>
                          <a:pt x="1194" y="668"/>
                        </a:lnTo>
                        <a:cubicBezTo>
                          <a:pt x="1194" y="590"/>
                          <a:pt x="1127" y="544"/>
                          <a:pt x="1063" y="539"/>
                        </a:cubicBezTo>
                        <a:cubicBezTo>
                          <a:pt x="1040" y="510"/>
                          <a:pt x="1007" y="489"/>
                          <a:pt x="962" y="489"/>
                        </a:cubicBezTo>
                        <a:cubicBezTo>
                          <a:pt x="958" y="489"/>
                          <a:pt x="955" y="492"/>
                          <a:pt x="952" y="492"/>
                        </a:cubicBezTo>
                        <a:cubicBezTo>
                          <a:pt x="929" y="456"/>
                          <a:pt x="891" y="429"/>
                          <a:pt x="839" y="429"/>
                        </a:cubicBezTo>
                        <a:cubicBezTo>
                          <a:pt x="817" y="429"/>
                          <a:pt x="804" y="438"/>
                          <a:pt x="789" y="446"/>
                        </a:cubicBezTo>
                        <a:cubicBezTo>
                          <a:pt x="791" y="430"/>
                          <a:pt x="788" y="416"/>
                          <a:pt x="785" y="400"/>
                        </a:cubicBezTo>
                        <a:lnTo>
                          <a:pt x="785" y="400"/>
                        </a:lnTo>
                        <a:cubicBezTo>
                          <a:pt x="786" y="400"/>
                          <a:pt x="786" y="401"/>
                          <a:pt x="787" y="401"/>
                        </a:cubicBezTo>
                        <a:cubicBezTo>
                          <a:pt x="945" y="401"/>
                          <a:pt x="897" y="169"/>
                          <a:pt x="748" y="169"/>
                        </a:cubicBezTo>
                        <a:cubicBezTo>
                          <a:pt x="658" y="169"/>
                          <a:pt x="636" y="244"/>
                          <a:pt x="661" y="309"/>
                        </a:cubicBezTo>
                        <a:cubicBezTo>
                          <a:pt x="651" y="310"/>
                          <a:pt x="642" y="308"/>
                          <a:pt x="632" y="312"/>
                        </a:cubicBezTo>
                        <a:cubicBezTo>
                          <a:pt x="623" y="296"/>
                          <a:pt x="611" y="283"/>
                          <a:pt x="595" y="272"/>
                        </a:cubicBezTo>
                        <a:cubicBezTo>
                          <a:pt x="704" y="236"/>
                          <a:pt x="654" y="47"/>
                          <a:pt x="519" y="47"/>
                        </a:cubicBezTo>
                        <a:cubicBezTo>
                          <a:pt x="463" y="47"/>
                          <a:pt x="432" y="77"/>
                          <a:pt x="425" y="116"/>
                        </a:cubicBezTo>
                        <a:cubicBezTo>
                          <a:pt x="413" y="58"/>
                          <a:pt x="364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2" name="Google Shape;1522;p32"/>
                  <p:cNvSpPr/>
                  <p:nvPr/>
                </p:nvSpPr>
                <p:spPr>
                  <a:xfrm>
                    <a:off x="695336" y="2447580"/>
                    <a:ext cx="21979" cy="19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" h="401" extrusionOk="0">
                        <a:moveTo>
                          <a:pt x="150" y="1"/>
                        </a:moveTo>
                        <a:cubicBezTo>
                          <a:pt x="1" y="1"/>
                          <a:pt x="35" y="206"/>
                          <a:pt x="166" y="228"/>
                        </a:cubicBezTo>
                        <a:cubicBezTo>
                          <a:pt x="143" y="297"/>
                          <a:pt x="196" y="401"/>
                          <a:pt x="296" y="401"/>
                        </a:cubicBezTo>
                        <a:cubicBezTo>
                          <a:pt x="445" y="401"/>
                          <a:pt x="410" y="197"/>
                          <a:pt x="280" y="173"/>
                        </a:cubicBezTo>
                        <a:cubicBezTo>
                          <a:pt x="303" y="104"/>
                          <a:pt x="251" y="1"/>
                          <a:pt x="15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3" name="Google Shape;1523;p32"/>
                  <p:cNvSpPr/>
                  <p:nvPr/>
                </p:nvSpPr>
                <p:spPr>
                  <a:xfrm>
                    <a:off x="749269" y="2434739"/>
                    <a:ext cx="17583" cy="11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" h="234" extrusionOk="0">
                        <a:moveTo>
                          <a:pt x="158" y="1"/>
                        </a:moveTo>
                        <a:cubicBezTo>
                          <a:pt x="1" y="1"/>
                          <a:pt x="47" y="234"/>
                          <a:pt x="197" y="234"/>
                        </a:cubicBezTo>
                        <a:cubicBezTo>
                          <a:pt x="355" y="234"/>
                          <a:pt x="307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4" name="Google Shape;1524;p32"/>
                  <p:cNvSpPr/>
                  <p:nvPr/>
                </p:nvSpPr>
                <p:spPr>
                  <a:xfrm>
                    <a:off x="756825" y="2420416"/>
                    <a:ext cx="17533" cy="11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" h="233" extrusionOk="0">
                        <a:moveTo>
                          <a:pt x="158" y="1"/>
                        </a:moveTo>
                        <a:cubicBezTo>
                          <a:pt x="0" y="1"/>
                          <a:pt x="47" y="233"/>
                          <a:pt x="197" y="233"/>
                        </a:cubicBezTo>
                        <a:cubicBezTo>
                          <a:pt x="355" y="233"/>
                          <a:pt x="307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5" name="Google Shape;1525;p32"/>
                  <p:cNvSpPr/>
                  <p:nvPr/>
                </p:nvSpPr>
                <p:spPr>
                  <a:xfrm>
                    <a:off x="757517" y="2388758"/>
                    <a:ext cx="17632" cy="11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" h="233" extrusionOk="0">
                        <a:moveTo>
                          <a:pt x="159" y="1"/>
                        </a:moveTo>
                        <a:cubicBezTo>
                          <a:pt x="1" y="1"/>
                          <a:pt x="49" y="233"/>
                          <a:pt x="198" y="233"/>
                        </a:cubicBezTo>
                        <a:cubicBezTo>
                          <a:pt x="356" y="233"/>
                          <a:pt x="309" y="1"/>
                          <a:pt x="15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6" name="Google Shape;1526;p32"/>
                  <p:cNvSpPr/>
                  <p:nvPr/>
                </p:nvSpPr>
                <p:spPr>
                  <a:xfrm>
                    <a:off x="671530" y="2394784"/>
                    <a:ext cx="53786" cy="462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9" h="936" extrusionOk="0">
                        <a:moveTo>
                          <a:pt x="571" y="0"/>
                        </a:moveTo>
                        <a:cubicBezTo>
                          <a:pt x="433" y="0"/>
                          <a:pt x="452" y="178"/>
                          <a:pt x="559" y="222"/>
                        </a:cubicBezTo>
                        <a:cubicBezTo>
                          <a:pt x="543" y="259"/>
                          <a:pt x="553" y="307"/>
                          <a:pt x="580" y="344"/>
                        </a:cubicBezTo>
                        <a:cubicBezTo>
                          <a:pt x="560" y="330"/>
                          <a:pt x="538" y="321"/>
                          <a:pt x="510" y="321"/>
                        </a:cubicBezTo>
                        <a:cubicBezTo>
                          <a:pt x="425" y="321"/>
                          <a:pt x="400" y="387"/>
                          <a:pt x="418" y="449"/>
                        </a:cubicBezTo>
                        <a:cubicBezTo>
                          <a:pt x="407" y="456"/>
                          <a:pt x="397" y="466"/>
                          <a:pt x="392" y="479"/>
                        </a:cubicBezTo>
                        <a:cubicBezTo>
                          <a:pt x="373" y="467"/>
                          <a:pt x="351" y="459"/>
                          <a:pt x="326" y="459"/>
                        </a:cubicBezTo>
                        <a:cubicBezTo>
                          <a:pt x="219" y="459"/>
                          <a:pt x="208" y="564"/>
                          <a:pt x="258" y="634"/>
                        </a:cubicBezTo>
                        <a:cubicBezTo>
                          <a:pt x="238" y="620"/>
                          <a:pt x="215" y="611"/>
                          <a:pt x="189" y="611"/>
                        </a:cubicBezTo>
                        <a:lnTo>
                          <a:pt x="158" y="611"/>
                        </a:lnTo>
                        <a:cubicBezTo>
                          <a:pt x="0" y="611"/>
                          <a:pt x="48" y="843"/>
                          <a:pt x="197" y="843"/>
                        </a:cubicBezTo>
                        <a:lnTo>
                          <a:pt x="228" y="843"/>
                        </a:lnTo>
                        <a:cubicBezTo>
                          <a:pt x="335" y="843"/>
                          <a:pt x="346" y="738"/>
                          <a:pt x="297" y="669"/>
                        </a:cubicBezTo>
                        <a:lnTo>
                          <a:pt x="297" y="669"/>
                        </a:lnTo>
                        <a:cubicBezTo>
                          <a:pt x="316" y="682"/>
                          <a:pt x="338" y="690"/>
                          <a:pt x="366" y="690"/>
                        </a:cubicBezTo>
                        <a:cubicBezTo>
                          <a:pt x="413" y="690"/>
                          <a:pt x="439" y="669"/>
                          <a:pt x="453" y="640"/>
                        </a:cubicBezTo>
                        <a:cubicBezTo>
                          <a:pt x="472" y="651"/>
                          <a:pt x="493" y="660"/>
                          <a:pt x="519" y="660"/>
                        </a:cubicBezTo>
                        <a:cubicBezTo>
                          <a:pt x="574" y="660"/>
                          <a:pt x="603" y="630"/>
                          <a:pt x="612" y="593"/>
                        </a:cubicBezTo>
                        <a:lnTo>
                          <a:pt x="612" y="593"/>
                        </a:lnTo>
                        <a:cubicBezTo>
                          <a:pt x="610" y="659"/>
                          <a:pt x="660" y="736"/>
                          <a:pt x="747" y="736"/>
                        </a:cubicBezTo>
                        <a:cubicBezTo>
                          <a:pt x="766" y="736"/>
                          <a:pt x="781" y="733"/>
                          <a:pt x="794" y="727"/>
                        </a:cubicBezTo>
                        <a:lnTo>
                          <a:pt x="794" y="727"/>
                        </a:lnTo>
                        <a:cubicBezTo>
                          <a:pt x="727" y="785"/>
                          <a:pt x="780" y="936"/>
                          <a:pt x="900" y="936"/>
                        </a:cubicBezTo>
                        <a:lnTo>
                          <a:pt x="930" y="936"/>
                        </a:lnTo>
                        <a:cubicBezTo>
                          <a:pt x="1088" y="936"/>
                          <a:pt x="1042" y="703"/>
                          <a:pt x="891" y="703"/>
                        </a:cubicBezTo>
                        <a:lnTo>
                          <a:pt x="861" y="703"/>
                        </a:lnTo>
                        <a:cubicBezTo>
                          <a:pt x="842" y="703"/>
                          <a:pt x="827" y="707"/>
                          <a:pt x="814" y="713"/>
                        </a:cubicBezTo>
                        <a:cubicBezTo>
                          <a:pt x="881" y="655"/>
                          <a:pt x="829" y="504"/>
                          <a:pt x="708" y="504"/>
                        </a:cubicBezTo>
                        <a:cubicBezTo>
                          <a:pt x="652" y="504"/>
                          <a:pt x="623" y="534"/>
                          <a:pt x="615" y="571"/>
                        </a:cubicBezTo>
                        <a:cubicBezTo>
                          <a:pt x="615" y="560"/>
                          <a:pt x="611" y="548"/>
                          <a:pt x="609" y="536"/>
                        </a:cubicBezTo>
                        <a:cubicBezTo>
                          <a:pt x="655" y="503"/>
                          <a:pt x="655" y="434"/>
                          <a:pt x="620" y="383"/>
                        </a:cubicBezTo>
                        <a:lnTo>
                          <a:pt x="620" y="383"/>
                        </a:lnTo>
                        <a:cubicBezTo>
                          <a:pt x="639" y="394"/>
                          <a:pt x="661" y="401"/>
                          <a:pt x="686" y="401"/>
                        </a:cubicBezTo>
                        <a:cubicBezTo>
                          <a:pt x="824" y="401"/>
                          <a:pt x="805" y="223"/>
                          <a:pt x="698" y="179"/>
                        </a:cubicBezTo>
                        <a:cubicBezTo>
                          <a:pt x="727" y="110"/>
                          <a:pt x="674" y="0"/>
                          <a:pt x="57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32"/>
                  <p:cNvSpPr/>
                  <p:nvPr/>
                </p:nvSpPr>
                <p:spPr>
                  <a:xfrm>
                    <a:off x="660961" y="2366830"/>
                    <a:ext cx="17583" cy="11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" h="233" extrusionOk="0">
                        <a:moveTo>
                          <a:pt x="158" y="1"/>
                        </a:moveTo>
                        <a:cubicBezTo>
                          <a:pt x="0" y="1"/>
                          <a:pt x="48" y="233"/>
                          <a:pt x="197" y="233"/>
                        </a:cubicBezTo>
                        <a:cubicBezTo>
                          <a:pt x="356" y="233"/>
                          <a:pt x="308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" name="Google Shape;1528;p32"/>
                  <p:cNvSpPr/>
                  <p:nvPr/>
                </p:nvSpPr>
                <p:spPr>
                  <a:xfrm>
                    <a:off x="743194" y="2373645"/>
                    <a:ext cx="17583" cy="11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" h="234" extrusionOk="0">
                        <a:moveTo>
                          <a:pt x="159" y="0"/>
                        </a:moveTo>
                        <a:cubicBezTo>
                          <a:pt x="1" y="0"/>
                          <a:pt x="49" y="233"/>
                          <a:pt x="198" y="233"/>
                        </a:cubicBezTo>
                        <a:cubicBezTo>
                          <a:pt x="355" y="233"/>
                          <a:pt x="309" y="0"/>
                          <a:pt x="15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" name="Google Shape;1529;p32"/>
                  <p:cNvSpPr/>
                  <p:nvPr/>
                </p:nvSpPr>
                <p:spPr>
                  <a:xfrm>
                    <a:off x="694941" y="2353248"/>
                    <a:ext cx="58280" cy="53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074" extrusionOk="0">
                        <a:moveTo>
                          <a:pt x="522" y="644"/>
                        </a:moveTo>
                        <a:cubicBezTo>
                          <a:pt x="525" y="666"/>
                          <a:pt x="532" y="689"/>
                          <a:pt x="545" y="707"/>
                        </a:cubicBezTo>
                        <a:cubicBezTo>
                          <a:pt x="539" y="706"/>
                          <a:pt x="532" y="703"/>
                          <a:pt x="524" y="703"/>
                        </a:cubicBezTo>
                        <a:cubicBezTo>
                          <a:pt x="488" y="703"/>
                          <a:pt x="464" y="716"/>
                          <a:pt x="448" y="735"/>
                        </a:cubicBezTo>
                        <a:cubicBezTo>
                          <a:pt x="437" y="729"/>
                          <a:pt x="425" y="724"/>
                          <a:pt x="412" y="721"/>
                        </a:cubicBezTo>
                        <a:lnTo>
                          <a:pt x="412" y="721"/>
                        </a:lnTo>
                        <a:cubicBezTo>
                          <a:pt x="416" y="722"/>
                          <a:pt x="421" y="722"/>
                          <a:pt x="426" y="722"/>
                        </a:cubicBezTo>
                        <a:cubicBezTo>
                          <a:pt x="487" y="722"/>
                          <a:pt x="516" y="687"/>
                          <a:pt x="522" y="644"/>
                        </a:cubicBezTo>
                        <a:close/>
                        <a:moveTo>
                          <a:pt x="448" y="1"/>
                        </a:moveTo>
                        <a:cubicBezTo>
                          <a:pt x="333" y="1"/>
                          <a:pt x="328" y="122"/>
                          <a:pt x="390" y="190"/>
                        </a:cubicBezTo>
                        <a:cubicBezTo>
                          <a:pt x="385" y="191"/>
                          <a:pt x="378" y="191"/>
                          <a:pt x="372" y="193"/>
                        </a:cubicBezTo>
                        <a:cubicBezTo>
                          <a:pt x="350" y="170"/>
                          <a:pt x="319" y="153"/>
                          <a:pt x="280" y="153"/>
                        </a:cubicBezTo>
                        <a:lnTo>
                          <a:pt x="250" y="153"/>
                        </a:lnTo>
                        <a:cubicBezTo>
                          <a:pt x="148" y="153"/>
                          <a:pt x="132" y="248"/>
                          <a:pt x="173" y="317"/>
                        </a:cubicBezTo>
                        <a:cubicBezTo>
                          <a:pt x="158" y="312"/>
                          <a:pt x="144" y="306"/>
                          <a:pt x="127" y="306"/>
                        </a:cubicBezTo>
                        <a:cubicBezTo>
                          <a:pt x="0" y="306"/>
                          <a:pt x="8" y="456"/>
                          <a:pt x="93" y="515"/>
                        </a:cubicBezTo>
                        <a:cubicBezTo>
                          <a:pt x="79" y="583"/>
                          <a:pt x="133" y="676"/>
                          <a:pt x="227" y="676"/>
                        </a:cubicBezTo>
                        <a:cubicBezTo>
                          <a:pt x="264" y="676"/>
                          <a:pt x="289" y="663"/>
                          <a:pt x="304" y="643"/>
                        </a:cubicBezTo>
                        <a:cubicBezTo>
                          <a:pt x="322" y="679"/>
                          <a:pt x="355" y="710"/>
                          <a:pt x="399" y="719"/>
                        </a:cubicBezTo>
                        <a:lnTo>
                          <a:pt x="399" y="719"/>
                        </a:lnTo>
                        <a:cubicBezTo>
                          <a:pt x="395" y="719"/>
                          <a:pt x="391" y="719"/>
                          <a:pt x="387" y="719"/>
                        </a:cubicBezTo>
                        <a:cubicBezTo>
                          <a:pt x="366" y="719"/>
                          <a:pt x="348" y="724"/>
                          <a:pt x="335" y="731"/>
                        </a:cubicBezTo>
                        <a:cubicBezTo>
                          <a:pt x="318" y="724"/>
                          <a:pt x="300" y="719"/>
                          <a:pt x="280" y="719"/>
                        </a:cubicBezTo>
                        <a:cubicBezTo>
                          <a:pt x="161" y="719"/>
                          <a:pt x="158" y="851"/>
                          <a:pt x="230" y="916"/>
                        </a:cubicBezTo>
                        <a:cubicBezTo>
                          <a:pt x="219" y="984"/>
                          <a:pt x="272" y="1073"/>
                          <a:pt x="365" y="1073"/>
                        </a:cubicBezTo>
                        <a:cubicBezTo>
                          <a:pt x="449" y="1073"/>
                          <a:pt x="474" y="1006"/>
                          <a:pt x="456" y="945"/>
                        </a:cubicBezTo>
                        <a:cubicBezTo>
                          <a:pt x="475" y="939"/>
                          <a:pt x="492" y="932"/>
                          <a:pt x="502" y="919"/>
                        </a:cubicBezTo>
                        <a:cubicBezTo>
                          <a:pt x="521" y="928"/>
                          <a:pt x="540" y="936"/>
                          <a:pt x="563" y="936"/>
                        </a:cubicBezTo>
                        <a:cubicBezTo>
                          <a:pt x="669" y="936"/>
                          <a:pt x="681" y="832"/>
                          <a:pt x="633" y="763"/>
                        </a:cubicBezTo>
                        <a:lnTo>
                          <a:pt x="633" y="763"/>
                        </a:lnTo>
                        <a:cubicBezTo>
                          <a:pt x="641" y="764"/>
                          <a:pt x="648" y="768"/>
                          <a:pt x="656" y="768"/>
                        </a:cubicBezTo>
                        <a:cubicBezTo>
                          <a:pt x="657" y="768"/>
                          <a:pt x="657" y="768"/>
                          <a:pt x="658" y="767"/>
                        </a:cubicBezTo>
                        <a:cubicBezTo>
                          <a:pt x="679" y="809"/>
                          <a:pt x="720" y="844"/>
                          <a:pt x="777" y="844"/>
                        </a:cubicBezTo>
                        <a:lnTo>
                          <a:pt x="793" y="844"/>
                        </a:lnTo>
                        <a:cubicBezTo>
                          <a:pt x="882" y="844"/>
                          <a:pt x="904" y="770"/>
                          <a:pt x="881" y="705"/>
                        </a:cubicBezTo>
                        <a:cubicBezTo>
                          <a:pt x="885" y="703"/>
                          <a:pt x="888" y="699"/>
                          <a:pt x="892" y="695"/>
                        </a:cubicBezTo>
                        <a:cubicBezTo>
                          <a:pt x="907" y="748"/>
                          <a:pt x="952" y="798"/>
                          <a:pt x="1021" y="798"/>
                        </a:cubicBezTo>
                        <a:cubicBezTo>
                          <a:pt x="1022" y="798"/>
                          <a:pt x="1022" y="798"/>
                          <a:pt x="1022" y="798"/>
                        </a:cubicBezTo>
                        <a:cubicBezTo>
                          <a:pt x="1179" y="798"/>
                          <a:pt x="1133" y="566"/>
                          <a:pt x="982" y="566"/>
                        </a:cubicBezTo>
                        <a:cubicBezTo>
                          <a:pt x="951" y="566"/>
                          <a:pt x="930" y="577"/>
                          <a:pt x="914" y="593"/>
                        </a:cubicBezTo>
                        <a:cubicBezTo>
                          <a:pt x="901" y="547"/>
                          <a:pt x="865" y="507"/>
                          <a:pt x="813" y="495"/>
                        </a:cubicBezTo>
                        <a:cubicBezTo>
                          <a:pt x="816" y="474"/>
                          <a:pt x="812" y="452"/>
                          <a:pt x="804" y="431"/>
                        </a:cubicBezTo>
                        <a:lnTo>
                          <a:pt x="804" y="431"/>
                        </a:lnTo>
                        <a:cubicBezTo>
                          <a:pt x="805" y="431"/>
                          <a:pt x="806" y="432"/>
                          <a:pt x="808" y="432"/>
                        </a:cubicBezTo>
                        <a:cubicBezTo>
                          <a:pt x="837" y="432"/>
                          <a:pt x="859" y="422"/>
                          <a:pt x="874" y="409"/>
                        </a:cubicBezTo>
                        <a:cubicBezTo>
                          <a:pt x="894" y="422"/>
                          <a:pt x="918" y="432"/>
                          <a:pt x="946" y="432"/>
                        </a:cubicBezTo>
                        <a:cubicBezTo>
                          <a:pt x="1104" y="432"/>
                          <a:pt x="1056" y="199"/>
                          <a:pt x="907" y="199"/>
                        </a:cubicBezTo>
                        <a:cubicBezTo>
                          <a:pt x="876" y="199"/>
                          <a:pt x="856" y="209"/>
                          <a:pt x="841" y="222"/>
                        </a:cubicBezTo>
                        <a:cubicBezTo>
                          <a:pt x="821" y="209"/>
                          <a:pt x="797" y="199"/>
                          <a:pt x="768" y="199"/>
                        </a:cubicBezTo>
                        <a:cubicBezTo>
                          <a:pt x="680" y="199"/>
                          <a:pt x="658" y="273"/>
                          <a:pt x="681" y="337"/>
                        </a:cubicBezTo>
                        <a:lnTo>
                          <a:pt x="677" y="337"/>
                        </a:lnTo>
                        <a:cubicBezTo>
                          <a:pt x="641" y="337"/>
                          <a:pt x="618" y="350"/>
                          <a:pt x="602" y="367"/>
                        </a:cubicBezTo>
                        <a:lnTo>
                          <a:pt x="601" y="367"/>
                        </a:lnTo>
                        <a:cubicBezTo>
                          <a:pt x="484" y="367"/>
                          <a:pt x="479" y="496"/>
                          <a:pt x="547" y="561"/>
                        </a:cubicBezTo>
                        <a:cubicBezTo>
                          <a:pt x="532" y="576"/>
                          <a:pt x="524" y="596"/>
                          <a:pt x="522" y="618"/>
                        </a:cubicBezTo>
                        <a:cubicBezTo>
                          <a:pt x="517" y="567"/>
                          <a:pt x="482" y="515"/>
                          <a:pt x="424" y="498"/>
                        </a:cubicBezTo>
                        <a:cubicBezTo>
                          <a:pt x="435" y="470"/>
                          <a:pt x="427" y="438"/>
                          <a:pt x="413" y="408"/>
                        </a:cubicBezTo>
                        <a:lnTo>
                          <a:pt x="413" y="408"/>
                        </a:lnTo>
                        <a:cubicBezTo>
                          <a:pt x="426" y="412"/>
                          <a:pt x="440" y="416"/>
                          <a:pt x="457" y="416"/>
                        </a:cubicBezTo>
                        <a:cubicBezTo>
                          <a:pt x="571" y="416"/>
                          <a:pt x="576" y="295"/>
                          <a:pt x="514" y="228"/>
                        </a:cubicBezTo>
                        <a:cubicBezTo>
                          <a:pt x="636" y="200"/>
                          <a:pt x="588" y="1"/>
                          <a:pt x="44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0" name="Google Shape;1530;p32"/>
                  <p:cNvSpPr/>
                  <p:nvPr/>
                </p:nvSpPr>
                <p:spPr>
                  <a:xfrm>
                    <a:off x="708572" y="2400068"/>
                    <a:ext cx="46427" cy="24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0" h="501" extrusionOk="0">
                        <a:moveTo>
                          <a:pt x="416" y="0"/>
                        </a:moveTo>
                        <a:cubicBezTo>
                          <a:pt x="352" y="0"/>
                          <a:pt x="323" y="39"/>
                          <a:pt x="321" y="85"/>
                        </a:cubicBezTo>
                        <a:cubicBezTo>
                          <a:pt x="300" y="72"/>
                          <a:pt x="277" y="62"/>
                          <a:pt x="248" y="62"/>
                        </a:cubicBezTo>
                        <a:cubicBezTo>
                          <a:pt x="180" y="62"/>
                          <a:pt x="152" y="105"/>
                          <a:pt x="152" y="154"/>
                        </a:cubicBezTo>
                        <a:cubicBezTo>
                          <a:pt x="1" y="159"/>
                          <a:pt x="48" y="385"/>
                          <a:pt x="196" y="385"/>
                        </a:cubicBezTo>
                        <a:cubicBezTo>
                          <a:pt x="264" y="385"/>
                          <a:pt x="292" y="342"/>
                          <a:pt x="292" y="292"/>
                        </a:cubicBezTo>
                        <a:cubicBezTo>
                          <a:pt x="353" y="290"/>
                          <a:pt x="381" y="252"/>
                          <a:pt x="383" y="209"/>
                        </a:cubicBezTo>
                        <a:cubicBezTo>
                          <a:pt x="390" y="212"/>
                          <a:pt x="394" y="217"/>
                          <a:pt x="401" y="220"/>
                        </a:cubicBezTo>
                        <a:cubicBezTo>
                          <a:pt x="405" y="248"/>
                          <a:pt x="415" y="277"/>
                          <a:pt x="438" y="298"/>
                        </a:cubicBezTo>
                        <a:cubicBezTo>
                          <a:pt x="435" y="300"/>
                          <a:pt x="432" y="301"/>
                          <a:pt x="430" y="304"/>
                        </a:cubicBezTo>
                        <a:lnTo>
                          <a:pt x="414" y="319"/>
                        </a:lnTo>
                        <a:cubicBezTo>
                          <a:pt x="334" y="400"/>
                          <a:pt x="426" y="501"/>
                          <a:pt x="522" y="501"/>
                        </a:cubicBezTo>
                        <a:cubicBezTo>
                          <a:pt x="553" y="501"/>
                          <a:pt x="585" y="490"/>
                          <a:pt x="610" y="464"/>
                        </a:cubicBezTo>
                        <a:lnTo>
                          <a:pt x="625" y="449"/>
                        </a:lnTo>
                        <a:cubicBezTo>
                          <a:pt x="676" y="397"/>
                          <a:pt x="657" y="339"/>
                          <a:pt x="614" y="303"/>
                        </a:cubicBezTo>
                        <a:cubicBezTo>
                          <a:pt x="624" y="288"/>
                          <a:pt x="627" y="268"/>
                          <a:pt x="628" y="249"/>
                        </a:cubicBezTo>
                        <a:cubicBezTo>
                          <a:pt x="652" y="298"/>
                          <a:pt x="686" y="329"/>
                          <a:pt x="744" y="362"/>
                        </a:cubicBezTo>
                        <a:cubicBezTo>
                          <a:pt x="764" y="373"/>
                          <a:pt x="783" y="378"/>
                          <a:pt x="800" y="378"/>
                        </a:cubicBezTo>
                        <a:cubicBezTo>
                          <a:pt x="896" y="378"/>
                          <a:pt x="939" y="227"/>
                          <a:pt x="845" y="158"/>
                        </a:cubicBezTo>
                        <a:cubicBezTo>
                          <a:pt x="825" y="97"/>
                          <a:pt x="768" y="69"/>
                          <a:pt x="714" y="69"/>
                        </a:cubicBezTo>
                        <a:cubicBezTo>
                          <a:pt x="654" y="69"/>
                          <a:pt x="599" y="105"/>
                          <a:pt x="606" y="172"/>
                        </a:cubicBezTo>
                        <a:cubicBezTo>
                          <a:pt x="594" y="152"/>
                          <a:pt x="574" y="135"/>
                          <a:pt x="551" y="124"/>
                        </a:cubicBezTo>
                        <a:cubicBezTo>
                          <a:pt x="544" y="63"/>
                          <a:pt x="494" y="0"/>
                          <a:pt x="41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1" name="Google Shape;1531;p32"/>
                  <p:cNvSpPr/>
                  <p:nvPr/>
                </p:nvSpPr>
                <p:spPr>
                  <a:xfrm>
                    <a:off x="716771" y="2423478"/>
                    <a:ext cx="17632" cy="11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" h="233" extrusionOk="0">
                        <a:moveTo>
                          <a:pt x="159" y="0"/>
                        </a:moveTo>
                        <a:cubicBezTo>
                          <a:pt x="1" y="0"/>
                          <a:pt x="49" y="232"/>
                          <a:pt x="198" y="232"/>
                        </a:cubicBezTo>
                        <a:cubicBezTo>
                          <a:pt x="356" y="232"/>
                          <a:pt x="308" y="0"/>
                          <a:pt x="15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2" name="Google Shape;1532;p32"/>
                  <p:cNvSpPr/>
                  <p:nvPr/>
                </p:nvSpPr>
                <p:spPr>
                  <a:xfrm>
                    <a:off x="573444" y="2424960"/>
                    <a:ext cx="17533" cy="11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" h="234" extrusionOk="0">
                        <a:moveTo>
                          <a:pt x="158" y="0"/>
                        </a:moveTo>
                        <a:cubicBezTo>
                          <a:pt x="0" y="0"/>
                          <a:pt x="47" y="233"/>
                          <a:pt x="198" y="233"/>
                        </a:cubicBezTo>
                        <a:cubicBezTo>
                          <a:pt x="355" y="232"/>
                          <a:pt x="308" y="0"/>
                          <a:pt x="15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3" name="Google Shape;1533;p32"/>
                  <p:cNvSpPr/>
                  <p:nvPr/>
                </p:nvSpPr>
                <p:spPr>
                  <a:xfrm>
                    <a:off x="557590" y="2431776"/>
                    <a:ext cx="17533" cy="11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" h="233" extrusionOk="0">
                        <a:moveTo>
                          <a:pt x="159" y="1"/>
                        </a:moveTo>
                        <a:cubicBezTo>
                          <a:pt x="0" y="1"/>
                          <a:pt x="48" y="233"/>
                          <a:pt x="198" y="233"/>
                        </a:cubicBezTo>
                        <a:cubicBezTo>
                          <a:pt x="355" y="233"/>
                          <a:pt x="308" y="1"/>
                          <a:pt x="15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" name="Google Shape;1534;p32"/>
                  <p:cNvSpPr/>
                  <p:nvPr/>
                </p:nvSpPr>
                <p:spPr>
                  <a:xfrm>
                    <a:off x="587767" y="2465706"/>
                    <a:ext cx="17533" cy="11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" h="233" extrusionOk="0">
                        <a:moveTo>
                          <a:pt x="159" y="0"/>
                        </a:moveTo>
                        <a:cubicBezTo>
                          <a:pt x="0" y="0"/>
                          <a:pt x="48" y="232"/>
                          <a:pt x="198" y="232"/>
                        </a:cubicBezTo>
                        <a:cubicBezTo>
                          <a:pt x="355" y="232"/>
                          <a:pt x="308" y="0"/>
                          <a:pt x="15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5" name="Google Shape;1535;p32"/>
                  <p:cNvSpPr/>
                  <p:nvPr/>
                </p:nvSpPr>
                <p:spPr>
                  <a:xfrm>
                    <a:off x="581741" y="2450593"/>
                    <a:ext cx="33437" cy="13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7" h="279" extrusionOk="0">
                        <a:moveTo>
                          <a:pt x="158" y="1"/>
                        </a:moveTo>
                        <a:cubicBezTo>
                          <a:pt x="1" y="1"/>
                          <a:pt x="47" y="233"/>
                          <a:pt x="197" y="233"/>
                        </a:cubicBezTo>
                        <a:cubicBezTo>
                          <a:pt x="210" y="233"/>
                          <a:pt x="220" y="229"/>
                          <a:pt x="230" y="226"/>
                        </a:cubicBezTo>
                        <a:cubicBezTo>
                          <a:pt x="255" y="256"/>
                          <a:pt x="289" y="279"/>
                          <a:pt x="335" y="279"/>
                        </a:cubicBezTo>
                        <a:cubicBezTo>
                          <a:pt x="390" y="279"/>
                          <a:pt x="419" y="250"/>
                          <a:pt x="428" y="213"/>
                        </a:cubicBezTo>
                        <a:cubicBezTo>
                          <a:pt x="451" y="234"/>
                          <a:pt x="481" y="248"/>
                          <a:pt x="518" y="248"/>
                        </a:cubicBezTo>
                        <a:cubicBezTo>
                          <a:pt x="676" y="248"/>
                          <a:pt x="628" y="17"/>
                          <a:pt x="479" y="17"/>
                        </a:cubicBezTo>
                        <a:cubicBezTo>
                          <a:pt x="423" y="17"/>
                          <a:pt x="395" y="46"/>
                          <a:pt x="385" y="82"/>
                        </a:cubicBezTo>
                        <a:cubicBezTo>
                          <a:pt x="363" y="61"/>
                          <a:pt x="332" y="47"/>
                          <a:pt x="295" y="47"/>
                        </a:cubicBezTo>
                        <a:cubicBezTo>
                          <a:pt x="282" y="47"/>
                          <a:pt x="273" y="51"/>
                          <a:pt x="262" y="53"/>
                        </a:cubicBezTo>
                        <a:cubicBezTo>
                          <a:pt x="238" y="23"/>
                          <a:pt x="204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" name="Google Shape;1536;p32"/>
                  <p:cNvSpPr/>
                  <p:nvPr/>
                </p:nvSpPr>
                <p:spPr>
                  <a:xfrm>
                    <a:off x="611424" y="2448568"/>
                    <a:ext cx="16595" cy="124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" h="252" extrusionOk="0">
                        <a:moveTo>
                          <a:pt x="156" y="1"/>
                        </a:moveTo>
                        <a:cubicBezTo>
                          <a:pt x="77" y="1"/>
                          <a:pt x="1" y="66"/>
                          <a:pt x="49" y="155"/>
                        </a:cubicBezTo>
                        <a:lnTo>
                          <a:pt x="65" y="185"/>
                        </a:lnTo>
                        <a:cubicBezTo>
                          <a:pt x="91" y="232"/>
                          <a:pt x="136" y="252"/>
                          <a:pt x="180" y="252"/>
                        </a:cubicBezTo>
                        <a:cubicBezTo>
                          <a:pt x="259" y="252"/>
                          <a:pt x="335" y="187"/>
                          <a:pt x="287" y="98"/>
                        </a:cubicBezTo>
                        <a:cubicBezTo>
                          <a:pt x="282" y="88"/>
                          <a:pt x="276" y="78"/>
                          <a:pt x="270" y="68"/>
                        </a:cubicBezTo>
                        <a:cubicBezTo>
                          <a:pt x="245" y="21"/>
                          <a:pt x="200" y="1"/>
                          <a:pt x="15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7" name="Google Shape;1537;p32"/>
                  <p:cNvSpPr/>
                  <p:nvPr/>
                </p:nvSpPr>
                <p:spPr>
                  <a:xfrm>
                    <a:off x="621746" y="2461952"/>
                    <a:ext cx="17533" cy="11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" h="233" extrusionOk="0">
                        <a:moveTo>
                          <a:pt x="157" y="1"/>
                        </a:moveTo>
                        <a:cubicBezTo>
                          <a:pt x="0" y="1"/>
                          <a:pt x="47" y="233"/>
                          <a:pt x="198" y="233"/>
                        </a:cubicBezTo>
                        <a:cubicBezTo>
                          <a:pt x="355" y="233"/>
                          <a:pt x="308" y="1"/>
                          <a:pt x="15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8" name="Google Shape;1538;p32"/>
                  <p:cNvSpPr/>
                  <p:nvPr/>
                </p:nvSpPr>
                <p:spPr>
                  <a:xfrm>
                    <a:off x="643527" y="2407625"/>
                    <a:ext cx="35758" cy="587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1190" extrusionOk="0">
                        <a:moveTo>
                          <a:pt x="145" y="0"/>
                        </a:moveTo>
                        <a:cubicBezTo>
                          <a:pt x="1" y="0"/>
                          <a:pt x="29" y="191"/>
                          <a:pt x="147" y="225"/>
                        </a:cubicBezTo>
                        <a:cubicBezTo>
                          <a:pt x="121" y="294"/>
                          <a:pt x="174" y="400"/>
                          <a:pt x="275" y="400"/>
                        </a:cubicBezTo>
                        <a:cubicBezTo>
                          <a:pt x="283" y="400"/>
                          <a:pt x="286" y="398"/>
                          <a:pt x="293" y="397"/>
                        </a:cubicBezTo>
                        <a:lnTo>
                          <a:pt x="293" y="397"/>
                        </a:lnTo>
                        <a:cubicBezTo>
                          <a:pt x="288" y="429"/>
                          <a:pt x="301" y="465"/>
                          <a:pt x="322" y="495"/>
                        </a:cubicBezTo>
                        <a:cubicBezTo>
                          <a:pt x="315" y="496"/>
                          <a:pt x="308" y="496"/>
                          <a:pt x="302" y="500"/>
                        </a:cubicBezTo>
                        <a:cubicBezTo>
                          <a:pt x="291" y="495"/>
                          <a:pt x="281" y="490"/>
                          <a:pt x="266" y="490"/>
                        </a:cubicBezTo>
                        <a:cubicBezTo>
                          <a:pt x="118" y="490"/>
                          <a:pt x="152" y="691"/>
                          <a:pt x="281" y="717"/>
                        </a:cubicBezTo>
                        <a:cubicBezTo>
                          <a:pt x="283" y="718"/>
                          <a:pt x="285" y="720"/>
                          <a:pt x="286" y="723"/>
                        </a:cubicBezTo>
                        <a:cubicBezTo>
                          <a:pt x="274" y="728"/>
                          <a:pt x="261" y="735"/>
                          <a:pt x="249" y="746"/>
                        </a:cubicBezTo>
                        <a:lnTo>
                          <a:pt x="234" y="762"/>
                        </a:lnTo>
                        <a:cubicBezTo>
                          <a:pt x="182" y="813"/>
                          <a:pt x="201" y="871"/>
                          <a:pt x="246" y="908"/>
                        </a:cubicBezTo>
                        <a:cubicBezTo>
                          <a:pt x="179" y="908"/>
                          <a:pt x="118" y="950"/>
                          <a:pt x="139" y="1031"/>
                        </a:cubicBezTo>
                        <a:lnTo>
                          <a:pt x="155" y="1093"/>
                        </a:lnTo>
                        <a:cubicBezTo>
                          <a:pt x="171" y="1158"/>
                          <a:pt x="230" y="1190"/>
                          <a:pt x="286" y="1190"/>
                        </a:cubicBezTo>
                        <a:cubicBezTo>
                          <a:pt x="353" y="1190"/>
                          <a:pt x="414" y="1146"/>
                          <a:pt x="393" y="1064"/>
                        </a:cubicBezTo>
                        <a:lnTo>
                          <a:pt x="379" y="1002"/>
                        </a:lnTo>
                        <a:cubicBezTo>
                          <a:pt x="372" y="977"/>
                          <a:pt x="358" y="959"/>
                          <a:pt x="341" y="943"/>
                        </a:cubicBezTo>
                        <a:cubicBezTo>
                          <a:pt x="372" y="943"/>
                          <a:pt x="404" y="933"/>
                          <a:pt x="430" y="908"/>
                        </a:cubicBezTo>
                        <a:lnTo>
                          <a:pt x="444" y="892"/>
                        </a:lnTo>
                        <a:cubicBezTo>
                          <a:pt x="495" y="843"/>
                          <a:pt x="478" y="786"/>
                          <a:pt x="437" y="749"/>
                        </a:cubicBezTo>
                        <a:cubicBezTo>
                          <a:pt x="461" y="733"/>
                          <a:pt x="481" y="708"/>
                          <a:pt x="489" y="678"/>
                        </a:cubicBezTo>
                        <a:cubicBezTo>
                          <a:pt x="510" y="694"/>
                          <a:pt x="535" y="706"/>
                          <a:pt x="566" y="706"/>
                        </a:cubicBezTo>
                        <a:cubicBezTo>
                          <a:pt x="723" y="706"/>
                          <a:pt x="676" y="474"/>
                          <a:pt x="526" y="474"/>
                        </a:cubicBezTo>
                        <a:lnTo>
                          <a:pt x="525" y="474"/>
                        </a:lnTo>
                        <a:cubicBezTo>
                          <a:pt x="533" y="407"/>
                          <a:pt x="480" y="321"/>
                          <a:pt x="389" y="321"/>
                        </a:cubicBezTo>
                        <a:cubicBezTo>
                          <a:pt x="382" y="321"/>
                          <a:pt x="378" y="323"/>
                          <a:pt x="372" y="325"/>
                        </a:cubicBezTo>
                        <a:cubicBezTo>
                          <a:pt x="380" y="267"/>
                          <a:pt x="341" y="197"/>
                          <a:pt x="273" y="177"/>
                        </a:cubicBezTo>
                        <a:cubicBezTo>
                          <a:pt x="300" y="108"/>
                          <a:pt x="247" y="0"/>
                          <a:pt x="14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9" name="Google Shape;1539;p32"/>
                  <p:cNvSpPr/>
                  <p:nvPr/>
                </p:nvSpPr>
                <p:spPr>
                  <a:xfrm>
                    <a:off x="657208" y="2464224"/>
                    <a:ext cx="19015" cy="11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" h="233" extrusionOk="0">
                        <a:moveTo>
                          <a:pt x="157" y="0"/>
                        </a:moveTo>
                        <a:cubicBezTo>
                          <a:pt x="0" y="0"/>
                          <a:pt x="47" y="232"/>
                          <a:pt x="198" y="232"/>
                        </a:cubicBezTo>
                        <a:lnTo>
                          <a:pt x="228" y="232"/>
                        </a:lnTo>
                        <a:cubicBezTo>
                          <a:pt x="385" y="232"/>
                          <a:pt x="338" y="0"/>
                          <a:pt x="18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0" name="Google Shape;1540;p32"/>
                  <p:cNvSpPr/>
                  <p:nvPr/>
                </p:nvSpPr>
                <p:spPr>
                  <a:xfrm>
                    <a:off x="671135" y="2432615"/>
                    <a:ext cx="31758" cy="40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" h="811" extrusionOk="0">
                        <a:moveTo>
                          <a:pt x="502" y="1"/>
                        </a:moveTo>
                        <a:cubicBezTo>
                          <a:pt x="448" y="1"/>
                          <a:pt x="401" y="31"/>
                          <a:pt x="401" y="98"/>
                        </a:cubicBezTo>
                        <a:lnTo>
                          <a:pt x="401" y="114"/>
                        </a:lnTo>
                        <a:cubicBezTo>
                          <a:pt x="401" y="144"/>
                          <a:pt x="413" y="168"/>
                          <a:pt x="428" y="189"/>
                        </a:cubicBezTo>
                        <a:cubicBezTo>
                          <a:pt x="417" y="185"/>
                          <a:pt x="407" y="182"/>
                          <a:pt x="395" y="182"/>
                        </a:cubicBezTo>
                        <a:cubicBezTo>
                          <a:pt x="350" y="182"/>
                          <a:pt x="324" y="201"/>
                          <a:pt x="310" y="228"/>
                        </a:cubicBezTo>
                        <a:cubicBezTo>
                          <a:pt x="288" y="210"/>
                          <a:pt x="260" y="197"/>
                          <a:pt x="227" y="197"/>
                        </a:cubicBezTo>
                        <a:cubicBezTo>
                          <a:pt x="144" y="197"/>
                          <a:pt x="120" y="260"/>
                          <a:pt x="134" y="321"/>
                        </a:cubicBezTo>
                        <a:cubicBezTo>
                          <a:pt x="59" y="338"/>
                          <a:pt x="0" y="422"/>
                          <a:pt x="62" y="504"/>
                        </a:cubicBezTo>
                        <a:cubicBezTo>
                          <a:pt x="77" y="524"/>
                          <a:pt x="93" y="544"/>
                          <a:pt x="108" y="565"/>
                        </a:cubicBezTo>
                        <a:cubicBezTo>
                          <a:pt x="133" y="598"/>
                          <a:pt x="165" y="611"/>
                          <a:pt x="196" y="611"/>
                        </a:cubicBezTo>
                        <a:cubicBezTo>
                          <a:pt x="202" y="611"/>
                          <a:pt x="208" y="610"/>
                          <a:pt x="214" y="609"/>
                        </a:cubicBezTo>
                        <a:lnTo>
                          <a:pt x="214" y="609"/>
                        </a:lnTo>
                        <a:cubicBezTo>
                          <a:pt x="158" y="672"/>
                          <a:pt x="211" y="811"/>
                          <a:pt x="327" y="811"/>
                        </a:cubicBezTo>
                        <a:cubicBezTo>
                          <a:pt x="424" y="811"/>
                          <a:pt x="443" y="724"/>
                          <a:pt x="410" y="657"/>
                        </a:cubicBezTo>
                        <a:cubicBezTo>
                          <a:pt x="413" y="657"/>
                          <a:pt x="416" y="658"/>
                          <a:pt x="420" y="658"/>
                        </a:cubicBezTo>
                        <a:cubicBezTo>
                          <a:pt x="577" y="658"/>
                          <a:pt x="530" y="426"/>
                          <a:pt x="379" y="426"/>
                        </a:cubicBezTo>
                        <a:cubicBezTo>
                          <a:pt x="348" y="426"/>
                          <a:pt x="327" y="437"/>
                          <a:pt x="310" y="452"/>
                        </a:cubicBezTo>
                        <a:cubicBezTo>
                          <a:pt x="307" y="443"/>
                          <a:pt x="305" y="434"/>
                          <a:pt x="297" y="425"/>
                        </a:cubicBezTo>
                        <a:cubicBezTo>
                          <a:pt x="297" y="424"/>
                          <a:pt x="297" y="424"/>
                          <a:pt x="296" y="423"/>
                        </a:cubicBezTo>
                        <a:cubicBezTo>
                          <a:pt x="323" y="416"/>
                          <a:pt x="342" y="403"/>
                          <a:pt x="352" y="384"/>
                        </a:cubicBezTo>
                        <a:cubicBezTo>
                          <a:pt x="374" y="402"/>
                          <a:pt x="401" y="414"/>
                          <a:pt x="434" y="414"/>
                        </a:cubicBezTo>
                        <a:cubicBezTo>
                          <a:pt x="543" y="414"/>
                          <a:pt x="553" y="305"/>
                          <a:pt x="500" y="237"/>
                        </a:cubicBezTo>
                        <a:lnTo>
                          <a:pt x="500" y="237"/>
                        </a:lnTo>
                        <a:cubicBezTo>
                          <a:pt x="514" y="241"/>
                          <a:pt x="528" y="243"/>
                          <a:pt x="542" y="243"/>
                        </a:cubicBezTo>
                        <a:cubicBezTo>
                          <a:pt x="595" y="243"/>
                          <a:pt x="643" y="213"/>
                          <a:pt x="643" y="145"/>
                        </a:cubicBezTo>
                        <a:lnTo>
                          <a:pt x="643" y="130"/>
                        </a:lnTo>
                        <a:cubicBezTo>
                          <a:pt x="643" y="48"/>
                          <a:pt x="568" y="1"/>
                          <a:pt x="502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1" name="Google Shape;1541;p32"/>
                  <p:cNvSpPr/>
                  <p:nvPr/>
                </p:nvSpPr>
                <p:spPr>
                  <a:xfrm>
                    <a:off x="714499" y="2452865"/>
                    <a:ext cx="17583" cy="11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" h="234" extrusionOk="0">
                        <a:moveTo>
                          <a:pt x="159" y="1"/>
                        </a:moveTo>
                        <a:cubicBezTo>
                          <a:pt x="1" y="1"/>
                          <a:pt x="49" y="234"/>
                          <a:pt x="198" y="234"/>
                        </a:cubicBezTo>
                        <a:cubicBezTo>
                          <a:pt x="356" y="233"/>
                          <a:pt x="309" y="1"/>
                          <a:pt x="15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42" name="Google Shape;1542;p32"/>
                <p:cNvSpPr/>
                <p:nvPr/>
              </p:nvSpPr>
              <p:spPr>
                <a:xfrm>
                  <a:off x="75405" y="1582126"/>
                  <a:ext cx="212229" cy="2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7" h="471" extrusionOk="0">
                      <a:moveTo>
                        <a:pt x="0" y="1"/>
                      </a:moveTo>
                      <a:lnTo>
                        <a:pt x="0" y="470"/>
                      </a:lnTo>
                      <a:lnTo>
                        <a:pt x="4296" y="470"/>
                      </a:lnTo>
                      <a:lnTo>
                        <a:pt x="4296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32"/>
                <p:cNvSpPr/>
                <p:nvPr/>
              </p:nvSpPr>
              <p:spPr>
                <a:xfrm>
                  <a:off x="75454" y="1493226"/>
                  <a:ext cx="144910" cy="5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" h="1031" extrusionOk="0">
                      <a:moveTo>
                        <a:pt x="0" y="0"/>
                      </a:moveTo>
                      <a:lnTo>
                        <a:pt x="0" y="259"/>
                      </a:lnTo>
                      <a:lnTo>
                        <a:pt x="2934" y="1030"/>
                      </a:lnTo>
                      <a:lnTo>
                        <a:pt x="2934" y="7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32"/>
                <p:cNvSpPr/>
                <p:nvPr/>
              </p:nvSpPr>
              <p:spPr>
                <a:xfrm>
                  <a:off x="-42338" y="1401560"/>
                  <a:ext cx="311602" cy="290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9" h="5887" extrusionOk="0">
                      <a:moveTo>
                        <a:pt x="0" y="1"/>
                      </a:moveTo>
                      <a:lnTo>
                        <a:pt x="0" y="5887"/>
                      </a:lnTo>
                      <a:lnTo>
                        <a:pt x="6309" y="5887"/>
                      </a:lnTo>
                      <a:lnTo>
                        <a:pt x="6309" y="4174"/>
                      </a:lnTo>
                      <a:lnTo>
                        <a:pt x="6309" y="4014"/>
                      </a:lnTo>
                      <a:lnTo>
                        <a:pt x="2385" y="4014"/>
                      </a:lnTo>
                      <a:lnTo>
                        <a:pt x="2385" y="2115"/>
                      </a:lnTo>
                      <a:lnTo>
                        <a:pt x="1217" y="2142"/>
                      </a:lnTo>
                      <a:lnTo>
                        <a:pt x="1217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32"/>
                <p:cNvSpPr/>
                <p:nvPr/>
              </p:nvSpPr>
              <p:spPr>
                <a:xfrm>
                  <a:off x="755986" y="1512586"/>
                  <a:ext cx="259051" cy="122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5" h="2484" extrusionOk="0">
                      <a:moveTo>
                        <a:pt x="2791" y="1"/>
                      </a:moveTo>
                      <a:lnTo>
                        <a:pt x="1" y="927"/>
                      </a:lnTo>
                      <a:lnTo>
                        <a:pt x="536" y="1034"/>
                      </a:lnTo>
                      <a:lnTo>
                        <a:pt x="534" y="1722"/>
                      </a:lnTo>
                      <a:lnTo>
                        <a:pt x="5244" y="2484"/>
                      </a:lnTo>
                      <a:lnTo>
                        <a:pt x="5244" y="464"/>
                      </a:lnTo>
                      <a:lnTo>
                        <a:pt x="279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32"/>
                <p:cNvSpPr/>
                <p:nvPr/>
              </p:nvSpPr>
              <p:spPr>
                <a:xfrm>
                  <a:off x="-69502" y="1750443"/>
                  <a:ext cx="289870" cy="267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5423" extrusionOk="0">
                      <a:moveTo>
                        <a:pt x="1" y="0"/>
                      </a:moveTo>
                      <a:lnTo>
                        <a:pt x="1" y="5423"/>
                      </a:lnTo>
                      <a:lnTo>
                        <a:pt x="5869" y="5423"/>
                      </a:lnTo>
                      <a:lnTo>
                        <a:pt x="5869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32"/>
                <p:cNvSpPr/>
                <p:nvPr/>
              </p:nvSpPr>
              <p:spPr>
                <a:xfrm>
                  <a:off x="522425" y="1685694"/>
                  <a:ext cx="90038" cy="380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" h="7714" extrusionOk="0">
                      <a:moveTo>
                        <a:pt x="1" y="0"/>
                      </a:moveTo>
                      <a:lnTo>
                        <a:pt x="20" y="7126"/>
                      </a:lnTo>
                      <a:lnTo>
                        <a:pt x="1823" y="7714"/>
                      </a:lnTo>
                      <a:lnTo>
                        <a:pt x="1823" y="11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32"/>
                <p:cNvSpPr/>
                <p:nvPr/>
              </p:nvSpPr>
              <p:spPr>
                <a:xfrm>
                  <a:off x="1120724" y="1766296"/>
                  <a:ext cx="32202" cy="11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242" extrusionOk="0">
                      <a:moveTo>
                        <a:pt x="0" y="0"/>
                      </a:moveTo>
                      <a:lnTo>
                        <a:pt x="0" y="241"/>
                      </a:lnTo>
                      <a:lnTo>
                        <a:pt x="651" y="241"/>
                      </a:lnTo>
                      <a:lnTo>
                        <a:pt x="65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32"/>
                <p:cNvSpPr/>
                <p:nvPr/>
              </p:nvSpPr>
              <p:spPr>
                <a:xfrm>
                  <a:off x="1057703" y="2138935"/>
                  <a:ext cx="237763" cy="62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" h="1259" extrusionOk="0">
                      <a:moveTo>
                        <a:pt x="1178" y="1"/>
                      </a:moveTo>
                      <a:lnTo>
                        <a:pt x="1" y="1071"/>
                      </a:lnTo>
                      <a:lnTo>
                        <a:pt x="812" y="1125"/>
                      </a:lnTo>
                      <a:lnTo>
                        <a:pt x="3051" y="1258"/>
                      </a:lnTo>
                      <a:lnTo>
                        <a:pt x="4813" y="1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32"/>
                <p:cNvSpPr/>
                <p:nvPr/>
              </p:nvSpPr>
              <p:spPr>
                <a:xfrm>
                  <a:off x="1057703" y="2191830"/>
                  <a:ext cx="150738" cy="237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" h="4816" extrusionOk="0">
                      <a:moveTo>
                        <a:pt x="1" y="0"/>
                      </a:moveTo>
                      <a:lnTo>
                        <a:pt x="3051" y="4816"/>
                      </a:lnTo>
                      <a:lnTo>
                        <a:pt x="3051" y="18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32"/>
                <p:cNvSpPr/>
                <p:nvPr/>
              </p:nvSpPr>
              <p:spPr>
                <a:xfrm>
                  <a:off x="1208389" y="2365827"/>
                  <a:ext cx="87075" cy="179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3639" extrusionOk="0">
                      <a:moveTo>
                        <a:pt x="1762" y="1"/>
                      </a:moveTo>
                      <a:lnTo>
                        <a:pt x="0" y="1293"/>
                      </a:lnTo>
                      <a:lnTo>
                        <a:pt x="881" y="3639"/>
                      </a:lnTo>
                      <a:lnTo>
                        <a:pt x="1762" y="2631"/>
                      </a:lnTo>
                      <a:lnTo>
                        <a:pt x="1762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32"/>
                <p:cNvSpPr/>
                <p:nvPr/>
              </p:nvSpPr>
              <p:spPr>
                <a:xfrm>
                  <a:off x="1251901" y="2495719"/>
                  <a:ext cx="307749" cy="49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1" h="1009" extrusionOk="0">
                      <a:moveTo>
                        <a:pt x="881" y="1"/>
                      </a:moveTo>
                      <a:lnTo>
                        <a:pt x="0" y="1009"/>
                      </a:lnTo>
                      <a:lnTo>
                        <a:pt x="6231" y="1009"/>
                      </a:lnTo>
                      <a:lnTo>
                        <a:pt x="6121" y="1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32"/>
                <p:cNvSpPr/>
                <p:nvPr/>
              </p:nvSpPr>
              <p:spPr>
                <a:xfrm>
                  <a:off x="318152" y="1766296"/>
                  <a:ext cx="37487" cy="251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5102" extrusionOk="0">
                      <a:moveTo>
                        <a:pt x="0" y="0"/>
                      </a:moveTo>
                      <a:lnTo>
                        <a:pt x="0" y="5102"/>
                      </a:lnTo>
                      <a:lnTo>
                        <a:pt x="758" y="5102"/>
                      </a:lnTo>
                      <a:lnTo>
                        <a:pt x="7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32"/>
                <p:cNvSpPr/>
                <p:nvPr/>
              </p:nvSpPr>
              <p:spPr>
                <a:xfrm>
                  <a:off x="355589" y="1766296"/>
                  <a:ext cx="206598" cy="350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3" h="7100" extrusionOk="0">
                      <a:moveTo>
                        <a:pt x="0" y="0"/>
                      </a:moveTo>
                      <a:lnTo>
                        <a:pt x="0" y="7100"/>
                      </a:lnTo>
                      <a:lnTo>
                        <a:pt x="4183" y="6917"/>
                      </a:lnTo>
                      <a:lnTo>
                        <a:pt x="4183" y="5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32"/>
                <p:cNvSpPr/>
                <p:nvPr/>
              </p:nvSpPr>
              <p:spPr>
                <a:xfrm>
                  <a:off x="318152" y="1766296"/>
                  <a:ext cx="37487" cy="251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5102" extrusionOk="0">
                      <a:moveTo>
                        <a:pt x="0" y="0"/>
                      </a:moveTo>
                      <a:lnTo>
                        <a:pt x="0" y="5102"/>
                      </a:lnTo>
                      <a:lnTo>
                        <a:pt x="758" y="5102"/>
                      </a:lnTo>
                      <a:lnTo>
                        <a:pt x="758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32"/>
                <p:cNvSpPr/>
                <p:nvPr/>
              </p:nvSpPr>
              <p:spPr>
                <a:xfrm>
                  <a:off x="385963" y="1797115"/>
                  <a:ext cx="25633" cy="95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" h="1928" extrusionOk="0">
                      <a:moveTo>
                        <a:pt x="1" y="1"/>
                      </a:moveTo>
                      <a:lnTo>
                        <a:pt x="1" y="1928"/>
                      </a:lnTo>
                      <a:lnTo>
                        <a:pt x="518" y="1928"/>
                      </a:lnTo>
                      <a:lnTo>
                        <a:pt x="5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32"/>
                <p:cNvSpPr/>
                <p:nvPr/>
              </p:nvSpPr>
              <p:spPr>
                <a:xfrm>
                  <a:off x="389519" y="1978569"/>
                  <a:ext cx="22077" cy="85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732" extrusionOk="0">
                      <a:moveTo>
                        <a:pt x="0" y="1"/>
                      </a:moveTo>
                      <a:lnTo>
                        <a:pt x="0" y="1731"/>
                      </a:lnTo>
                      <a:lnTo>
                        <a:pt x="446" y="1731"/>
                      </a:lnTo>
                      <a:lnTo>
                        <a:pt x="4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32"/>
                <p:cNvSpPr/>
                <p:nvPr/>
              </p:nvSpPr>
              <p:spPr>
                <a:xfrm>
                  <a:off x="458812" y="1983014"/>
                  <a:ext cx="22966" cy="81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1642" extrusionOk="0">
                      <a:moveTo>
                        <a:pt x="1" y="0"/>
                      </a:moveTo>
                      <a:lnTo>
                        <a:pt x="1" y="1641"/>
                      </a:lnTo>
                      <a:lnTo>
                        <a:pt x="465" y="1641"/>
                      </a:lnTo>
                      <a:lnTo>
                        <a:pt x="46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32"/>
                <p:cNvSpPr/>
                <p:nvPr/>
              </p:nvSpPr>
              <p:spPr>
                <a:xfrm>
                  <a:off x="474073" y="1812376"/>
                  <a:ext cx="30869" cy="86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" h="1761" extrusionOk="0">
                      <a:moveTo>
                        <a:pt x="1" y="1"/>
                      </a:moveTo>
                      <a:lnTo>
                        <a:pt x="1" y="1760"/>
                      </a:lnTo>
                      <a:lnTo>
                        <a:pt x="624" y="1760"/>
                      </a:lnTo>
                      <a:lnTo>
                        <a:pt x="6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32"/>
                <p:cNvSpPr/>
                <p:nvPr/>
              </p:nvSpPr>
              <p:spPr>
                <a:xfrm>
                  <a:off x="512794" y="1817414"/>
                  <a:ext cx="21188" cy="81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1660" extrusionOk="0">
                      <a:moveTo>
                        <a:pt x="1" y="0"/>
                      </a:moveTo>
                      <a:lnTo>
                        <a:pt x="1" y="1659"/>
                      </a:lnTo>
                      <a:lnTo>
                        <a:pt x="429" y="1659"/>
                      </a:lnTo>
                      <a:lnTo>
                        <a:pt x="42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32"/>
                <p:cNvSpPr/>
                <p:nvPr/>
              </p:nvSpPr>
              <p:spPr>
                <a:xfrm>
                  <a:off x="103600" y="2057000"/>
                  <a:ext cx="258655" cy="300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" h="6717" extrusionOk="0">
                      <a:moveTo>
                        <a:pt x="0" y="1"/>
                      </a:moveTo>
                      <a:lnTo>
                        <a:pt x="0" y="6716"/>
                      </a:lnTo>
                      <a:lnTo>
                        <a:pt x="5236" y="6716"/>
                      </a:lnTo>
                      <a:lnTo>
                        <a:pt x="5236" y="1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32"/>
                <p:cNvSpPr/>
                <p:nvPr/>
              </p:nvSpPr>
              <p:spPr>
                <a:xfrm>
                  <a:off x="125189" y="2206795"/>
                  <a:ext cx="201808" cy="81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6" h="1642" extrusionOk="0">
                      <a:moveTo>
                        <a:pt x="0" y="0"/>
                      </a:moveTo>
                      <a:lnTo>
                        <a:pt x="0" y="1642"/>
                      </a:lnTo>
                      <a:lnTo>
                        <a:pt x="3747" y="1642"/>
                      </a:lnTo>
                      <a:lnTo>
                        <a:pt x="4085" y="1442"/>
                      </a:lnTo>
                      <a:lnTo>
                        <a:pt x="40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32"/>
                <p:cNvSpPr/>
                <p:nvPr/>
              </p:nvSpPr>
              <p:spPr>
                <a:xfrm>
                  <a:off x="326943" y="2153307"/>
                  <a:ext cx="189608" cy="146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2964" extrusionOk="0">
                      <a:moveTo>
                        <a:pt x="1953" y="1"/>
                      </a:moveTo>
                      <a:lnTo>
                        <a:pt x="0" y="1083"/>
                      </a:lnTo>
                      <a:lnTo>
                        <a:pt x="0" y="2526"/>
                      </a:lnTo>
                      <a:lnTo>
                        <a:pt x="876" y="2010"/>
                      </a:lnTo>
                      <a:lnTo>
                        <a:pt x="3291" y="2787"/>
                      </a:lnTo>
                      <a:lnTo>
                        <a:pt x="3838" y="2963"/>
                      </a:lnTo>
                      <a:lnTo>
                        <a:pt x="3838" y="1083"/>
                      </a:lnTo>
                      <a:lnTo>
                        <a:pt x="3291" y="768"/>
                      </a:lnTo>
                      <a:lnTo>
                        <a:pt x="195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32"/>
                <p:cNvSpPr/>
                <p:nvPr/>
              </p:nvSpPr>
              <p:spPr>
                <a:xfrm>
                  <a:off x="111508" y="2138935"/>
                  <a:ext cx="311947" cy="67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6" h="1375" extrusionOk="0">
                      <a:moveTo>
                        <a:pt x="2739" y="1"/>
                      </a:moveTo>
                      <a:lnTo>
                        <a:pt x="1" y="1374"/>
                      </a:lnTo>
                      <a:lnTo>
                        <a:pt x="4362" y="1374"/>
                      </a:lnTo>
                      <a:lnTo>
                        <a:pt x="6316" y="292"/>
                      </a:lnTo>
                      <a:lnTo>
                        <a:pt x="631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32"/>
                <p:cNvSpPr/>
                <p:nvPr/>
              </p:nvSpPr>
              <p:spPr>
                <a:xfrm>
                  <a:off x="326943" y="2153307"/>
                  <a:ext cx="189608" cy="146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2964" extrusionOk="0">
                      <a:moveTo>
                        <a:pt x="1953" y="1"/>
                      </a:moveTo>
                      <a:lnTo>
                        <a:pt x="0" y="1083"/>
                      </a:lnTo>
                      <a:lnTo>
                        <a:pt x="0" y="2526"/>
                      </a:lnTo>
                      <a:lnTo>
                        <a:pt x="876" y="2010"/>
                      </a:lnTo>
                      <a:lnTo>
                        <a:pt x="3291" y="2787"/>
                      </a:lnTo>
                      <a:lnTo>
                        <a:pt x="3838" y="2963"/>
                      </a:lnTo>
                      <a:lnTo>
                        <a:pt x="3838" y="1083"/>
                      </a:lnTo>
                      <a:lnTo>
                        <a:pt x="3291" y="768"/>
                      </a:lnTo>
                      <a:lnTo>
                        <a:pt x="1953" y="1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32"/>
                <p:cNvSpPr/>
                <p:nvPr/>
              </p:nvSpPr>
              <p:spPr>
                <a:xfrm>
                  <a:off x="523808" y="2303893"/>
                  <a:ext cx="63516" cy="214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" h="4336" extrusionOk="0">
                      <a:moveTo>
                        <a:pt x="1" y="0"/>
                      </a:moveTo>
                      <a:lnTo>
                        <a:pt x="331" y="4335"/>
                      </a:lnTo>
                      <a:lnTo>
                        <a:pt x="1285" y="4335"/>
                      </a:lnTo>
                      <a:lnTo>
                        <a:pt x="1285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32"/>
                <p:cNvSpPr/>
                <p:nvPr/>
              </p:nvSpPr>
              <p:spPr>
                <a:xfrm>
                  <a:off x="-16014" y="3017759"/>
                  <a:ext cx="444806" cy="139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6" h="2829" extrusionOk="0">
                      <a:moveTo>
                        <a:pt x="6611" y="0"/>
                      </a:moveTo>
                      <a:lnTo>
                        <a:pt x="6" y="10"/>
                      </a:lnTo>
                      <a:lnTo>
                        <a:pt x="0" y="2829"/>
                      </a:lnTo>
                      <a:lnTo>
                        <a:pt x="9005" y="2803"/>
                      </a:lnTo>
                      <a:lnTo>
                        <a:pt x="66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32"/>
                <p:cNvSpPr/>
                <p:nvPr/>
              </p:nvSpPr>
              <p:spPr>
                <a:xfrm>
                  <a:off x="-42338" y="3052528"/>
                  <a:ext cx="190448" cy="142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6" h="2890" extrusionOk="0">
                      <a:moveTo>
                        <a:pt x="0" y="1"/>
                      </a:moveTo>
                      <a:lnTo>
                        <a:pt x="0" y="2890"/>
                      </a:lnTo>
                      <a:lnTo>
                        <a:pt x="3856" y="2890"/>
                      </a:lnTo>
                      <a:lnTo>
                        <a:pt x="3856" y="21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32"/>
                <p:cNvSpPr/>
                <p:nvPr/>
              </p:nvSpPr>
              <p:spPr>
                <a:xfrm>
                  <a:off x="148056" y="3023636"/>
                  <a:ext cx="114634" cy="171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1" h="3475" extrusionOk="0">
                      <a:moveTo>
                        <a:pt x="2320" y="0"/>
                      </a:moveTo>
                      <a:lnTo>
                        <a:pt x="1" y="800"/>
                      </a:lnTo>
                      <a:lnTo>
                        <a:pt x="1" y="3475"/>
                      </a:lnTo>
                      <a:lnTo>
                        <a:pt x="2320" y="2405"/>
                      </a:lnTo>
                      <a:lnTo>
                        <a:pt x="232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32"/>
                <p:cNvSpPr/>
                <p:nvPr/>
              </p:nvSpPr>
              <p:spPr>
                <a:xfrm>
                  <a:off x="8038" y="3096583"/>
                  <a:ext cx="48452" cy="98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1998" extrusionOk="0">
                      <a:moveTo>
                        <a:pt x="0" y="1"/>
                      </a:moveTo>
                      <a:lnTo>
                        <a:pt x="0" y="1998"/>
                      </a:lnTo>
                      <a:lnTo>
                        <a:pt x="981" y="1998"/>
                      </a:lnTo>
                      <a:lnTo>
                        <a:pt x="98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32"/>
                <p:cNvSpPr/>
                <p:nvPr/>
              </p:nvSpPr>
              <p:spPr>
                <a:xfrm>
                  <a:off x="-42338" y="3017759"/>
                  <a:ext cx="305033" cy="45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6" h="919" extrusionOk="0">
                      <a:moveTo>
                        <a:pt x="2488" y="0"/>
                      </a:moveTo>
                      <a:lnTo>
                        <a:pt x="0" y="705"/>
                      </a:lnTo>
                      <a:lnTo>
                        <a:pt x="3856" y="919"/>
                      </a:lnTo>
                      <a:lnTo>
                        <a:pt x="6175" y="119"/>
                      </a:lnTo>
                      <a:lnTo>
                        <a:pt x="2488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32"/>
                <p:cNvSpPr/>
                <p:nvPr/>
              </p:nvSpPr>
              <p:spPr>
                <a:xfrm>
                  <a:off x="-15767" y="2365827"/>
                  <a:ext cx="706623" cy="652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7" h="13211" extrusionOk="0">
                      <a:moveTo>
                        <a:pt x="1" y="1"/>
                      </a:moveTo>
                      <a:lnTo>
                        <a:pt x="1" y="6092"/>
                      </a:lnTo>
                      <a:lnTo>
                        <a:pt x="1" y="13210"/>
                      </a:lnTo>
                      <a:lnTo>
                        <a:pt x="14306" y="13210"/>
                      </a:lnTo>
                      <a:lnTo>
                        <a:pt x="14306" y="1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32"/>
                <p:cNvSpPr/>
                <p:nvPr/>
              </p:nvSpPr>
              <p:spPr>
                <a:xfrm>
                  <a:off x="318152" y="2378767"/>
                  <a:ext cx="74925" cy="8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816" extrusionOk="0">
                      <a:moveTo>
                        <a:pt x="0" y="1"/>
                      </a:moveTo>
                      <a:lnTo>
                        <a:pt x="0" y="1816"/>
                      </a:lnTo>
                      <a:lnTo>
                        <a:pt x="1517" y="1816"/>
                      </a:lnTo>
                      <a:lnTo>
                        <a:pt x="1517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32"/>
                <p:cNvSpPr/>
                <p:nvPr/>
              </p:nvSpPr>
              <p:spPr>
                <a:xfrm>
                  <a:off x="471456" y="2378767"/>
                  <a:ext cx="68701" cy="12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619" extrusionOk="0">
                      <a:moveTo>
                        <a:pt x="0" y="1"/>
                      </a:moveTo>
                      <a:lnTo>
                        <a:pt x="0" y="2619"/>
                      </a:lnTo>
                      <a:lnTo>
                        <a:pt x="1391" y="2619"/>
                      </a:lnTo>
                      <a:lnTo>
                        <a:pt x="139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32"/>
                <p:cNvSpPr/>
                <p:nvPr/>
              </p:nvSpPr>
              <p:spPr>
                <a:xfrm>
                  <a:off x="206237" y="2527476"/>
                  <a:ext cx="81098" cy="13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" h="2730" extrusionOk="0">
                      <a:moveTo>
                        <a:pt x="0" y="0"/>
                      </a:moveTo>
                      <a:lnTo>
                        <a:pt x="0" y="2730"/>
                      </a:lnTo>
                      <a:lnTo>
                        <a:pt x="1642" y="2730"/>
                      </a:lnTo>
                      <a:lnTo>
                        <a:pt x="1642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32"/>
                <p:cNvSpPr/>
                <p:nvPr/>
              </p:nvSpPr>
              <p:spPr>
                <a:xfrm>
                  <a:off x="240710" y="2521401"/>
                  <a:ext cx="52699" cy="150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" h="3045" extrusionOk="0">
                      <a:moveTo>
                        <a:pt x="821" y="246"/>
                      </a:moveTo>
                      <a:lnTo>
                        <a:pt x="821" y="2800"/>
                      </a:lnTo>
                      <a:lnTo>
                        <a:pt x="246" y="2800"/>
                      </a:lnTo>
                      <a:lnTo>
                        <a:pt x="246" y="246"/>
                      </a:lnTo>
                      <a:close/>
                      <a:moveTo>
                        <a:pt x="0" y="0"/>
                      </a:moveTo>
                      <a:lnTo>
                        <a:pt x="0" y="3044"/>
                      </a:lnTo>
                      <a:lnTo>
                        <a:pt x="1066" y="3044"/>
                      </a:lnTo>
                      <a:lnTo>
                        <a:pt x="1066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32"/>
                <p:cNvSpPr/>
                <p:nvPr/>
              </p:nvSpPr>
              <p:spPr>
                <a:xfrm>
                  <a:off x="200112" y="2521352"/>
                  <a:ext cx="45636" cy="150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" h="3048" extrusionOk="0">
                      <a:moveTo>
                        <a:pt x="676" y="248"/>
                      </a:moveTo>
                      <a:lnTo>
                        <a:pt x="676" y="2800"/>
                      </a:lnTo>
                      <a:lnTo>
                        <a:pt x="248" y="2800"/>
                      </a:lnTo>
                      <a:lnTo>
                        <a:pt x="248" y="248"/>
                      </a:lnTo>
                      <a:close/>
                      <a:moveTo>
                        <a:pt x="1" y="0"/>
                      </a:moveTo>
                      <a:lnTo>
                        <a:pt x="1" y="3048"/>
                      </a:lnTo>
                      <a:lnTo>
                        <a:pt x="924" y="3048"/>
                      </a:lnTo>
                      <a:lnTo>
                        <a:pt x="924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32"/>
                <p:cNvSpPr/>
                <p:nvPr/>
              </p:nvSpPr>
              <p:spPr>
                <a:xfrm>
                  <a:off x="221201" y="2692040"/>
                  <a:ext cx="51168" cy="13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2805" extrusionOk="0">
                      <a:moveTo>
                        <a:pt x="1" y="1"/>
                      </a:moveTo>
                      <a:lnTo>
                        <a:pt x="1" y="2804"/>
                      </a:lnTo>
                      <a:lnTo>
                        <a:pt x="1035" y="2804"/>
                      </a:lnTo>
                      <a:lnTo>
                        <a:pt x="1035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32"/>
                <p:cNvSpPr/>
                <p:nvPr/>
              </p:nvSpPr>
              <p:spPr>
                <a:xfrm>
                  <a:off x="251428" y="2692040"/>
                  <a:ext cx="20941" cy="13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2805" extrusionOk="0">
                      <a:moveTo>
                        <a:pt x="1" y="1"/>
                      </a:moveTo>
                      <a:lnTo>
                        <a:pt x="1" y="2795"/>
                      </a:lnTo>
                      <a:lnTo>
                        <a:pt x="423" y="2804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32"/>
                <p:cNvSpPr/>
                <p:nvPr/>
              </p:nvSpPr>
              <p:spPr>
                <a:xfrm>
                  <a:off x="142772" y="2900115"/>
                  <a:ext cx="54675" cy="118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" h="2393" extrusionOk="0">
                      <a:moveTo>
                        <a:pt x="1" y="0"/>
                      </a:moveTo>
                      <a:lnTo>
                        <a:pt x="1" y="2392"/>
                      </a:lnTo>
                      <a:lnTo>
                        <a:pt x="1107" y="2392"/>
                      </a:lnTo>
                      <a:lnTo>
                        <a:pt x="1107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32"/>
                <p:cNvSpPr/>
                <p:nvPr/>
              </p:nvSpPr>
              <p:spPr>
                <a:xfrm>
                  <a:off x="142772" y="2900115"/>
                  <a:ext cx="54675" cy="118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" h="2393" extrusionOk="0">
                      <a:moveTo>
                        <a:pt x="815" y="0"/>
                      </a:moveTo>
                      <a:lnTo>
                        <a:pt x="815" y="2116"/>
                      </a:lnTo>
                      <a:lnTo>
                        <a:pt x="1" y="2116"/>
                      </a:lnTo>
                      <a:lnTo>
                        <a:pt x="1" y="2392"/>
                      </a:lnTo>
                      <a:lnTo>
                        <a:pt x="1107" y="2392"/>
                      </a:lnTo>
                      <a:lnTo>
                        <a:pt x="1107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32"/>
                <p:cNvSpPr/>
                <p:nvPr/>
              </p:nvSpPr>
              <p:spPr>
                <a:xfrm>
                  <a:off x="57329" y="2527476"/>
                  <a:ext cx="46278" cy="125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2543" extrusionOk="0">
                      <a:moveTo>
                        <a:pt x="0" y="0"/>
                      </a:moveTo>
                      <a:lnTo>
                        <a:pt x="0" y="2542"/>
                      </a:lnTo>
                      <a:lnTo>
                        <a:pt x="937" y="2542"/>
                      </a:lnTo>
                      <a:lnTo>
                        <a:pt x="937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32"/>
                <p:cNvSpPr/>
                <p:nvPr/>
              </p:nvSpPr>
              <p:spPr>
                <a:xfrm>
                  <a:off x="57378" y="2527476"/>
                  <a:ext cx="46229" cy="125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2543" extrusionOk="0">
                      <a:moveTo>
                        <a:pt x="936" y="0"/>
                      </a:moveTo>
                      <a:lnTo>
                        <a:pt x="659" y="18"/>
                      </a:lnTo>
                      <a:lnTo>
                        <a:pt x="659" y="2194"/>
                      </a:lnTo>
                      <a:lnTo>
                        <a:pt x="1" y="2194"/>
                      </a:lnTo>
                      <a:lnTo>
                        <a:pt x="1" y="2542"/>
                      </a:lnTo>
                      <a:lnTo>
                        <a:pt x="936" y="2542"/>
                      </a:lnTo>
                      <a:lnTo>
                        <a:pt x="936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32"/>
                <p:cNvSpPr/>
                <p:nvPr/>
              </p:nvSpPr>
              <p:spPr>
                <a:xfrm>
                  <a:off x="57329" y="2378767"/>
                  <a:ext cx="42327" cy="8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1741" extrusionOk="0">
                      <a:moveTo>
                        <a:pt x="0" y="1"/>
                      </a:moveTo>
                      <a:lnTo>
                        <a:pt x="0" y="1740"/>
                      </a:lnTo>
                      <a:lnTo>
                        <a:pt x="857" y="1740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32"/>
                <p:cNvSpPr/>
                <p:nvPr/>
              </p:nvSpPr>
              <p:spPr>
                <a:xfrm>
                  <a:off x="57378" y="2378767"/>
                  <a:ext cx="42278" cy="8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" h="1741" extrusionOk="0">
                      <a:moveTo>
                        <a:pt x="568" y="1"/>
                      </a:moveTo>
                      <a:lnTo>
                        <a:pt x="568" y="1461"/>
                      </a:lnTo>
                      <a:lnTo>
                        <a:pt x="1" y="1461"/>
                      </a:lnTo>
                      <a:lnTo>
                        <a:pt x="1" y="1740"/>
                      </a:lnTo>
                      <a:lnTo>
                        <a:pt x="856" y="1740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32"/>
                <p:cNvSpPr/>
                <p:nvPr/>
              </p:nvSpPr>
              <p:spPr>
                <a:xfrm>
                  <a:off x="71454" y="2860455"/>
                  <a:ext cx="37043" cy="104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2124" extrusionOk="0">
                      <a:moveTo>
                        <a:pt x="1" y="1"/>
                      </a:moveTo>
                      <a:lnTo>
                        <a:pt x="1" y="2124"/>
                      </a:lnTo>
                      <a:lnTo>
                        <a:pt x="749" y="2124"/>
                      </a:lnTo>
                      <a:lnTo>
                        <a:pt x="749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32"/>
                <p:cNvSpPr/>
                <p:nvPr/>
              </p:nvSpPr>
              <p:spPr>
                <a:xfrm>
                  <a:off x="71454" y="2860455"/>
                  <a:ext cx="37043" cy="104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2124" extrusionOk="0">
                      <a:moveTo>
                        <a:pt x="516" y="1"/>
                      </a:moveTo>
                      <a:lnTo>
                        <a:pt x="516" y="1853"/>
                      </a:lnTo>
                      <a:lnTo>
                        <a:pt x="1" y="1853"/>
                      </a:lnTo>
                      <a:lnTo>
                        <a:pt x="1" y="2124"/>
                      </a:lnTo>
                      <a:lnTo>
                        <a:pt x="749" y="2124"/>
                      </a:lnTo>
                      <a:lnTo>
                        <a:pt x="749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32"/>
                <p:cNvSpPr/>
                <p:nvPr/>
              </p:nvSpPr>
              <p:spPr>
                <a:xfrm>
                  <a:off x="122522" y="2692040"/>
                  <a:ext cx="51168" cy="13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2805" extrusionOk="0">
                      <a:moveTo>
                        <a:pt x="1" y="1"/>
                      </a:moveTo>
                      <a:lnTo>
                        <a:pt x="1" y="2804"/>
                      </a:lnTo>
                      <a:lnTo>
                        <a:pt x="1035" y="2804"/>
                      </a:lnTo>
                      <a:lnTo>
                        <a:pt x="1035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32"/>
                <p:cNvSpPr/>
                <p:nvPr/>
              </p:nvSpPr>
              <p:spPr>
                <a:xfrm>
                  <a:off x="124448" y="2692040"/>
                  <a:ext cx="49242" cy="13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" h="2805" extrusionOk="0">
                      <a:moveTo>
                        <a:pt x="712" y="1"/>
                      </a:moveTo>
                      <a:lnTo>
                        <a:pt x="712" y="2472"/>
                      </a:lnTo>
                      <a:lnTo>
                        <a:pt x="1" y="2472"/>
                      </a:lnTo>
                      <a:lnTo>
                        <a:pt x="1" y="2804"/>
                      </a:lnTo>
                      <a:lnTo>
                        <a:pt x="996" y="2804"/>
                      </a:lnTo>
                      <a:lnTo>
                        <a:pt x="996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32"/>
                <p:cNvSpPr/>
                <p:nvPr/>
              </p:nvSpPr>
              <p:spPr>
                <a:xfrm>
                  <a:off x="471456" y="2378767"/>
                  <a:ext cx="68701" cy="12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619" extrusionOk="0">
                      <a:moveTo>
                        <a:pt x="912" y="1"/>
                      </a:moveTo>
                      <a:lnTo>
                        <a:pt x="912" y="1970"/>
                      </a:lnTo>
                      <a:lnTo>
                        <a:pt x="0" y="2619"/>
                      </a:lnTo>
                      <a:lnTo>
                        <a:pt x="1391" y="2619"/>
                      </a:lnTo>
                      <a:lnTo>
                        <a:pt x="139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32"/>
                <p:cNvSpPr/>
                <p:nvPr/>
              </p:nvSpPr>
              <p:spPr>
                <a:xfrm>
                  <a:off x="318152" y="2378767"/>
                  <a:ext cx="74925" cy="8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816" extrusionOk="0">
                      <a:moveTo>
                        <a:pt x="1195" y="1"/>
                      </a:moveTo>
                      <a:lnTo>
                        <a:pt x="1195" y="1557"/>
                      </a:lnTo>
                      <a:lnTo>
                        <a:pt x="0" y="1557"/>
                      </a:lnTo>
                      <a:lnTo>
                        <a:pt x="0" y="1816"/>
                      </a:lnTo>
                      <a:lnTo>
                        <a:pt x="1517" y="1816"/>
                      </a:lnTo>
                      <a:lnTo>
                        <a:pt x="1517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32"/>
                <p:cNvSpPr/>
                <p:nvPr/>
              </p:nvSpPr>
              <p:spPr>
                <a:xfrm>
                  <a:off x="-42289" y="2252529"/>
                  <a:ext cx="763076" cy="121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0" h="2463" extrusionOk="0">
                      <a:moveTo>
                        <a:pt x="8352" y="1"/>
                      </a:moveTo>
                      <a:lnTo>
                        <a:pt x="7136" y="715"/>
                      </a:lnTo>
                      <a:lnTo>
                        <a:pt x="3391" y="715"/>
                      </a:lnTo>
                      <a:lnTo>
                        <a:pt x="0" y="2285"/>
                      </a:lnTo>
                      <a:lnTo>
                        <a:pt x="10134" y="2463"/>
                      </a:lnTo>
                      <a:lnTo>
                        <a:pt x="15450" y="2285"/>
                      </a:lnTo>
                      <a:lnTo>
                        <a:pt x="11696" y="1077"/>
                      </a:lnTo>
                      <a:lnTo>
                        <a:pt x="11314" y="954"/>
                      </a:lnTo>
                      <a:lnTo>
                        <a:pt x="10767" y="778"/>
                      </a:lnTo>
                      <a:lnTo>
                        <a:pt x="835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32"/>
                <p:cNvSpPr/>
                <p:nvPr/>
              </p:nvSpPr>
              <p:spPr>
                <a:xfrm>
                  <a:off x="-42338" y="2287842"/>
                  <a:ext cx="352595" cy="7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" h="1619" extrusionOk="0">
                      <a:moveTo>
                        <a:pt x="3392" y="1"/>
                      </a:moveTo>
                      <a:lnTo>
                        <a:pt x="0" y="1571"/>
                      </a:lnTo>
                      <a:lnTo>
                        <a:pt x="3116" y="1619"/>
                      </a:lnTo>
                      <a:lnTo>
                        <a:pt x="7139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32"/>
                <p:cNvSpPr/>
                <p:nvPr/>
              </p:nvSpPr>
              <p:spPr>
                <a:xfrm>
                  <a:off x="148056" y="3023636"/>
                  <a:ext cx="114634" cy="171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1" h="3475" extrusionOk="0">
                      <a:moveTo>
                        <a:pt x="2320" y="0"/>
                      </a:moveTo>
                      <a:lnTo>
                        <a:pt x="1" y="800"/>
                      </a:lnTo>
                      <a:lnTo>
                        <a:pt x="1" y="3475"/>
                      </a:lnTo>
                      <a:lnTo>
                        <a:pt x="2320" y="2405"/>
                      </a:lnTo>
                      <a:lnTo>
                        <a:pt x="2320" y="0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5" name="Google Shape;1595;p32"/>
              <p:cNvGrpSpPr/>
              <p:nvPr/>
            </p:nvGrpSpPr>
            <p:grpSpPr>
              <a:xfrm>
                <a:off x="3805963" y="4164052"/>
                <a:ext cx="2718821" cy="1283152"/>
                <a:chOff x="-380900" y="4773652"/>
                <a:chExt cx="2718821" cy="1283152"/>
              </a:xfrm>
            </p:grpSpPr>
            <p:sp>
              <p:nvSpPr>
                <p:cNvPr id="1596" name="Google Shape;1596;p32"/>
                <p:cNvSpPr/>
                <p:nvPr/>
              </p:nvSpPr>
              <p:spPr>
                <a:xfrm>
                  <a:off x="-380900" y="4773652"/>
                  <a:ext cx="2718821" cy="1283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48" h="25980" extrusionOk="0">
                      <a:moveTo>
                        <a:pt x="14694" y="1"/>
                      </a:moveTo>
                      <a:cubicBezTo>
                        <a:pt x="13740" y="1"/>
                        <a:pt x="12951" y="1333"/>
                        <a:pt x="13624" y="2059"/>
                      </a:cubicBezTo>
                      <a:cubicBezTo>
                        <a:pt x="13582" y="2054"/>
                        <a:pt x="13540" y="2051"/>
                        <a:pt x="13499" y="2051"/>
                      </a:cubicBezTo>
                      <a:cubicBezTo>
                        <a:pt x="12850" y="2051"/>
                        <a:pt x="12253" y="2697"/>
                        <a:pt x="12343" y="3348"/>
                      </a:cubicBezTo>
                      <a:cubicBezTo>
                        <a:pt x="12393" y="3719"/>
                        <a:pt x="12616" y="4133"/>
                        <a:pt x="12393" y="4434"/>
                      </a:cubicBezTo>
                      <a:cubicBezTo>
                        <a:pt x="12304" y="4556"/>
                        <a:pt x="12160" y="4624"/>
                        <a:pt x="12022" y="4684"/>
                      </a:cubicBezTo>
                      <a:cubicBezTo>
                        <a:pt x="11677" y="4833"/>
                        <a:pt x="11303" y="4970"/>
                        <a:pt x="10933" y="4970"/>
                      </a:cubicBezTo>
                      <a:cubicBezTo>
                        <a:pt x="10820" y="4970"/>
                        <a:pt x="10707" y="4957"/>
                        <a:pt x="10596" y="4928"/>
                      </a:cubicBezTo>
                      <a:cubicBezTo>
                        <a:pt x="10120" y="4804"/>
                        <a:pt x="9730" y="4259"/>
                        <a:pt x="9943" y="3815"/>
                      </a:cubicBezTo>
                      <a:lnTo>
                        <a:pt x="9943" y="3815"/>
                      </a:lnTo>
                      <a:cubicBezTo>
                        <a:pt x="9193" y="3836"/>
                        <a:pt x="8444" y="3857"/>
                        <a:pt x="7695" y="3877"/>
                      </a:cubicBezTo>
                      <a:cubicBezTo>
                        <a:pt x="7676" y="3877"/>
                        <a:pt x="7658" y="3877"/>
                        <a:pt x="7639" y="3877"/>
                      </a:cubicBezTo>
                      <a:cubicBezTo>
                        <a:pt x="7491" y="3877"/>
                        <a:pt x="7332" y="3857"/>
                        <a:pt x="7248" y="3741"/>
                      </a:cubicBezTo>
                      <a:cubicBezTo>
                        <a:pt x="7137" y="3587"/>
                        <a:pt x="7228" y="3377"/>
                        <a:pt x="7242" y="3188"/>
                      </a:cubicBezTo>
                      <a:cubicBezTo>
                        <a:pt x="7277" y="2737"/>
                        <a:pt x="6814" y="2365"/>
                        <a:pt x="6362" y="2361"/>
                      </a:cubicBezTo>
                      <a:cubicBezTo>
                        <a:pt x="6360" y="2361"/>
                        <a:pt x="6357" y="2361"/>
                        <a:pt x="6354" y="2361"/>
                      </a:cubicBezTo>
                      <a:cubicBezTo>
                        <a:pt x="5905" y="2361"/>
                        <a:pt x="5497" y="2631"/>
                        <a:pt x="5182" y="2951"/>
                      </a:cubicBezTo>
                      <a:cubicBezTo>
                        <a:pt x="4830" y="3307"/>
                        <a:pt x="4554" y="3738"/>
                        <a:pt x="4378" y="4208"/>
                      </a:cubicBezTo>
                      <a:cubicBezTo>
                        <a:pt x="4223" y="4617"/>
                        <a:pt x="4146" y="5050"/>
                        <a:pt x="4019" y="5469"/>
                      </a:cubicBezTo>
                      <a:cubicBezTo>
                        <a:pt x="3573" y="6944"/>
                        <a:pt x="2552" y="8164"/>
                        <a:pt x="1781" y="9497"/>
                      </a:cubicBezTo>
                      <a:cubicBezTo>
                        <a:pt x="778" y="11231"/>
                        <a:pt x="186" y="13201"/>
                        <a:pt x="69" y="15201"/>
                      </a:cubicBezTo>
                      <a:cubicBezTo>
                        <a:pt x="0" y="16365"/>
                        <a:pt x="100" y="17575"/>
                        <a:pt x="646" y="18604"/>
                      </a:cubicBezTo>
                      <a:cubicBezTo>
                        <a:pt x="1520" y="20255"/>
                        <a:pt x="3342" y="21134"/>
                        <a:pt x="5044" y="21904"/>
                      </a:cubicBezTo>
                      <a:cubicBezTo>
                        <a:pt x="8573" y="23500"/>
                        <a:pt x="12159" y="25113"/>
                        <a:pt x="15989" y="25682"/>
                      </a:cubicBezTo>
                      <a:cubicBezTo>
                        <a:pt x="17753" y="25944"/>
                        <a:pt x="19540" y="25980"/>
                        <a:pt x="21325" y="25980"/>
                      </a:cubicBezTo>
                      <a:cubicBezTo>
                        <a:pt x="21656" y="25980"/>
                        <a:pt x="21987" y="25978"/>
                        <a:pt x="22318" y="25977"/>
                      </a:cubicBezTo>
                      <a:cubicBezTo>
                        <a:pt x="27571" y="25957"/>
                        <a:pt x="32824" y="25936"/>
                        <a:pt x="38078" y="25916"/>
                      </a:cubicBezTo>
                      <a:cubicBezTo>
                        <a:pt x="39381" y="25911"/>
                        <a:pt x="40740" y="25894"/>
                        <a:pt x="41901" y="25298"/>
                      </a:cubicBezTo>
                      <a:cubicBezTo>
                        <a:pt x="43084" y="24692"/>
                        <a:pt x="44043" y="23500"/>
                        <a:pt x="45371" y="23434"/>
                      </a:cubicBezTo>
                      <a:cubicBezTo>
                        <a:pt x="45409" y="23432"/>
                        <a:pt x="45447" y="23431"/>
                        <a:pt x="45485" y="23431"/>
                      </a:cubicBezTo>
                      <a:cubicBezTo>
                        <a:pt x="46728" y="23431"/>
                        <a:pt x="47763" y="24422"/>
                        <a:pt x="48951" y="24837"/>
                      </a:cubicBezTo>
                      <a:cubicBezTo>
                        <a:pt x="49364" y="24980"/>
                        <a:pt x="49801" y="25052"/>
                        <a:pt x="50238" y="25052"/>
                      </a:cubicBezTo>
                      <a:cubicBezTo>
                        <a:pt x="50759" y="25052"/>
                        <a:pt x="51281" y="24950"/>
                        <a:pt x="51762" y="24747"/>
                      </a:cubicBezTo>
                      <a:cubicBezTo>
                        <a:pt x="52249" y="24542"/>
                        <a:pt x="52738" y="24163"/>
                        <a:pt x="52773" y="23637"/>
                      </a:cubicBezTo>
                      <a:cubicBezTo>
                        <a:pt x="52788" y="23382"/>
                        <a:pt x="52693" y="23134"/>
                        <a:pt x="52669" y="22880"/>
                      </a:cubicBezTo>
                      <a:cubicBezTo>
                        <a:pt x="52548" y="21682"/>
                        <a:pt x="53856" y="20926"/>
                        <a:pt x="54691" y="20060"/>
                      </a:cubicBezTo>
                      <a:cubicBezTo>
                        <a:pt x="54842" y="19903"/>
                        <a:pt x="54988" y="19720"/>
                        <a:pt x="55010" y="19503"/>
                      </a:cubicBezTo>
                      <a:cubicBezTo>
                        <a:pt x="55047" y="19146"/>
                        <a:pt x="54747" y="18855"/>
                        <a:pt x="54500" y="18593"/>
                      </a:cubicBezTo>
                      <a:cubicBezTo>
                        <a:pt x="53671" y="17716"/>
                        <a:pt x="53195" y="16514"/>
                        <a:pt x="53198" y="15308"/>
                      </a:cubicBezTo>
                      <a:lnTo>
                        <a:pt x="53198" y="15308"/>
                      </a:lnTo>
                      <a:cubicBezTo>
                        <a:pt x="52935" y="15380"/>
                        <a:pt x="52662" y="15415"/>
                        <a:pt x="52388" y="15415"/>
                      </a:cubicBezTo>
                      <a:cubicBezTo>
                        <a:pt x="51912" y="15415"/>
                        <a:pt x="51435" y="15307"/>
                        <a:pt x="51007" y="15096"/>
                      </a:cubicBezTo>
                      <a:cubicBezTo>
                        <a:pt x="50594" y="14545"/>
                        <a:pt x="52033" y="13857"/>
                        <a:pt x="51608" y="13314"/>
                      </a:cubicBezTo>
                      <a:cubicBezTo>
                        <a:pt x="51470" y="13138"/>
                        <a:pt x="51212" y="13132"/>
                        <a:pt x="50999" y="13060"/>
                      </a:cubicBezTo>
                      <a:cubicBezTo>
                        <a:pt x="50632" y="12935"/>
                        <a:pt x="50389" y="12598"/>
                        <a:pt x="50148" y="12295"/>
                      </a:cubicBezTo>
                      <a:cubicBezTo>
                        <a:pt x="49906" y="11993"/>
                        <a:pt x="49600" y="11685"/>
                        <a:pt x="49213" y="11668"/>
                      </a:cubicBezTo>
                      <a:cubicBezTo>
                        <a:pt x="49206" y="11668"/>
                        <a:pt x="49199" y="11668"/>
                        <a:pt x="49192" y="11668"/>
                      </a:cubicBezTo>
                      <a:cubicBezTo>
                        <a:pt x="48813" y="11668"/>
                        <a:pt x="48452" y="12128"/>
                        <a:pt x="48686" y="12428"/>
                      </a:cubicBezTo>
                      <a:cubicBezTo>
                        <a:pt x="48520" y="12529"/>
                        <a:pt x="48330" y="12576"/>
                        <a:pt x="48139" y="12576"/>
                      </a:cubicBezTo>
                      <a:cubicBezTo>
                        <a:pt x="47657" y="12576"/>
                        <a:pt x="47164" y="12280"/>
                        <a:pt x="47010" y="11817"/>
                      </a:cubicBezTo>
                      <a:cubicBezTo>
                        <a:pt x="46903" y="11497"/>
                        <a:pt x="46919" y="11099"/>
                        <a:pt x="46650" y="10896"/>
                      </a:cubicBezTo>
                      <a:cubicBezTo>
                        <a:pt x="46549" y="10819"/>
                        <a:pt x="46441" y="10790"/>
                        <a:pt x="46327" y="10790"/>
                      </a:cubicBezTo>
                      <a:cubicBezTo>
                        <a:pt x="45942" y="10790"/>
                        <a:pt x="45495" y="11123"/>
                        <a:pt x="45075" y="11123"/>
                      </a:cubicBezTo>
                      <a:cubicBezTo>
                        <a:pt x="45012" y="11123"/>
                        <a:pt x="44950" y="11116"/>
                        <a:pt x="44889" y="11099"/>
                      </a:cubicBezTo>
                      <a:cubicBezTo>
                        <a:pt x="44511" y="10993"/>
                        <a:pt x="44339" y="10570"/>
                        <a:pt x="44094" y="10262"/>
                      </a:cubicBezTo>
                      <a:cubicBezTo>
                        <a:pt x="43947" y="10077"/>
                        <a:pt x="43684" y="9942"/>
                        <a:pt x="43461" y="9942"/>
                      </a:cubicBezTo>
                      <a:cubicBezTo>
                        <a:pt x="43315" y="9942"/>
                        <a:pt x="43186" y="10001"/>
                        <a:pt x="43120" y="10142"/>
                      </a:cubicBezTo>
                      <a:cubicBezTo>
                        <a:pt x="43318" y="10549"/>
                        <a:pt x="42839" y="10982"/>
                        <a:pt x="42384" y="10982"/>
                      </a:cubicBezTo>
                      <a:cubicBezTo>
                        <a:pt x="42334" y="10982"/>
                        <a:pt x="42283" y="10977"/>
                        <a:pt x="42235" y="10966"/>
                      </a:cubicBezTo>
                      <a:cubicBezTo>
                        <a:pt x="41744" y="10853"/>
                        <a:pt x="41407" y="10419"/>
                        <a:pt x="41073" y="10045"/>
                      </a:cubicBezTo>
                      <a:cubicBezTo>
                        <a:pt x="40771" y="9707"/>
                        <a:pt x="40373" y="9375"/>
                        <a:pt x="39936" y="9375"/>
                      </a:cubicBezTo>
                      <a:cubicBezTo>
                        <a:pt x="39887" y="9375"/>
                        <a:pt x="39838" y="9379"/>
                        <a:pt x="39788" y="9388"/>
                      </a:cubicBezTo>
                      <a:cubicBezTo>
                        <a:pt x="39512" y="9436"/>
                        <a:pt x="39238" y="9622"/>
                        <a:pt x="38975" y="9622"/>
                      </a:cubicBezTo>
                      <a:cubicBezTo>
                        <a:pt x="38911" y="9622"/>
                        <a:pt x="38848" y="9611"/>
                        <a:pt x="38785" y="9584"/>
                      </a:cubicBezTo>
                      <a:cubicBezTo>
                        <a:pt x="38064" y="9273"/>
                        <a:pt x="39029" y="7862"/>
                        <a:pt x="38358" y="7452"/>
                      </a:cubicBezTo>
                      <a:cubicBezTo>
                        <a:pt x="38234" y="7377"/>
                        <a:pt x="38087" y="7365"/>
                        <a:pt x="37937" y="7365"/>
                      </a:cubicBezTo>
                      <a:cubicBezTo>
                        <a:pt x="37870" y="7365"/>
                        <a:pt x="37804" y="7368"/>
                        <a:pt x="37738" y="7368"/>
                      </a:cubicBezTo>
                      <a:cubicBezTo>
                        <a:pt x="37567" y="7368"/>
                        <a:pt x="37404" y="7353"/>
                        <a:pt x="37279" y="7244"/>
                      </a:cubicBezTo>
                      <a:cubicBezTo>
                        <a:pt x="36975" y="6980"/>
                        <a:pt x="37178" y="6400"/>
                        <a:pt x="36871" y="6139"/>
                      </a:cubicBezTo>
                      <a:cubicBezTo>
                        <a:pt x="36788" y="6068"/>
                        <a:pt x="36696" y="6039"/>
                        <a:pt x="36598" y="6039"/>
                      </a:cubicBezTo>
                      <a:cubicBezTo>
                        <a:pt x="36333" y="6039"/>
                        <a:pt x="36032" y="6254"/>
                        <a:pt x="35801" y="6438"/>
                      </a:cubicBezTo>
                      <a:cubicBezTo>
                        <a:pt x="35630" y="6574"/>
                        <a:pt x="35378" y="6672"/>
                        <a:pt x="35166" y="6672"/>
                      </a:cubicBezTo>
                      <a:cubicBezTo>
                        <a:pt x="34985" y="6672"/>
                        <a:pt x="34833" y="6601"/>
                        <a:pt x="34784" y="6421"/>
                      </a:cubicBezTo>
                      <a:cubicBezTo>
                        <a:pt x="35230" y="6076"/>
                        <a:pt x="34690" y="5360"/>
                        <a:pt x="34146" y="5360"/>
                      </a:cubicBezTo>
                      <a:cubicBezTo>
                        <a:pt x="34080" y="5360"/>
                        <a:pt x="34014" y="5370"/>
                        <a:pt x="33950" y="5393"/>
                      </a:cubicBezTo>
                      <a:cubicBezTo>
                        <a:pt x="33356" y="5605"/>
                        <a:pt x="33105" y="6294"/>
                        <a:pt x="32935" y="6903"/>
                      </a:cubicBezTo>
                      <a:cubicBezTo>
                        <a:pt x="32837" y="6824"/>
                        <a:pt x="32731" y="6789"/>
                        <a:pt x="32623" y="6789"/>
                      </a:cubicBezTo>
                      <a:cubicBezTo>
                        <a:pt x="32214" y="6789"/>
                        <a:pt x="31787" y="7292"/>
                        <a:pt x="31689" y="7762"/>
                      </a:cubicBezTo>
                      <a:cubicBezTo>
                        <a:pt x="31565" y="8357"/>
                        <a:pt x="31561" y="9088"/>
                        <a:pt x="31038" y="9397"/>
                      </a:cubicBezTo>
                      <a:cubicBezTo>
                        <a:pt x="30895" y="9482"/>
                        <a:pt x="30741" y="9517"/>
                        <a:pt x="30584" y="9517"/>
                      </a:cubicBezTo>
                      <a:cubicBezTo>
                        <a:pt x="30186" y="9517"/>
                        <a:pt x="29761" y="9291"/>
                        <a:pt x="29404" y="9068"/>
                      </a:cubicBezTo>
                      <a:cubicBezTo>
                        <a:pt x="30062" y="8312"/>
                        <a:pt x="29610" y="6915"/>
                        <a:pt x="28635" y="6685"/>
                      </a:cubicBezTo>
                      <a:cubicBezTo>
                        <a:pt x="29297" y="6457"/>
                        <a:pt x="29702" y="5663"/>
                        <a:pt x="29500" y="4993"/>
                      </a:cubicBezTo>
                      <a:cubicBezTo>
                        <a:pt x="29328" y="4423"/>
                        <a:pt x="28741" y="4021"/>
                        <a:pt x="28152" y="4021"/>
                      </a:cubicBezTo>
                      <a:cubicBezTo>
                        <a:pt x="28048" y="4021"/>
                        <a:pt x="27945" y="4033"/>
                        <a:pt x="27843" y="4059"/>
                      </a:cubicBezTo>
                      <a:cubicBezTo>
                        <a:pt x="28543" y="3632"/>
                        <a:pt x="28032" y="2356"/>
                        <a:pt x="27212" y="2336"/>
                      </a:cubicBezTo>
                      <a:cubicBezTo>
                        <a:pt x="27203" y="2335"/>
                        <a:pt x="27195" y="2335"/>
                        <a:pt x="27186" y="2335"/>
                      </a:cubicBezTo>
                      <a:cubicBezTo>
                        <a:pt x="26380" y="2335"/>
                        <a:pt x="25774" y="3204"/>
                        <a:pt x="25796" y="4015"/>
                      </a:cubicBezTo>
                      <a:cubicBezTo>
                        <a:pt x="25593" y="3855"/>
                        <a:pt x="25344" y="3782"/>
                        <a:pt x="25091" y="3782"/>
                      </a:cubicBezTo>
                      <a:cubicBezTo>
                        <a:pt x="24531" y="3782"/>
                        <a:pt x="23952" y="4137"/>
                        <a:pt x="23815" y="4691"/>
                      </a:cubicBezTo>
                      <a:cubicBezTo>
                        <a:pt x="23753" y="4939"/>
                        <a:pt x="23761" y="5222"/>
                        <a:pt x="23595" y="5416"/>
                      </a:cubicBezTo>
                      <a:cubicBezTo>
                        <a:pt x="23221" y="5852"/>
                        <a:pt x="22250" y="5547"/>
                        <a:pt x="22113" y="6103"/>
                      </a:cubicBezTo>
                      <a:cubicBezTo>
                        <a:pt x="22067" y="6289"/>
                        <a:pt x="22161" y="6482"/>
                        <a:pt x="22152" y="6673"/>
                      </a:cubicBezTo>
                      <a:cubicBezTo>
                        <a:pt x="22136" y="7029"/>
                        <a:pt x="21758" y="7278"/>
                        <a:pt x="21400" y="7278"/>
                      </a:cubicBezTo>
                      <a:cubicBezTo>
                        <a:pt x="21390" y="7278"/>
                        <a:pt x="21380" y="7278"/>
                        <a:pt x="21370" y="7277"/>
                      </a:cubicBezTo>
                      <a:cubicBezTo>
                        <a:pt x="21005" y="7264"/>
                        <a:pt x="20677" y="7059"/>
                        <a:pt x="20379" y="6847"/>
                      </a:cubicBezTo>
                      <a:cubicBezTo>
                        <a:pt x="20124" y="6976"/>
                        <a:pt x="19837" y="7041"/>
                        <a:pt x="19551" y="7041"/>
                      </a:cubicBezTo>
                      <a:cubicBezTo>
                        <a:pt x="19263" y="7041"/>
                        <a:pt x="18975" y="6976"/>
                        <a:pt x="18719" y="6845"/>
                      </a:cubicBezTo>
                      <a:cubicBezTo>
                        <a:pt x="18874" y="6389"/>
                        <a:pt x="18767" y="5855"/>
                        <a:pt x="18450" y="5493"/>
                      </a:cubicBezTo>
                      <a:cubicBezTo>
                        <a:pt x="18420" y="5665"/>
                        <a:pt x="18271" y="5741"/>
                        <a:pt x="18103" y="5741"/>
                      </a:cubicBezTo>
                      <a:cubicBezTo>
                        <a:pt x="17908" y="5741"/>
                        <a:pt x="17686" y="5638"/>
                        <a:pt x="17593" y="5459"/>
                      </a:cubicBezTo>
                      <a:cubicBezTo>
                        <a:pt x="17420" y="5125"/>
                        <a:pt x="17509" y="4723"/>
                        <a:pt x="17491" y="4347"/>
                      </a:cubicBezTo>
                      <a:cubicBezTo>
                        <a:pt x="17448" y="3437"/>
                        <a:pt x="16664" y="2621"/>
                        <a:pt x="15757" y="2542"/>
                      </a:cubicBezTo>
                      <a:cubicBezTo>
                        <a:pt x="16375" y="1684"/>
                        <a:pt x="15927" y="223"/>
                        <a:pt x="14890" y="20"/>
                      </a:cubicBezTo>
                      <a:cubicBezTo>
                        <a:pt x="14824" y="7"/>
                        <a:pt x="14759" y="1"/>
                        <a:pt x="1469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32"/>
                <p:cNvSpPr/>
                <p:nvPr/>
              </p:nvSpPr>
              <p:spPr>
                <a:xfrm>
                  <a:off x="1148678" y="5274941"/>
                  <a:ext cx="398182" cy="290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2" h="5883" extrusionOk="0">
                      <a:moveTo>
                        <a:pt x="5646" y="1"/>
                      </a:moveTo>
                      <a:cubicBezTo>
                        <a:pt x="5286" y="1"/>
                        <a:pt x="4854" y="180"/>
                        <a:pt x="4591" y="395"/>
                      </a:cubicBezTo>
                      <a:cubicBezTo>
                        <a:pt x="4441" y="519"/>
                        <a:pt x="3852" y="1204"/>
                        <a:pt x="3936" y="1416"/>
                      </a:cubicBezTo>
                      <a:cubicBezTo>
                        <a:pt x="3667" y="735"/>
                        <a:pt x="2806" y="327"/>
                        <a:pt x="2063" y="327"/>
                      </a:cubicBezTo>
                      <a:cubicBezTo>
                        <a:pt x="1934" y="327"/>
                        <a:pt x="1808" y="340"/>
                        <a:pt x="1689" y="365"/>
                      </a:cubicBezTo>
                      <a:cubicBezTo>
                        <a:pt x="1625" y="379"/>
                        <a:pt x="1561" y="396"/>
                        <a:pt x="1507" y="433"/>
                      </a:cubicBezTo>
                      <a:cubicBezTo>
                        <a:pt x="1450" y="473"/>
                        <a:pt x="1410" y="531"/>
                        <a:pt x="1380" y="593"/>
                      </a:cubicBezTo>
                      <a:cubicBezTo>
                        <a:pt x="1238" y="888"/>
                        <a:pt x="1339" y="1280"/>
                        <a:pt x="1607" y="1469"/>
                      </a:cubicBezTo>
                      <a:cubicBezTo>
                        <a:pt x="1762" y="1579"/>
                        <a:pt x="1958" y="1622"/>
                        <a:pt x="2114" y="1731"/>
                      </a:cubicBezTo>
                      <a:cubicBezTo>
                        <a:pt x="2269" y="1841"/>
                        <a:pt x="2376" y="2071"/>
                        <a:pt x="2258" y="2221"/>
                      </a:cubicBezTo>
                      <a:cubicBezTo>
                        <a:pt x="2192" y="2304"/>
                        <a:pt x="2087" y="2328"/>
                        <a:pt x="1977" y="2328"/>
                      </a:cubicBezTo>
                      <a:cubicBezTo>
                        <a:pt x="1916" y="2328"/>
                        <a:pt x="1854" y="2321"/>
                        <a:pt x="1796" y="2312"/>
                      </a:cubicBezTo>
                      <a:cubicBezTo>
                        <a:pt x="1563" y="2276"/>
                        <a:pt x="1365" y="2240"/>
                        <a:pt x="1172" y="2240"/>
                      </a:cubicBezTo>
                      <a:cubicBezTo>
                        <a:pt x="952" y="2240"/>
                        <a:pt x="739" y="2286"/>
                        <a:pt x="487" y="2429"/>
                      </a:cubicBezTo>
                      <a:cubicBezTo>
                        <a:pt x="369" y="2497"/>
                        <a:pt x="255" y="2581"/>
                        <a:pt x="186" y="2699"/>
                      </a:cubicBezTo>
                      <a:cubicBezTo>
                        <a:pt x="1" y="3017"/>
                        <a:pt x="236" y="3438"/>
                        <a:pt x="557" y="3618"/>
                      </a:cubicBezTo>
                      <a:cubicBezTo>
                        <a:pt x="878" y="3797"/>
                        <a:pt x="1261" y="3821"/>
                        <a:pt x="1616" y="3914"/>
                      </a:cubicBezTo>
                      <a:cubicBezTo>
                        <a:pt x="1743" y="3949"/>
                        <a:pt x="1878" y="3999"/>
                        <a:pt x="1948" y="4112"/>
                      </a:cubicBezTo>
                      <a:cubicBezTo>
                        <a:pt x="2081" y="4326"/>
                        <a:pt x="1900" y="4592"/>
                        <a:pt x="1871" y="4844"/>
                      </a:cubicBezTo>
                      <a:cubicBezTo>
                        <a:pt x="1834" y="5161"/>
                        <a:pt x="2055" y="5455"/>
                        <a:pt x="2312" y="5645"/>
                      </a:cubicBezTo>
                      <a:cubicBezTo>
                        <a:pt x="2497" y="5781"/>
                        <a:pt x="2728" y="5883"/>
                        <a:pt x="2953" y="5883"/>
                      </a:cubicBezTo>
                      <a:cubicBezTo>
                        <a:pt x="3038" y="5883"/>
                        <a:pt x="3122" y="5868"/>
                        <a:pt x="3203" y="5835"/>
                      </a:cubicBezTo>
                      <a:cubicBezTo>
                        <a:pt x="3478" y="5723"/>
                        <a:pt x="3632" y="5436"/>
                        <a:pt x="3808" y="5195"/>
                      </a:cubicBezTo>
                      <a:cubicBezTo>
                        <a:pt x="3959" y="4990"/>
                        <a:pt x="4187" y="4793"/>
                        <a:pt x="4428" y="4793"/>
                      </a:cubicBezTo>
                      <a:cubicBezTo>
                        <a:pt x="4469" y="4793"/>
                        <a:pt x="4511" y="4798"/>
                        <a:pt x="4552" y="4811"/>
                      </a:cubicBezTo>
                      <a:cubicBezTo>
                        <a:pt x="4561" y="4813"/>
                        <a:pt x="4722" y="5246"/>
                        <a:pt x="4760" y="5298"/>
                      </a:cubicBezTo>
                      <a:cubicBezTo>
                        <a:pt x="4878" y="5460"/>
                        <a:pt x="5038" y="5592"/>
                        <a:pt x="5221" y="5674"/>
                      </a:cubicBezTo>
                      <a:cubicBezTo>
                        <a:pt x="5360" y="5735"/>
                        <a:pt x="5537" y="5772"/>
                        <a:pt x="5715" y="5772"/>
                      </a:cubicBezTo>
                      <a:cubicBezTo>
                        <a:pt x="5924" y="5772"/>
                        <a:pt x="6132" y="5721"/>
                        <a:pt x="6276" y="5595"/>
                      </a:cubicBezTo>
                      <a:cubicBezTo>
                        <a:pt x="6675" y="5244"/>
                        <a:pt x="6691" y="4524"/>
                        <a:pt x="6471" y="4078"/>
                      </a:cubicBezTo>
                      <a:cubicBezTo>
                        <a:pt x="6399" y="3931"/>
                        <a:pt x="6299" y="3757"/>
                        <a:pt x="6383" y="3615"/>
                      </a:cubicBezTo>
                      <a:lnTo>
                        <a:pt x="6383" y="3615"/>
                      </a:lnTo>
                      <a:cubicBezTo>
                        <a:pt x="6604" y="3669"/>
                        <a:pt x="6849" y="3716"/>
                        <a:pt x="7081" y="3716"/>
                      </a:cubicBezTo>
                      <a:cubicBezTo>
                        <a:pt x="7362" y="3716"/>
                        <a:pt x="7625" y="3647"/>
                        <a:pt x="7804" y="3436"/>
                      </a:cubicBezTo>
                      <a:cubicBezTo>
                        <a:pt x="8061" y="3134"/>
                        <a:pt x="7993" y="2636"/>
                        <a:pt x="7710" y="2360"/>
                      </a:cubicBezTo>
                      <a:cubicBezTo>
                        <a:pt x="7505" y="2160"/>
                        <a:pt x="7219" y="2067"/>
                        <a:pt x="6932" y="2067"/>
                      </a:cubicBezTo>
                      <a:cubicBezTo>
                        <a:pt x="6820" y="2067"/>
                        <a:pt x="6707" y="2082"/>
                        <a:pt x="6599" y="2109"/>
                      </a:cubicBezTo>
                      <a:cubicBezTo>
                        <a:pt x="6355" y="2172"/>
                        <a:pt x="6125" y="2294"/>
                        <a:pt x="5876" y="2324"/>
                      </a:cubicBezTo>
                      <a:cubicBezTo>
                        <a:pt x="5847" y="2328"/>
                        <a:pt x="5819" y="2329"/>
                        <a:pt x="5790" y="2329"/>
                      </a:cubicBezTo>
                      <a:cubicBezTo>
                        <a:pt x="5562" y="2329"/>
                        <a:pt x="5321" y="2225"/>
                        <a:pt x="5255" y="2011"/>
                      </a:cubicBezTo>
                      <a:cubicBezTo>
                        <a:pt x="5164" y="1718"/>
                        <a:pt x="5445" y="1446"/>
                        <a:pt x="5712" y="1294"/>
                      </a:cubicBezTo>
                      <a:cubicBezTo>
                        <a:pt x="5979" y="1142"/>
                        <a:pt x="6298" y="980"/>
                        <a:pt x="6355" y="679"/>
                      </a:cubicBezTo>
                      <a:cubicBezTo>
                        <a:pt x="6418" y="342"/>
                        <a:pt x="6081" y="37"/>
                        <a:pt x="5740" y="5"/>
                      </a:cubicBezTo>
                      <a:cubicBezTo>
                        <a:pt x="5709" y="2"/>
                        <a:pt x="5678" y="1"/>
                        <a:pt x="5646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32"/>
                <p:cNvSpPr/>
                <p:nvPr/>
              </p:nvSpPr>
              <p:spPr>
                <a:xfrm>
                  <a:off x="1578658" y="5380534"/>
                  <a:ext cx="317775" cy="26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" h="5411" extrusionOk="0">
                      <a:moveTo>
                        <a:pt x="3377" y="0"/>
                      </a:moveTo>
                      <a:cubicBezTo>
                        <a:pt x="3316" y="0"/>
                        <a:pt x="3256" y="6"/>
                        <a:pt x="3197" y="16"/>
                      </a:cubicBezTo>
                      <a:cubicBezTo>
                        <a:pt x="3073" y="37"/>
                        <a:pt x="2948" y="75"/>
                        <a:pt x="2850" y="155"/>
                      </a:cubicBezTo>
                      <a:cubicBezTo>
                        <a:pt x="2631" y="333"/>
                        <a:pt x="2608" y="661"/>
                        <a:pt x="2666" y="939"/>
                      </a:cubicBezTo>
                      <a:cubicBezTo>
                        <a:pt x="2722" y="1215"/>
                        <a:pt x="2842" y="1483"/>
                        <a:pt x="2841" y="1765"/>
                      </a:cubicBezTo>
                      <a:cubicBezTo>
                        <a:pt x="2840" y="2019"/>
                        <a:pt x="2737" y="2111"/>
                        <a:pt x="2593" y="2111"/>
                      </a:cubicBezTo>
                      <a:cubicBezTo>
                        <a:pt x="2304" y="2111"/>
                        <a:pt x="1849" y="1734"/>
                        <a:pt x="1729" y="1544"/>
                      </a:cubicBezTo>
                      <a:cubicBezTo>
                        <a:pt x="1508" y="1196"/>
                        <a:pt x="1302" y="772"/>
                        <a:pt x="903" y="669"/>
                      </a:cubicBezTo>
                      <a:cubicBezTo>
                        <a:pt x="851" y="656"/>
                        <a:pt x="797" y="649"/>
                        <a:pt x="744" y="649"/>
                      </a:cubicBezTo>
                      <a:cubicBezTo>
                        <a:pt x="539" y="649"/>
                        <a:pt x="333" y="744"/>
                        <a:pt x="203" y="904"/>
                      </a:cubicBezTo>
                      <a:cubicBezTo>
                        <a:pt x="39" y="1106"/>
                        <a:pt x="1" y="1399"/>
                        <a:pt x="100" y="1639"/>
                      </a:cubicBezTo>
                      <a:cubicBezTo>
                        <a:pt x="170" y="1808"/>
                        <a:pt x="300" y="1945"/>
                        <a:pt x="440" y="2062"/>
                      </a:cubicBezTo>
                      <a:cubicBezTo>
                        <a:pt x="759" y="2329"/>
                        <a:pt x="1148" y="2513"/>
                        <a:pt x="1557" y="2591"/>
                      </a:cubicBezTo>
                      <a:cubicBezTo>
                        <a:pt x="1868" y="2650"/>
                        <a:pt x="2262" y="2704"/>
                        <a:pt x="2355" y="3006"/>
                      </a:cubicBezTo>
                      <a:cubicBezTo>
                        <a:pt x="2438" y="3276"/>
                        <a:pt x="2202" y="3539"/>
                        <a:pt x="1959" y="3684"/>
                      </a:cubicBezTo>
                      <a:cubicBezTo>
                        <a:pt x="1716" y="3829"/>
                        <a:pt x="1428" y="3945"/>
                        <a:pt x="1301" y="4198"/>
                      </a:cubicBezTo>
                      <a:cubicBezTo>
                        <a:pt x="1087" y="4623"/>
                        <a:pt x="1534" y="5148"/>
                        <a:pt x="2010" y="5167"/>
                      </a:cubicBezTo>
                      <a:cubicBezTo>
                        <a:pt x="2023" y="5168"/>
                        <a:pt x="2037" y="5168"/>
                        <a:pt x="2050" y="5168"/>
                      </a:cubicBezTo>
                      <a:cubicBezTo>
                        <a:pt x="2509" y="5168"/>
                        <a:pt x="2916" y="4854"/>
                        <a:pt x="3220" y="4505"/>
                      </a:cubicBezTo>
                      <a:cubicBezTo>
                        <a:pt x="3389" y="4310"/>
                        <a:pt x="3550" y="4092"/>
                        <a:pt x="3784" y="3983"/>
                      </a:cubicBezTo>
                      <a:cubicBezTo>
                        <a:pt x="3859" y="3948"/>
                        <a:pt x="3945" y="3931"/>
                        <a:pt x="4029" y="3931"/>
                      </a:cubicBezTo>
                      <a:cubicBezTo>
                        <a:pt x="4209" y="3931"/>
                        <a:pt x="4385" y="4010"/>
                        <a:pt x="4447" y="4174"/>
                      </a:cubicBezTo>
                      <a:cubicBezTo>
                        <a:pt x="4493" y="4296"/>
                        <a:pt x="4469" y="4431"/>
                        <a:pt x="4472" y="4562"/>
                      </a:cubicBezTo>
                      <a:cubicBezTo>
                        <a:pt x="4484" y="5021"/>
                        <a:pt x="4924" y="5411"/>
                        <a:pt x="5381" y="5411"/>
                      </a:cubicBezTo>
                      <a:cubicBezTo>
                        <a:pt x="5414" y="5411"/>
                        <a:pt x="5447" y="5409"/>
                        <a:pt x="5480" y="5405"/>
                      </a:cubicBezTo>
                      <a:cubicBezTo>
                        <a:pt x="6018" y="5291"/>
                        <a:pt x="5791" y="4314"/>
                        <a:pt x="5552" y="3816"/>
                      </a:cubicBezTo>
                      <a:cubicBezTo>
                        <a:pt x="5440" y="3581"/>
                        <a:pt x="5269" y="3353"/>
                        <a:pt x="5288" y="3094"/>
                      </a:cubicBezTo>
                      <a:cubicBezTo>
                        <a:pt x="5313" y="2753"/>
                        <a:pt x="5647" y="2534"/>
                        <a:pt x="5916" y="2322"/>
                      </a:cubicBezTo>
                      <a:cubicBezTo>
                        <a:pt x="6185" y="2109"/>
                        <a:pt x="6433" y="1734"/>
                        <a:pt x="6244" y="1447"/>
                      </a:cubicBezTo>
                      <a:cubicBezTo>
                        <a:pt x="6158" y="1316"/>
                        <a:pt x="6007" y="1259"/>
                        <a:pt x="5848" y="1259"/>
                      </a:cubicBezTo>
                      <a:cubicBezTo>
                        <a:pt x="5719" y="1259"/>
                        <a:pt x="5584" y="1297"/>
                        <a:pt x="5473" y="1361"/>
                      </a:cubicBezTo>
                      <a:cubicBezTo>
                        <a:pt x="5227" y="1506"/>
                        <a:pt x="5053" y="1746"/>
                        <a:pt x="4832" y="1927"/>
                      </a:cubicBezTo>
                      <a:cubicBezTo>
                        <a:pt x="4682" y="2050"/>
                        <a:pt x="4467" y="2138"/>
                        <a:pt x="4263" y="2138"/>
                      </a:cubicBezTo>
                      <a:cubicBezTo>
                        <a:pt x="4087" y="2138"/>
                        <a:pt x="3919" y="2073"/>
                        <a:pt x="3805" y="1910"/>
                      </a:cubicBezTo>
                      <a:cubicBezTo>
                        <a:pt x="3693" y="1750"/>
                        <a:pt x="3699" y="1533"/>
                        <a:pt x="3753" y="1345"/>
                      </a:cubicBezTo>
                      <a:cubicBezTo>
                        <a:pt x="3805" y="1156"/>
                        <a:pt x="3900" y="981"/>
                        <a:pt x="3953" y="793"/>
                      </a:cubicBezTo>
                      <a:cubicBezTo>
                        <a:pt x="4006" y="604"/>
                        <a:pt x="4013" y="388"/>
                        <a:pt x="3901" y="228"/>
                      </a:cubicBezTo>
                      <a:cubicBezTo>
                        <a:pt x="3787" y="63"/>
                        <a:pt x="3582" y="0"/>
                        <a:pt x="3377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32"/>
                <p:cNvSpPr/>
                <p:nvPr/>
              </p:nvSpPr>
              <p:spPr>
                <a:xfrm>
                  <a:off x="-120916" y="5013088"/>
                  <a:ext cx="1795919" cy="786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2" h="15933" extrusionOk="0">
                      <a:moveTo>
                        <a:pt x="8369" y="1"/>
                      </a:moveTo>
                      <a:cubicBezTo>
                        <a:pt x="8296" y="408"/>
                        <a:pt x="8355" y="838"/>
                        <a:pt x="8531" y="1210"/>
                      </a:cubicBezTo>
                      <a:cubicBezTo>
                        <a:pt x="8324" y="1078"/>
                        <a:pt x="8091" y="1019"/>
                        <a:pt x="7856" y="1019"/>
                      </a:cubicBezTo>
                      <a:cubicBezTo>
                        <a:pt x="7053" y="1019"/>
                        <a:pt x="6218" y="1702"/>
                        <a:pt x="6262" y="2535"/>
                      </a:cubicBezTo>
                      <a:cubicBezTo>
                        <a:pt x="6029" y="2257"/>
                        <a:pt x="5689" y="2132"/>
                        <a:pt x="5334" y="2132"/>
                      </a:cubicBezTo>
                      <a:cubicBezTo>
                        <a:pt x="4831" y="2132"/>
                        <a:pt x="4299" y="2382"/>
                        <a:pt x="4001" y="2801"/>
                      </a:cubicBezTo>
                      <a:cubicBezTo>
                        <a:pt x="3388" y="3661"/>
                        <a:pt x="3650" y="4766"/>
                        <a:pt x="3391" y="5395"/>
                      </a:cubicBezTo>
                      <a:cubicBezTo>
                        <a:pt x="3262" y="5701"/>
                        <a:pt x="3011" y="5896"/>
                        <a:pt x="2475" y="5896"/>
                      </a:cubicBezTo>
                      <a:cubicBezTo>
                        <a:pt x="2201" y="5896"/>
                        <a:pt x="1851" y="5845"/>
                        <a:pt x="1404" y="5731"/>
                      </a:cubicBezTo>
                      <a:lnTo>
                        <a:pt x="1404" y="5731"/>
                      </a:lnTo>
                      <a:cubicBezTo>
                        <a:pt x="1406" y="6332"/>
                        <a:pt x="1852" y="6904"/>
                        <a:pt x="2432" y="7058"/>
                      </a:cubicBezTo>
                      <a:cubicBezTo>
                        <a:pt x="2324" y="7290"/>
                        <a:pt x="2111" y="7351"/>
                        <a:pt x="1855" y="7351"/>
                      </a:cubicBezTo>
                      <a:cubicBezTo>
                        <a:pt x="1570" y="7351"/>
                        <a:pt x="1232" y="7275"/>
                        <a:pt x="930" y="7275"/>
                      </a:cubicBezTo>
                      <a:cubicBezTo>
                        <a:pt x="696" y="7275"/>
                        <a:pt x="484" y="7320"/>
                        <a:pt x="331" y="7479"/>
                      </a:cubicBezTo>
                      <a:cubicBezTo>
                        <a:pt x="0" y="7824"/>
                        <a:pt x="269" y="8416"/>
                        <a:pt x="658" y="8694"/>
                      </a:cubicBezTo>
                      <a:cubicBezTo>
                        <a:pt x="1047" y="8970"/>
                        <a:pt x="1542" y="9101"/>
                        <a:pt x="1867" y="9448"/>
                      </a:cubicBezTo>
                      <a:cubicBezTo>
                        <a:pt x="2155" y="9757"/>
                        <a:pt x="2265" y="10188"/>
                        <a:pt x="2433" y="10577"/>
                      </a:cubicBezTo>
                      <a:cubicBezTo>
                        <a:pt x="2896" y="11658"/>
                        <a:pt x="3895" y="12496"/>
                        <a:pt x="5041" y="12761"/>
                      </a:cubicBezTo>
                      <a:cubicBezTo>
                        <a:pt x="4381" y="12849"/>
                        <a:pt x="4210" y="13887"/>
                        <a:pt x="4729" y="14305"/>
                      </a:cubicBezTo>
                      <a:cubicBezTo>
                        <a:pt x="4920" y="14460"/>
                        <a:pt x="5154" y="14529"/>
                        <a:pt x="5394" y="14529"/>
                      </a:cubicBezTo>
                      <a:cubicBezTo>
                        <a:pt x="5806" y="14529"/>
                        <a:pt x="6238" y="14326"/>
                        <a:pt x="6506" y="14002"/>
                      </a:cubicBezTo>
                      <a:cubicBezTo>
                        <a:pt x="6928" y="13489"/>
                        <a:pt x="7016" y="12770"/>
                        <a:pt x="6951" y="12107"/>
                      </a:cubicBezTo>
                      <a:cubicBezTo>
                        <a:pt x="6904" y="11590"/>
                        <a:pt x="6743" y="11036"/>
                        <a:pt x="6312" y="10747"/>
                      </a:cubicBezTo>
                      <a:cubicBezTo>
                        <a:pt x="6464" y="10703"/>
                        <a:pt x="6616" y="10685"/>
                        <a:pt x="6769" y="10685"/>
                      </a:cubicBezTo>
                      <a:cubicBezTo>
                        <a:pt x="7462" y="10685"/>
                        <a:pt x="8160" y="11074"/>
                        <a:pt x="8856" y="11258"/>
                      </a:cubicBezTo>
                      <a:cubicBezTo>
                        <a:pt x="9008" y="11299"/>
                        <a:pt x="9173" y="11318"/>
                        <a:pt x="9339" y="11318"/>
                      </a:cubicBezTo>
                      <a:cubicBezTo>
                        <a:pt x="10100" y="11318"/>
                        <a:pt x="10903" y="10906"/>
                        <a:pt x="10805" y="10191"/>
                      </a:cubicBezTo>
                      <a:lnTo>
                        <a:pt x="10805" y="10191"/>
                      </a:lnTo>
                      <a:cubicBezTo>
                        <a:pt x="11558" y="10223"/>
                        <a:pt x="12317" y="10252"/>
                        <a:pt x="13071" y="10285"/>
                      </a:cubicBezTo>
                      <a:cubicBezTo>
                        <a:pt x="12779" y="11122"/>
                        <a:pt x="13531" y="12112"/>
                        <a:pt x="14395" y="12128"/>
                      </a:cubicBezTo>
                      <a:cubicBezTo>
                        <a:pt x="14227" y="12245"/>
                        <a:pt x="14173" y="12619"/>
                        <a:pt x="14388" y="12758"/>
                      </a:cubicBezTo>
                      <a:cubicBezTo>
                        <a:pt x="14486" y="12820"/>
                        <a:pt x="14595" y="12845"/>
                        <a:pt x="14707" y="12845"/>
                      </a:cubicBezTo>
                      <a:cubicBezTo>
                        <a:pt x="14923" y="12845"/>
                        <a:pt x="15154" y="12753"/>
                        <a:pt x="15356" y="12657"/>
                      </a:cubicBezTo>
                      <a:cubicBezTo>
                        <a:pt x="16009" y="12354"/>
                        <a:pt x="16664" y="12051"/>
                        <a:pt x="17318" y="11748"/>
                      </a:cubicBezTo>
                      <a:cubicBezTo>
                        <a:pt x="17366" y="12128"/>
                        <a:pt x="17413" y="12510"/>
                        <a:pt x="17460" y="12894"/>
                      </a:cubicBezTo>
                      <a:cubicBezTo>
                        <a:pt x="17873" y="12831"/>
                        <a:pt x="18283" y="12773"/>
                        <a:pt x="18696" y="12714"/>
                      </a:cubicBezTo>
                      <a:cubicBezTo>
                        <a:pt x="18527" y="12322"/>
                        <a:pt x="18362" y="11929"/>
                        <a:pt x="18195" y="11538"/>
                      </a:cubicBezTo>
                      <a:lnTo>
                        <a:pt x="18195" y="11538"/>
                      </a:lnTo>
                      <a:cubicBezTo>
                        <a:pt x="18223" y="11543"/>
                        <a:pt x="18250" y="11546"/>
                        <a:pt x="18276" y="11546"/>
                      </a:cubicBezTo>
                      <a:cubicBezTo>
                        <a:pt x="18641" y="11546"/>
                        <a:pt x="18835" y="11032"/>
                        <a:pt x="18878" y="10636"/>
                      </a:cubicBezTo>
                      <a:cubicBezTo>
                        <a:pt x="19055" y="10462"/>
                        <a:pt x="19302" y="10375"/>
                        <a:pt x="19549" y="10375"/>
                      </a:cubicBezTo>
                      <a:cubicBezTo>
                        <a:pt x="19796" y="10375"/>
                        <a:pt x="20043" y="10462"/>
                        <a:pt x="20220" y="10636"/>
                      </a:cubicBezTo>
                      <a:cubicBezTo>
                        <a:pt x="20573" y="10980"/>
                        <a:pt x="20588" y="11615"/>
                        <a:pt x="20252" y="11977"/>
                      </a:cubicBezTo>
                      <a:cubicBezTo>
                        <a:pt x="20892" y="12281"/>
                        <a:pt x="21534" y="12582"/>
                        <a:pt x="22177" y="12885"/>
                      </a:cubicBezTo>
                      <a:cubicBezTo>
                        <a:pt x="21728" y="13109"/>
                        <a:pt x="21588" y="13778"/>
                        <a:pt x="21909" y="14164"/>
                      </a:cubicBezTo>
                      <a:cubicBezTo>
                        <a:pt x="21983" y="14170"/>
                        <a:pt x="22059" y="14173"/>
                        <a:pt x="22137" y="14173"/>
                      </a:cubicBezTo>
                      <a:cubicBezTo>
                        <a:pt x="22984" y="14173"/>
                        <a:pt x="24025" y="13816"/>
                        <a:pt x="23833" y="13038"/>
                      </a:cubicBezTo>
                      <a:cubicBezTo>
                        <a:pt x="24226" y="12991"/>
                        <a:pt x="24617" y="12941"/>
                        <a:pt x="25010" y="12890"/>
                      </a:cubicBezTo>
                      <a:cubicBezTo>
                        <a:pt x="24854" y="12555"/>
                        <a:pt x="24909" y="12133"/>
                        <a:pt x="25143" y="11850"/>
                      </a:cubicBezTo>
                      <a:cubicBezTo>
                        <a:pt x="25281" y="11823"/>
                        <a:pt x="25422" y="11810"/>
                        <a:pt x="25563" y="11810"/>
                      </a:cubicBezTo>
                      <a:cubicBezTo>
                        <a:pt x="25856" y="11810"/>
                        <a:pt x="26148" y="11868"/>
                        <a:pt x="26419" y="11983"/>
                      </a:cubicBezTo>
                      <a:cubicBezTo>
                        <a:pt x="26552" y="12560"/>
                        <a:pt x="26728" y="13129"/>
                        <a:pt x="26950" y="13681"/>
                      </a:cubicBezTo>
                      <a:cubicBezTo>
                        <a:pt x="26830" y="13640"/>
                        <a:pt x="26706" y="13621"/>
                        <a:pt x="26581" y="13621"/>
                      </a:cubicBezTo>
                      <a:cubicBezTo>
                        <a:pt x="26032" y="13621"/>
                        <a:pt x="25480" y="13994"/>
                        <a:pt x="25331" y="14529"/>
                      </a:cubicBezTo>
                      <a:cubicBezTo>
                        <a:pt x="25706" y="14582"/>
                        <a:pt x="26085" y="14609"/>
                        <a:pt x="26463" y="14609"/>
                      </a:cubicBezTo>
                      <a:cubicBezTo>
                        <a:pt x="27012" y="14609"/>
                        <a:pt x="27561" y="14553"/>
                        <a:pt x="28100" y="14441"/>
                      </a:cubicBezTo>
                      <a:cubicBezTo>
                        <a:pt x="28166" y="14824"/>
                        <a:pt x="28188" y="15216"/>
                        <a:pt x="28161" y="15605"/>
                      </a:cubicBezTo>
                      <a:cubicBezTo>
                        <a:pt x="28329" y="15838"/>
                        <a:pt x="28559" y="15932"/>
                        <a:pt x="28815" y="15932"/>
                      </a:cubicBezTo>
                      <a:cubicBezTo>
                        <a:pt x="29357" y="15932"/>
                        <a:pt x="30014" y="15509"/>
                        <a:pt x="30442" y="15080"/>
                      </a:cubicBezTo>
                      <a:cubicBezTo>
                        <a:pt x="30869" y="14652"/>
                        <a:pt x="31526" y="14236"/>
                        <a:pt x="32066" y="14236"/>
                      </a:cubicBezTo>
                      <a:cubicBezTo>
                        <a:pt x="32325" y="14236"/>
                        <a:pt x="32557" y="14331"/>
                        <a:pt x="32725" y="14567"/>
                      </a:cubicBezTo>
                      <a:cubicBezTo>
                        <a:pt x="32845" y="14741"/>
                        <a:pt x="32892" y="14960"/>
                        <a:pt x="33028" y="15122"/>
                      </a:cubicBezTo>
                      <a:cubicBezTo>
                        <a:pt x="33167" y="15291"/>
                        <a:pt x="33348" y="15362"/>
                        <a:pt x="33544" y="15362"/>
                      </a:cubicBezTo>
                      <a:cubicBezTo>
                        <a:pt x="33984" y="15362"/>
                        <a:pt x="34499" y="15006"/>
                        <a:pt x="34784" y="14609"/>
                      </a:cubicBezTo>
                      <a:cubicBezTo>
                        <a:pt x="35186" y="14054"/>
                        <a:pt x="35623" y="13336"/>
                        <a:pt x="36290" y="13336"/>
                      </a:cubicBezTo>
                      <a:cubicBezTo>
                        <a:pt x="36314" y="13336"/>
                        <a:pt x="36338" y="13337"/>
                        <a:pt x="36362" y="13339"/>
                      </a:cubicBezTo>
                      <a:cubicBezTo>
                        <a:pt x="36314" y="12888"/>
                        <a:pt x="36267" y="12434"/>
                        <a:pt x="36219" y="11979"/>
                      </a:cubicBezTo>
                      <a:lnTo>
                        <a:pt x="33502" y="11391"/>
                      </a:lnTo>
                      <a:lnTo>
                        <a:pt x="32240" y="11119"/>
                      </a:lnTo>
                      <a:cubicBezTo>
                        <a:pt x="31583" y="10188"/>
                        <a:pt x="31197" y="9058"/>
                        <a:pt x="31176" y="7915"/>
                      </a:cubicBezTo>
                      <a:cubicBezTo>
                        <a:pt x="30894" y="7873"/>
                        <a:pt x="30609" y="7852"/>
                        <a:pt x="30324" y="7852"/>
                      </a:cubicBezTo>
                      <a:cubicBezTo>
                        <a:pt x="29844" y="7852"/>
                        <a:pt x="29364" y="7912"/>
                        <a:pt x="28898" y="8030"/>
                      </a:cubicBezTo>
                      <a:cubicBezTo>
                        <a:pt x="28886" y="7847"/>
                        <a:pt x="28756" y="7673"/>
                        <a:pt x="28606" y="7555"/>
                      </a:cubicBezTo>
                      <a:cubicBezTo>
                        <a:pt x="28348" y="7355"/>
                        <a:pt x="28034" y="7266"/>
                        <a:pt x="27712" y="7266"/>
                      </a:cubicBezTo>
                      <a:cubicBezTo>
                        <a:pt x="27213" y="7266"/>
                        <a:pt x="26694" y="7480"/>
                        <a:pt x="26327" y="7827"/>
                      </a:cubicBezTo>
                      <a:cubicBezTo>
                        <a:pt x="25826" y="8301"/>
                        <a:pt x="25555" y="8956"/>
                        <a:pt x="25389" y="9633"/>
                      </a:cubicBezTo>
                      <a:lnTo>
                        <a:pt x="24101" y="9354"/>
                      </a:lnTo>
                      <a:cubicBezTo>
                        <a:pt x="24022" y="9271"/>
                        <a:pt x="23948" y="9180"/>
                        <a:pt x="23880" y="9085"/>
                      </a:cubicBezTo>
                      <a:lnTo>
                        <a:pt x="23880" y="9085"/>
                      </a:lnTo>
                      <a:cubicBezTo>
                        <a:pt x="23926" y="9103"/>
                        <a:pt x="23971" y="9112"/>
                        <a:pt x="24015" y="9112"/>
                      </a:cubicBezTo>
                      <a:cubicBezTo>
                        <a:pt x="24344" y="9112"/>
                        <a:pt x="24607" y="8636"/>
                        <a:pt x="24467" y="8295"/>
                      </a:cubicBezTo>
                      <a:cubicBezTo>
                        <a:pt x="24307" y="7910"/>
                        <a:pt x="23886" y="7711"/>
                        <a:pt x="23500" y="7550"/>
                      </a:cubicBezTo>
                      <a:cubicBezTo>
                        <a:pt x="23697" y="6957"/>
                        <a:pt x="23895" y="6364"/>
                        <a:pt x="24090" y="5769"/>
                      </a:cubicBezTo>
                      <a:cubicBezTo>
                        <a:pt x="23450" y="5728"/>
                        <a:pt x="22813" y="5686"/>
                        <a:pt x="22173" y="5645"/>
                      </a:cubicBezTo>
                      <a:cubicBezTo>
                        <a:pt x="22905" y="4723"/>
                        <a:pt x="23671" y="3697"/>
                        <a:pt x="23645" y="2521"/>
                      </a:cubicBezTo>
                      <a:cubicBezTo>
                        <a:pt x="23623" y="1566"/>
                        <a:pt x="22750" y="628"/>
                        <a:pt x="21880" y="628"/>
                      </a:cubicBezTo>
                      <a:cubicBezTo>
                        <a:pt x="21678" y="628"/>
                        <a:pt x="21476" y="678"/>
                        <a:pt x="21286" y="790"/>
                      </a:cubicBezTo>
                      <a:cubicBezTo>
                        <a:pt x="20830" y="1059"/>
                        <a:pt x="20588" y="1574"/>
                        <a:pt x="20204" y="1943"/>
                      </a:cubicBezTo>
                      <a:cubicBezTo>
                        <a:pt x="19695" y="2433"/>
                        <a:pt x="18972" y="2621"/>
                        <a:pt x="18353" y="2972"/>
                      </a:cubicBezTo>
                      <a:cubicBezTo>
                        <a:pt x="17737" y="3320"/>
                        <a:pt x="17174" y="3995"/>
                        <a:pt x="17372" y="4676"/>
                      </a:cubicBezTo>
                      <a:cubicBezTo>
                        <a:pt x="16705" y="4684"/>
                        <a:pt x="16040" y="4693"/>
                        <a:pt x="15373" y="4702"/>
                      </a:cubicBezTo>
                      <a:cubicBezTo>
                        <a:pt x="15371" y="5100"/>
                        <a:pt x="15371" y="5498"/>
                        <a:pt x="15367" y="5893"/>
                      </a:cubicBezTo>
                      <a:lnTo>
                        <a:pt x="14377" y="5512"/>
                      </a:lnTo>
                      <a:cubicBezTo>
                        <a:pt x="13979" y="5966"/>
                        <a:pt x="13581" y="6421"/>
                        <a:pt x="13183" y="6875"/>
                      </a:cubicBezTo>
                      <a:cubicBezTo>
                        <a:pt x="12543" y="6812"/>
                        <a:pt x="12051" y="6093"/>
                        <a:pt x="12227" y="5474"/>
                      </a:cubicBezTo>
                      <a:cubicBezTo>
                        <a:pt x="12360" y="5008"/>
                        <a:pt x="12785" y="4661"/>
                        <a:pt x="12880" y="4189"/>
                      </a:cubicBezTo>
                      <a:cubicBezTo>
                        <a:pt x="13074" y="3220"/>
                        <a:pt x="11895" y="2621"/>
                        <a:pt x="10981" y="2252"/>
                      </a:cubicBezTo>
                      <a:cubicBezTo>
                        <a:pt x="10064" y="1881"/>
                        <a:pt x="9053" y="844"/>
                        <a:pt x="9678" y="80"/>
                      </a:cubicBezTo>
                      <a:cubicBezTo>
                        <a:pt x="9241" y="53"/>
                        <a:pt x="8805" y="27"/>
                        <a:pt x="83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32"/>
                <p:cNvSpPr/>
                <p:nvPr/>
              </p:nvSpPr>
              <p:spPr>
                <a:xfrm>
                  <a:off x="514671" y="4924083"/>
                  <a:ext cx="192572" cy="350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7093" extrusionOk="0">
                      <a:moveTo>
                        <a:pt x="1472" y="1"/>
                      </a:moveTo>
                      <a:lnTo>
                        <a:pt x="1472" y="1"/>
                      </a:lnTo>
                      <a:cubicBezTo>
                        <a:pt x="1" y="2129"/>
                        <a:pt x="331" y="5312"/>
                        <a:pt x="2208" y="7092"/>
                      </a:cubicBezTo>
                      <a:cubicBezTo>
                        <a:pt x="3333" y="6337"/>
                        <a:pt x="3899" y="4837"/>
                        <a:pt x="3552" y="3527"/>
                      </a:cubicBezTo>
                      <a:cubicBezTo>
                        <a:pt x="3201" y="2202"/>
                        <a:pt x="2072" y="1234"/>
                        <a:pt x="14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32"/>
                <p:cNvSpPr/>
                <p:nvPr/>
              </p:nvSpPr>
              <p:spPr>
                <a:xfrm>
                  <a:off x="1040763" y="5119020"/>
                  <a:ext cx="229664" cy="38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0" h="7870" extrusionOk="0">
                      <a:moveTo>
                        <a:pt x="3906" y="1"/>
                      </a:moveTo>
                      <a:lnTo>
                        <a:pt x="3906" y="1"/>
                      </a:lnTo>
                      <a:cubicBezTo>
                        <a:pt x="2904" y="900"/>
                        <a:pt x="1903" y="1798"/>
                        <a:pt x="900" y="2697"/>
                      </a:cubicBezTo>
                      <a:cubicBezTo>
                        <a:pt x="570" y="2994"/>
                        <a:pt x="227" y="3309"/>
                        <a:pt x="91" y="3732"/>
                      </a:cubicBezTo>
                      <a:cubicBezTo>
                        <a:pt x="0" y="4013"/>
                        <a:pt x="10" y="4315"/>
                        <a:pt x="23" y="4610"/>
                      </a:cubicBezTo>
                      <a:lnTo>
                        <a:pt x="154" y="7870"/>
                      </a:lnTo>
                      <a:cubicBezTo>
                        <a:pt x="2997" y="6524"/>
                        <a:pt x="4650" y="3057"/>
                        <a:pt x="390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32"/>
                <p:cNvSpPr/>
                <p:nvPr/>
              </p:nvSpPr>
              <p:spPr>
                <a:xfrm>
                  <a:off x="-174405" y="5033183"/>
                  <a:ext cx="175186" cy="3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" h="6475" extrusionOk="0">
                      <a:moveTo>
                        <a:pt x="124" y="1"/>
                      </a:moveTo>
                      <a:cubicBezTo>
                        <a:pt x="0" y="1257"/>
                        <a:pt x="434" y="2518"/>
                        <a:pt x="1102" y="3590"/>
                      </a:cubicBezTo>
                      <a:cubicBezTo>
                        <a:pt x="1770" y="4663"/>
                        <a:pt x="2662" y="5572"/>
                        <a:pt x="3546" y="6474"/>
                      </a:cubicBezTo>
                      <a:cubicBezTo>
                        <a:pt x="3476" y="5291"/>
                        <a:pt x="3528" y="4081"/>
                        <a:pt x="3177" y="2948"/>
                      </a:cubicBezTo>
                      <a:cubicBezTo>
                        <a:pt x="2827" y="1815"/>
                        <a:pt x="1947" y="743"/>
                        <a:pt x="770" y="602"/>
                      </a:cubicBezTo>
                      <a:cubicBezTo>
                        <a:pt x="652" y="323"/>
                        <a:pt x="411" y="99"/>
                        <a:pt x="12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32"/>
                <p:cNvSpPr/>
                <p:nvPr/>
              </p:nvSpPr>
              <p:spPr>
                <a:xfrm>
                  <a:off x="381123" y="5029182"/>
                  <a:ext cx="129599" cy="38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" h="7829" extrusionOk="0">
                      <a:moveTo>
                        <a:pt x="1507" y="0"/>
                      </a:moveTo>
                      <a:cubicBezTo>
                        <a:pt x="768" y="1233"/>
                        <a:pt x="1" y="2578"/>
                        <a:pt x="134" y="4010"/>
                      </a:cubicBezTo>
                      <a:cubicBezTo>
                        <a:pt x="196" y="4660"/>
                        <a:pt x="442" y="5280"/>
                        <a:pt x="753" y="5853"/>
                      </a:cubicBezTo>
                      <a:cubicBezTo>
                        <a:pt x="1149" y="6580"/>
                        <a:pt x="1653" y="7249"/>
                        <a:pt x="2244" y="7829"/>
                      </a:cubicBezTo>
                      <a:cubicBezTo>
                        <a:pt x="2623" y="5211"/>
                        <a:pt x="2368" y="2502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32"/>
                <p:cNvSpPr/>
                <p:nvPr/>
              </p:nvSpPr>
              <p:spPr>
                <a:xfrm>
                  <a:off x="600558" y="5160309"/>
                  <a:ext cx="176224" cy="205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8" h="4152" extrusionOk="0">
                      <a:moveTo>
                        <a:pt x="3233" y="0"/>
                      </a:moveTo>
                      <a:cubicBezTo>
                        <a:pt x="3228" y="0"/>
                        <a:pt x="3222" y="1"/>
                        <a:pt x="3216" y="1"/>
                      </a:cubicBezTo>
                      <a:cubicBezTo>
                        <a:pt x="3235" y="43"/>
                        <a:pt x="3253" y="85"/>
                        <a:pt x="3268" y="127"/>
                      </a:cubicBezTo>
                      <a:lnTo>
                        <a:pt x="3268" y="127"/>
                      </a:lnTo>
                      <a:cubicBezTo>
                        <a:pt x="3305" y="60"/>
                        <a:pt x="3304" y="0"/>
                        <a:pt x="3233" y="0"/>
                      </a:cubicBezTo>
                      <a:close/>
                      <a:moveTo>
                        <a:pt x="3268" y="127"/>
                      </a:moveTo>
                      <a:cubicBezTo>
                        <a:pt x="3226" y="203"/>
                        <a:pt x="3135" y="288"/>
                        <a:pt x="3042" y="303"/>
                      </a:cubicBezTo>
                      <a:cubicBezTo>
                        <a:pt x="1312" y="577"/>
                        <a:pt x="1" y="2429"/>
                        <a:pt x="318" y="4151"/>
                      </a:cubicBezTo>
                      <a:cubicBezTo>
                        <a:pt x="1056" y="3595"/>
                        <a:pt x="1904" y="3177"/>
                        <a:pt x="2551" y="2517"/>
                      </a:cubicBezTo>
                      <a:cubicBezTo>
                        <a:pt x="3165" y="1889"/>
                        <a:pt x="3568" y="937"/>
                        <a:pt x="3268" y="12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32"/>
                <p:cNvSpPr/>
                <p:nvPr/>
              </p:nvSpPr>
              <p:spPr>
                <a:xfrm>
                  <a:off x="1469805" y="5139319"/>
                  <a:ext cx="147627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5842" extrusionOk="0">
                      <a:moveTo>
                        <a:pt x="532" y="0"/>
                      </a:moveTo>
                      <a:lnTo>
                        <a:pt x="532" y="0"/>
                      </a:lnTo>
                      <a:cubicBezTo>
                        <a:pt x="0" y="2091"/>
                        <a:pt x="763" y="4455"/>
                        <a:pt x="2415" y="5842"/>
                      </a:cubicBezTo>
                      <a:cubicBezTo>
                        <a:pt x="2743" y="4729"/>
                        <a:pt x="2989" y="3549"/>
                        <a:pt x="2748" y="2415"/>
                      </a:cubicBezTo>
                      <a:cubicBezTo>
                        <a:pt x="2508" y="1280"/>
                        <a:pt x="1674" y="204"/>
                        <a:pt x="53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32"/>
                <p:cNvSpPr/>
                <p:nvPr/>
              </p:nvSpPr>
              <p:spPr>
                <a:xfrm>
                  <a:off x="1661385" y="5278102"/>
                  <a:ext cx="86334" cy="186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" h="3784" extrusionOk="0">
                      <a:moveTo>
                        <a:pt x="875" y="0"/>
                      </a:moveTo>
                      <a:lnTo>
                        <a:pt x="875" y="0"/>
                      </a:lnTo>
                      <a:cubicBezTo>
                        <a:pt x="568" y="597"/>
                        <a:pt x="257" y="1203"/>
                        <a:pt x="129" y="1862"/>
                      </a:cubicBezTo>
                      <a:cubicBezTo>
                        <a:pt x="0" y="2521"/>
                        <a:pt x="75" y="3250"/>
                        <a:pt x="483" y="3783"/>
                      </a:cubicBezTo>
                      <a:cubicBezTo>
                        <a:pt x="1563" y="2886"/>
                        <a:pt x="1748" y="1100"/>
                        <a:pt x="87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32"/>
                <p:cNvSpPr/>
                <p:nvPr/>
              </p:nvSpPr>
              <p:spPr>
                <a:xfrm>
                  <a:off x="1080126" y="4867335"/>
                  <a:ext cx="109695" cy="208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4215" extrusionOk="0">
                      <a:moveTo>
                        <a:pt x="71" y="0"/>
                      </a:moveTo>
                      <a:lnTo>
                        <a:pt x="71" y="0"/>
                      </a:lnTo>
                      <a:cubicBezTo>
                        <a:pt x="157" y="795"/>
                        <a:pt x="1" y="1604"/>
                        <a:pt x="92" y="2399"/>
                      </a:cubicBezTo>
                      <a:cubicBezTo>
                        <a:pt x="185" y="3193"/>
                        <a:pt x="635" y="4043"/>
                        <a:pt x="1415" y="4215"/>
                      </a:cubicBezTo>
                      <a:cubicBezTo>
                        <a:pt x="2221" y="2771"/>
                        <a:pt x="1563" y="711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32"/>
                <p:cNvSpPr/>
                <p:nvPr/>
              </p:nvSpPr>
              <p:spPr>
                <a:xfrm>
                  <a:off x="1102795" y="4986609"/>
                  <a:ext cx="189065" cy="189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8" h="3844" extrusionOk="0">
                      <a:moveTo>
                        <a:pt x="3828" y="0"/>
                      </a:moveTo>
                      <a:lnTo>
                        <a:pt x="3828" y="0"/>
                      </a:lnTo>
                      <a:cubicBezTo>
                        <a:pt x="2439" y="276"/>
                        <a:pt x="1196" y="1209"/>
                        <a:pt x="543" y="2466"/>
                      </a:cubicBezTo>
                      <a:cubicBezTo>
                        <a:pt x="315" y="2905"/>
                        <a:pt x="157" y="3376"/>
                        <a:pt x="1" y="3844"/>
                      </a:cubicBezTo>
                      <a:cubicBezTo>
                        <a:pt x="1807" y="3305"/>
                        <a:pt x="3297" y="1809"/>
                        <a:pt x="38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32"/>
                <p:cNvSpPr/>
                <p:nvPr/>
              </p:nvSpPr>
              <p:spPr>
                <a:xfrm>
                  <a:off x="1763077" y="5150580"/>
                  <a:ext cx="80851" cy="199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7" h="4049" extrusionOk="0">
                      <a:moveTo>
                        <a:pt x="332" y="1"/>
                      </a:moveTo>
                      <a:cubicBezTo>
                        <a:pt x="167" y="762"/>
                        <a:pt x="1" y="1547"/>
                        <a:pt x="130" y="2317"/>
                      </a:cubicBezTo>
                      <a:cubicBezTo>
                        <a:pt x="261" y="3085"/>
                        <a:pt x="757" y="3845"/>
                        <a:pt x="1510" y="4048"/>
                      </a:cubicBezTo>
                      <a:cubicBezTo>
                        <a:pt x="1532" y="3641"/>
                        <a:pt x="1554" y="3233"/>
                        <a:pt x="1576" y="2826"/>
                      </a:cubicBezTo>
                      <a:cubicBezTo>
                        <a:pt x="1608" y="2263"/>
                        <a:pt x="1637" y="1685"/>
                        <a:pt x="1467" y="1146"/>
                      </a:cubicBezTo>
                      <a:cubicBezTo>
                        <a:pt x="1299" y="607"/>
                        <a:pt x="886" y="108"/>
                        <a:pt x="33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32"/>
                <p:cNvSpPr/>
                <p:nvPr/>
              </p:nvSpPr>
              <p:spPr>
                <a:xfrm>
                  <a:off x="143513" y="4809945"/>
                  <a:ext cx="116659" cy="243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2" h="4927" extrusionOk="0">
                      <a:moveTo>
                        <a:pt x="2127" y="0"/>
                      </a:moveTo>
                      <a:cubicBezTo>
                        <a:pt x="1468" y="584"/>
                        <a:pt x="911" y="1284"/>
                        <a:pt x="491" y="2058"/>
                      </a:cubicBezTo>
                      <a:cubicBezTo>
                        <a:pt x="325" y="2365"/>
                        <a:pt x="179" y="2688"/>
                        <a:pt x="115" y="3032"/>
                      </a:cubicBezTo>
                      <a:cubicBezTo>
                        <a:pt x="0" y="3663"/>
                        <a:pt x="177" y="4309"/>
                        <a:pt x="351" y="4927"/>
                      </a:cubicBezTo>
                      <a:cubicBezTo>
                        <a:pt x="1277" y="4681"/>
                        <a:pt x="1916" y="3788"/>
                        <a:pt x="2139" y="2857"/>
                      </a:cubicBezTo>
                      <a:cubicBezTo>
                        <a:pt x="2362" y="1925"/>
                        <a:pt x="2245" y="950"/>
                        <a:pt x="21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32"/>
                <p:cNvSpPr/>
                <p:nvPr/>
              </p:nvSpPr>
              <p:spPr>
                <a:xfrm>
                  <a:off x="1928230" y="5346859"/>
                  <a:ext cx="184620" cy="146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8" h="297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66" y="469"/>
                        <a:pt x="379" y="933"/>
                        <a:pt x="725" y="1289"/>
                      </a:cubicBezTo>
                      <a:cubicBezTo>
                        <a:pt x="1045" y="1618"/>
                        <a:pt x="1461" y="1833"/>
                        <a:pt x="1869" y="2043"/>
                      </a:cubicBezTo>
                      <a:cubicBezTo>
                        <a:pt x="2470" y="2351"/>
                        <a:pt x="3071" y="2660"/>
                        <a:pt x="3672" y="2970"/>
                      </a:cubicBezTo>
                      <a:cubicBezTo>
                        <a:pt x="3737" y="1953"/>
                        <a:pt x="3089" y="931"/>
                        <a:pt x="2143" y="555"/>
                      </a:cubicBezTo>
                      <a:cubicBezTo>
                        <a:pt x="1933" y="472"/>
                        <a:pt x="1713" y="418"/>
                        <a:pt x="1495" y="364"/>
                      </a:cubicBezTo>
                      <a:cubicBezTo>
                        <a:pt x="996" y="243"/>
                        <a:pt x="498" y="12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32"/>
                <p:cNvSpPr/>
                <p:nvPr/>
              </p:nvSpPr>
              <p:spPr>
                <a:xfrm>
                  <a:off x="851208" y="4797154"/>
                  <a:ext cx="118635" cy="207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2" h="4199" extrusionOk="0">
                      <a:moveTo>
                        <a:pt x="294" y="1"/>
                      </a:moveTo>
                      <a:cubicBezTo>
                        <a:pt x="0" y="1653"/>
                        <a:pt x="900" y="3446"/>
                        <a:pt x="2401" y="4199"/>
                      </a:cubicBezTo>
                      <a:cubicBezTo>
                        <a:pt x="2390" y="2600"/>
                        <a:pt x="1315" y="1231"/>
                        <a:pt x="29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32"/>
                <p:cNvSpPr/>
                <p:nvPr/>
              </p:nvSpPr>
              <p:spPr>
                <a:xfrm>
                  <a:off x="1638617" y="4933368"/>
                  <a:ext cx="102583" cy="24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" h="4974" extrusionOk="0">
                      <a:moveTo>
                        <a:pt x="1694" y="0"/>
                      </a:moveTo>
                      <a:lnTo>
                        <a:pt x="1694" y="0"/>
                      </a:lnTo>
                      <a:cubicBezTo>
                        <a:pt x="873" y="936"/>
                        <a:pt x="1" y="2012"/>
                        <a:pt x="76" y="3254"/>
                      </a:cubicBezTo>
                      <a:cubicBezTo>
                        <a:pt x="111" y="3859"/>
                        <a:pt x="375" y="4425"/>
                        <a:pt x="632" y="4973"/>
                      </a:cubicBezTo>
                      <a:cubicBezTo>
                        <a:pt x="923" y="4414"/>
                        <a:pt x="1439" y="3984"/>
                        <a:pt x="1666" y="3395"/>
                      </a:cubicBezTo>
                      <a:cubicBezTo>
                        <a:pt x="2076" y="2329"/>
                        <a:pt x="1419" y="1110"/>
                        <a:pt x="169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32"/>
                <p:cNvSpPr/>
                <p:nvPr/>
              </p:nvSpPr>
              <p:spPr>
                <a:xfrm>
                  <a:off x="461874" y="4931539"/>
                  <a:ext cx="38524" cy="2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537" extrusionOk="0">
                      <a:moveTo>
                        <a:pt x="391" y="0"/>
                      </a:moveTo>
                      <a:cubicBezTo>
                        <a:pt x="175" y="0"/>
                        <a:pt x="0" y="120"/>
                        <a:pt x="0" y="268"/>
                      </a:cubicBezTo>
                      <a:cubicBezTo>
                        <a:pt x="0" y="416"/>
                        <a:pt x="175" y="537"/>
                        <a:pt x="391" y="537"/>
                      </a:cubicBezTo>
                      <a:cubicBezTo>
                        <a:pt x="606" y="537"/>
                        <a:pt x="780" y="416"/>
                        <a:pt x="780" y="268"/>
                      </a:cubicBezTo>
                      <a:cubicBezTo>
                        <a:pt x="780" y="120"/>
                        <a:pt x="606" y="0"/>
                        <a:pt x="39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32"/>
                <p:cNvSpPr/>
                <p:nvPr/>
              </p:nvSpPr>
              <p:spPr>
                <a:xfrm>
                  <a:off x="1274471" y="5076792"/>
                  <a:ext cx="59021" cy="1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311" extrusionOk="0">
                      <a:moveTo>
                        <a:pt x="598" y="1"/>
                      </a:moveTo>
                      <a:cubicBezTo>
                        <a:pt x="268" y="1"/>
                        <a:pt x="0" y="71"/>
                        <a:pt x="0" y="156"/>
                      </a:cubicBezTo>
                      <a:cubicBezTo>
                        <a:pt x="0" y="242"/>
                        <a:pt x="268" y="311"/>
                        <a:pt x="598" y="311"/>
                      </a:cubicBezTo>
                      <a:cubicBezTo>
                        <a:pt x="927" y="311"/>
                        <a:pt x="1195" y="242"/>
                        <a:pt x="1195" y="156"/>
                      </a:cubicBezTo>
                      <a:cubicBezTo>
                        <a:pt x="1195" y="71"/>
                        <a:pt x="927" y="1"/>
                        <a:pt x="59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32"/>
                <p:cNvSpPr/>
                <p:nvPr/>
              </p:nvSpPr>
              <p:spPr>
                <a:xfrm>
                  <a:off x="1495932" y="5545295"/>
                  <a:ext cx="95471" cy="28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585" extrusionOk="0">
                      <a:moveTo>
                        <a:pt x="967" y="0"/>
                      </a:moveTo>
                      <a:cubicBezTo>
                        <a:pt x="434" y="0"/>
                        <a:pt x="1" y="131"/>
                        <a:pt x="1" y="292"/>
                      </a:cubicBezTo>
                      <a:cubicBezTo>
                        <a:pt x="1" y="454"/>
                        <a:pt x="434" y="584"/>
                        <a:pt x="967" y="584"/>
                      </a:cubicBezTo>
                      <a:cubicBezTo>
                        <a:pt x="1500" y="584"/>
                        <a:pt x="1932" y="454"/>
                        <a:pt x="1932" y="292"/>
                      </a:cubicBezTo>
                      <a:cubicBezTo>
                        <a:pt x="1932" y="131"/>
                        <a:pt x="1500" y="0"/>
                        <a:pt x="967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17" name="Google Shape;1617;p32"/>
          <p:cNvGrpSpPr/>
          <p:nvPr/>
        </p:nvGrpSpPr>
        <p:grpSpPr>
          <a:xfrm flipH="1">
            <a:off x="7015667" y="1432699"/>
            <a:ext cx="196502" cy="159421"/>
            <a:chOff x="4168325" y="2546875"/>
            <a:chExt cx="2393450" cy="1927700"/>
          </a:xfrm>
        </p:grpSpPr>
        <p:sp>
          <p:nvSpPr>
            <p:cNvPr id="1618" name="Google Shape;1618;p32"/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2"/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2"/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2"/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2"/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2"/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2"/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32"/>
          <p:cNvGrpSpPr/>
          <p:nvPr/>
        </p:nvGrpSpPr>
        <p:grpSpPr>
          <a:xfrm flipH="1">
            <a:off x="7275654" y="1592284"/>
            <a:ext cx="187363" cy="217272"/>
            <a:chOff x="2367325" y="557875"/>
            <a:chExt cx="1425900" cy="1633625"/>
          </a:xfrm>
        </p:grpSpPr>
        <p:sp>
          <p:nvSpPr>
            <p:cNvPr id="1635" name="Google Shape;1635;p32"/>
            <p:cNvSpPr/>
            <p:nvPr/>
          </p:nvSpPr>
          <p:spPr>
            <a:xfrm>
              <a:off x="2640925" y="557875"/>
              <a:ext cx="778450" cy="1113850"/>
            </a:xfrm>
            <a:custGeom>
              <a:avLst/>
              <a:gdLst/>
              <a:ahLst/>
              <a:cxnLst/>
              <a:rect l="l" t="t" r="r" b="b"/>
              <a:pathLst>
                <a:path w="31138" h="44554" extrusionOk="0">
                  <a:moveTo>
                    <a:pt x="1171" y="0"/>
                  </a:moveTo>
                  <a:lnTo>
                    <a:pt x="1171" y="0"/>
                  </a:lnTo>
                  <a:cubicBezTo>
                    <a:pt x="1" y="3392"/>
                    <a:pt x="1060" y="7235"/>
                    <a:pt x="3079" y="10201"/>
                  </a:cubicBezTo>
                  <a:cubicBezTo>
                    <a:pt x="5096" y="13167"/>
                    <a:pt x="7970" y="15428"/>
                    <a:pt x="10797" y="17637"/>
                  </a:cubicBezTo>
                  <a:lnTo>
                    <a:pt x="1180" y="16796"/>
                  </a:lnTo>
                  <a:lnTo>
                    <a:pt x="1180" y="16796"/>
                  </a:lnTo>
                  <a:cubicBezTo>
                    <a:pt x="4904" y="21213"/>
                    <a:pt x="10370" y="24119"/>
                    <a:pt x="16114" y="24736"/>
                  </a:cubicBezTo>
                  <a:cubicBezTo>
                    <a:pt x="12297" y="24835"/>
                    <a:pt x="8479" y="24934"/>
                    <a:pt x="4662" y="25035"/>
                  </a:cubicBezTo>
                  <a:cubicBezTo>
                    <a:pt x="7907" y="27216"/>
                    <a:pt x="11486" y="28897"/>
                    <a:pt x="15235" y="30002"/>
                  </a:cubicBezTo>
                  <a:cubicBezTo>
                    <a:pt x="13875" y="29680"/>
                    <a:pt x="12476" y="29519"/>
                    <a:pt x="11077" y="29519"/>
                  </a:cubicBezTo>
                  <a:cubicBezTo>
                    <a:pt x="9372" y="29519"/>
                    <a:pt x="7667" y="29758"/>
                    <a:pt x="6031" y="30234"/>
                  </a:cubicBezTo>
                  <a:cubicBezTo>
                    <a:pt x="8424" y="32167"/>
                    <a:pt x="11496" y="33236"/>
                    <a:pt x="14571" y="33236"/>
                  </a:cubicBezTo>
                  <a:cubicBezTo>
                    <a:pt x="14970" y="33236"/>
                    <a:pt x="15369" y="33218"/>
                    <a:pt x="15767" y="33181"/>
                  </a:cubicBezTo>
                  <a:lnTo>
                    <a:pt x="15767" y="33181"/>
                  </a:lnTo>
                  <a:cubicBezTo>
                    <a:pt x="15291" y="33717"/>
                    <a:pt x="14568" y="33892"/>
                    <a:pt x="13831" y="33892"/>
                  </a:cubicBezTo>
                  <a:cubicBezTo>
                    <a:pt x="13530" y="33892"/>
                    <a:pt x="13226" y="33863"/>
                    <a:pt x="12936" y="33817"/>
                  </a:cubicBezTo>
                  <a:cubicBezTo>
                    <a:pt x="12244" y="33708"/>
                    <a:pt x="11535" y="33533"/>
                    <a:pt x="10843" y="33533"/>
                  </a:cubicBezTo>
                  <a:cubicBezTo>
                    <a:pt x="10538" y="33533"/>
                    <a:pt x="10236" y="33567"/>
                    <a:pt x="9940" y="33656"/>
                  </a:cubicBezTo>
                  <a:cubicBezTo>
                    <a:pt x="8973" y="33946"/>
                    <a:pt x="8203" y="35152"/>
                    <a:pt x="8784" y="35979"/>
                  </a:cubicBezTo>
                  <a:cubicBezTo>
                    <a:pt x="9194" y="36560"/>
                    <a:pt x="10011" y="36639"/>
                    <a:pt x="10721" y="36665"/>
                  </a:cubicBezTo>
                  <a:cubicBezTo>
                    <a:pt x="11739" y="36701"/>
                    <a:pt x="12757" y="36737"/>
                    <a:pt x="13775" y="36773"/>
                  </a:cubicBezTo>
                  <a:lnTo>
                    <a:pt x="13775" y="36773"/>
                  </a:lnTo>
                  <a:cubicBezTo>
                    <a:pt x="12732" y="37000"/>
                    <a:pt x="11752" y="37525"/>
                    <a:pt x="11017" y="38300"/>
                  </a:cubicBezTo>
                  <a:cubicBezTo>
                    <a:pt x="12818" y="39264"/>
                    <a:pt x="14777" y="39928"/>
                    <a:pt x="16791" y="40266"/>
                  </a:cubicBezTo>
                  <a:lnTo>
                    <a:pt x="16791" y="40266"/>
                  </a:lnTo>
                  <a:cubicBezTo>
                    <a:pt x="16312" y="40282"/>
                    <a:pt x="15846" y="40369"/>
                    <a:pt x="15409" y="40574"/>
                  </a:cubicBezTo>
                  <a:cubicBezTo>
                    <a:pt x="14340" y="41076"/>
                    <a:pt x="13696" y="42610"/>
                    <a:pt x="14495" y="43480"/>
                  </a:cubicBezTo>
                  <a:cubicBezTo>
                    <a:pt x="14847" y="43862"/>
                    <a:pt x="15375" y="44021"/>
                    <a:pt x="15881" y="44138"/>
                  </a:cubicBezTo>
                  <a:cubicBezTo>
                    <a:pt x="16958" y="44391"/>
                    <a:pt x="18440" y="44553"/>
                    <a:pt x="20040" y="44553"/>
                  </a:cubicBezTo>
                  <a:cubicBezTo>
                    <a:pt x="23506" y="44553"/>
                    <a:pt x="27522" y="43793"/>
                    <a:pt x="29155" y="41553"/>
                  </a:cubicBezTo>
                  <a:cubicBezTo>
                    <a:pt x="31137" y="38835"/>
                    <a:pt x="27342" y="34422"/>
                    <a:pt x="27504" y="31470"/>
                  </a:cubicBezTo>
                  <a:cubicBezTo>
                    <a:pt x="27694" y="28043"/>
                    <a:pt x="28749" y="24567"/>
                    <a:pt x="27911" y="21239"/>
                  </a:cubicBezTo>
                  <a:cubicBezTo>
                    <a:pt x="27047" y="17803"/>
                    <a:pt x="24281" y="15140"/>
                    <a:pt x="21243" y="13315"/>
                  </a:cubicBezTo>
                  <a:cubicBezTo>
                    <a:pt x="18204" y="11491"/>
                    <a:pt x="14820" y="10322"/>
                    <a:pt x="11690" y="8663"/>
                  </a:cubicBezTo>
                  <a:cubicBezTo>
                    <a:pt x="7650" y="6521"/>
                    <a:pt x="4050" y="3554"/>
                    <a:pt x="1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2793325" y="2040850"/>
              <a:ext cx="303950" cy="138700"/>
            </a:xfrm>
            <a:custGeom>
              <a:avLst/>
              <a:gdLst/>
              <a:ahLst/>
              <a:cxnLst/>
              <a:rect l="l" t="t" r="r" b="b"/>
              <a:pathLst>
                <a:path w="12158" h="5548" extrusionOk="0">
                  <a:moveTo>
                    <a:pt x="11565" y="0"/>
                  </a:moveTo>
                  <a:cubicBezTo>
                    <a:pt x="11523" y="0"/>
                    <a:pt x="11480" y="7"/>
                    <a:pt x="11436" y="21"/>
                  </a:cubicBezTo>
                  <a:cubicBezTo>
                    <a:pt x="8585" y="937"/>
                    <a:pt x="5732" y="1854"/>
                    <a:pt x="2879" y="2770"/>
                  </a:cubicBezTo>
                  <a:cubicBezTo>
                    <a:pt x="2678" y="2562"/>
                    <a:pt x="2406" y="2424"/>
                    <a:pt x="2074" y="2421"/>
                  </a:cubicBezTo>
                  <a:cubicBezTo>
                    <a:pt x="2072" y="2421"/>
                    <a:pt x="2071" y="2421"/>
                    <a:pt x="2069" y="2421"/>
                  </a:cubicBezTo>
                  <a:cubicBezTo>
                    <a:pt x="1586" y="2421"/>
                    <a:pt x="1477" y="3178"/>
                    <a:pt x="1969" y="3183"/>
                  </a:cubicBezTo>
                  <a:cubicBezTo>
                    <a:pt x="2001" y="3183"/>
                    <a:pt x="2020" y="3193"/>
                    <a:pt x="2047" y="3196"/>
                  </a:cubicBezTo>
                  <a:cubicBezTo>
                    <a:pt x="1525" y="3454"/>
                    <a:pt x="1002" y="3713"/>
                    <a:pt x="478" y="3972"/>
                  </a:cubicBezTo>
                  <a:cubicBezTo>
                    <a:pt x="96" y="4162"/>
                    <a:pt x="264" y="4725"/>
                    <a:pt x="607" y="4725"/>
                  </a:cubicBezTo>
                  <a:cubicBezTo>
                    <a:pt x="659" y="4725"/>
                    <a:pt x="715" y="4713"/>
                    <a:pt x="773" y="4684"/>
                  </a:cubicBezTo>
                  <a:cubicBezTo>
                    <a:pt x="1330" y="4408"/>
                    <a:pt x="1884" y="4132"/>
                    <a:pt x="2441" y="3857"/>
                  </a:cubicBezTo>
                  <a:lnTo>
                    <a:pt x="2441" y="3857"/>
                  </a:lnTo>
                  <a:cubicBezTo>
                    <a:pt x="2382" y="4064"/>
                    <a:pt x="2248" y="4270"/>
                    <a:pt x="2083" y="4390"/>
                  </a:cubicBezTo>
                  <a:cubicBezTo>
                    <a:pt x="1631" y="4721"/>
                    <a:pt x="1022" y="4744"/>
                    <a:pt x="483" y="4784"/>
                  </a:cubicBezTo>
                  <a:cubicBezTo>
                    <a:pt x="1" y="4820"/>
                    <a:pt x="87" y="5548"/>
                    <a:pt x="551" y="5548"/>
                  </a:cubicBezTo>
                  <a:cubicBezTo>
                    <a:pt x="562" y="5548"/>
                    <a:pt x="573" y="5547"/>
                    <a:pt x="585" y="5546"/>
                  </a:cubicBezTo>
                  <a:cubicBezTo>
                    <a:pt x="1555" y="5476"/>
                    <a:pt x="2697" y="5283"/>
                    <a:pt x="3144" y="4286"/>
                  </a:cubicBezTo>
                  <a:cubicBezTo>
                    <a:pt x="3260" y="4024"/>
                    <a:pt x="3278" y="3736"/>
                    <a:pt x="3226" y="3465"/>
                  </a:cubicBezTo>
                  <a:cubicBezTo>
                    <a:pt x="6061" y="2553"/>
                    <a:pt x="8895" y="1643"/>
                    <a:pt x="11730" y="731"/>
                  </a:cubicBezTo>
                  <a:cubicBezTo>
                    <a:pt x="12157" y="595"/>
                    <a:pt x="11955" y="0"/>
                    <a:pt x="1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2874625" y="2032300"/>
              <a:ext cx="230800" cy="83475"/>
            </a:xfrm>
            <a:custGeom>
              <a:avLst/>
              <a:gdLst/>
              <a:ahLst/>
              <a:cxnLst/>
              <a:rect l="l" t="t" r="r" b="b"/>
              <a:pathLst>
                <a:path w="9232" h="3339" extrusionOk="0">
                  <a:moveTo>
                    <a:pt x="6015" y="1"/>
                  </a:moveTo>
                  <a:cubicBezTo>
                    <a:pt x="3295" y="1"/>
                    <a:pt x="0" y="439"/>
                    <a:pt x="180" y="2425"/>
                  </a:cubicBezTo>
                  <a:cubicBezTo>
                    <a:pt x="226" y="2948"/>
                    <a:pt x="775" y="3311"/>
                    <a:pt x="1300" y="3336"/>
                  </a:cubicBezTo>
                  <a:cubicBezTo>
                    <a:pt x="1329" y="3338"/>
                    <a:pt x="1359" y="3339"/>
                    <a:pt x="1388" y="3339"/>
                  </a:cubicBezTo>
                  <a:cubicBezTo>
                    <a:pt x="1882" y="3339"/>
                    <a:pt x="2355" y="3129"/>
                    <a:pt x="2806" y="2924"/>
                  </a:cubicBezTo>
                  <a:cubicBezTo>
                    <a:pt x="4251" y="2267"/>
                    <a:pt x="5568" y="1561"/>
                    <a:pt x="6966" y="978"/>
                  </a:cubicBezTo>
                  <a:cubicBezTo>
                    <a:pt x="7689" y="678"/>
                    <a:pt x="8435" y="411"/>
                    <a:pt x="9232" y="202"/>
                  </a:cubicBezTo>
                  <a:cubicBezTo>
                    <a:pt x="8704" y="121"/>
                    <a:pt x="7438" y="1"/>
                    <a:pt x="6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2640925" y="557875"/>
              <a:ext cx="778450" cy="1113850"/>
            </a:xfrm>
            <a:custGeom>
              <a:avLst/>
              <a:gdLst/>
              <a:ahLst/>
              <a:cxnLst/>
              <a:rect l="l" t="t" r="r" b="b"/>
              <a:pathLst>
                <a:path w="31138" h="44554" extrusionOk="0">
                  <a:moveTo>
                    <a:pt x="1171" y="0"/>
                  </a:moveTo>
                  <a:lnTo>
                    <a:pt x="1171" y="0"/>
                  </a:lnTo>
                  <a:cubicBezTo>
                    <a:pt x="1" y="3392"/>
                    <a:pt x="1060" y="7235"/>
                    <a:pt x="3079" y="10201"/>
                  </a:cubicBezTo>
                  <a:cubicBezTo>
                    <a:pt x="5096" y="13167"/>
                    <a:pt x="7970" y="15428"/>
                    <a:pt x="10797" y="17637"/>
                  </a:cubicBezTo>
                  <a:lnTo>
                    <a:pt x="1180" y="16796"/>
                  </a:lnTo>
                  <a:lnTo>
                    <a:pt x="1180" y="16796"/>
                  </a:lnTo>
                  <a:cubicBezTo>
                    <a:pt x="4904" y="21213"/>
                    <a:pt x="10370" y="24119"/>
                    <a:pt x="16114" y="24736"/>
                  </a:cubicBezTo>
                  <a:cubicBezTo>
                    <a:pt x="12297" y="24835"/>
                    <a:pt x="8479" y="24934"/>
                    <a:pt x="4662" y="25035"/>
                  </a:cubicBezTo>
                  <a:cubicBezTo>
                    <a:pt x="7907" y="27216"/>
                    <a:pt x="11486" y="28897"/>
                    <a:pt x="15235" y="30002"/>
                  </a:cubicBezTo>
                  <a:cubicBezTo>
                    <a:pt x="13875" y="29680"/>
                    <a:pt x="12476" y="29519"/>
                    <a:pt x="11077" y="29519"/>
                  </a:cubicBezTo>
                  <a:cubicBezTo>
                    <a:pt x="9372" y="29519"/>
                    <a:pt x="7667" y="29758"/>
                    <a:pt x="6031" y="30234"/>
                  </a:cubicBezTo>
                  <a:cubicBezTo>
                    <a:pt x="8424" y="32167"/>
                    <a:pt x="11496" y="33236"/>
                    <a:pt x="14571" y="33236"/>
                  </a:cubicBezTo>
                  <a:cubicBezTo>
                    <a:pt x="14970" y="33236"/>
                    <a:pt x="15369" y="33218"/>
                    <a:pt x="15767" y="33181"/>
                  </a:cubicBezTo>
                  <a:lnTo>
                    <a:pt x="15767" y="33181"/>
                  </a:lnTo>
                  <a:cubicBezTo>
                    <a:pt x="15291" y="33717"/>
                    <a:pt x="14568" y="33892"/>
                    <a:pt x="13831" y="33892"/>
                  </a:cubicBezTo>
                  <a:cubicBezTo>
                    <a:pt x="13530" y="33892"/>
                    <a:pt x="13226" y="33863"/>
                    <a:pt x="12936" y="33817"/>
                  </a:cubicBezTo>
                  <a:cubicBezTo>
                    <a:pt x="12244" y="33708"/>
                    <a:pt x="11535" y="33533"/>
                    <a:pt x="10843" y="33533"/>
                  </a:cubicBezTo>
                  <a:cubicBezTo>
                    <a:pt x="10538" y="33533"/>
                    <a:pt x="10236" y="33567"/>
                    <a:pt x="9940" y="33656"/>
                  </a:cubicBezTo>
                  <a:cubicBezTo>
                    <a:pt x="8973" y="33946"/>
                    <a:pt x="8203" y="35152"/>
                    <a:pt x="8784" y="35979"/>
                  </a:cubicBezTo>
                  <a:cubicBezTo>
                    <a:pt x="9194" y="36560"/>
                    <a:pt x="10011" y="36639"/>
                    <a:pt x="10721" y="36665"/>
                  </a:cubicBezTo>
                  <a:cubicBezTo>
                    <a:pt x="11739" y="36701"/>
                    <a:pt x="12757" y="36737"/>
                    <a:pt x="13775" y="36773"/>
                  </a:cubicBezTo>
                  <a:lnTo>
                    <a:pt x="13775" y="36773"/>
                  </a:lnTo>
                  <a:cubicBezTo>
                    <a:pt x="12732" y="37000"/>
                    <a:pt x="11752" y="37525"/>
                    <a:pt x="11017" y="38300"/>
                  </a:cubicBezTo>
                  <a:cubicBezTo>
                    <a:pt x="12818" y="39264"/>
                    <a:pt x="14777" y="39928"/>
                    <a:pt x="16791" y="40266"/>
                  </a:cubicBezTo>
                  <a:lnTo>
                    <a:pt x="16791" y="40266"/>
                  </a:lnTo>
                  <a:cubicBezTo>
                    <a:pt x="16312" y="40282"/>
                    <a:pt x="15846" y="40369"/>
                    <a:pt x="15409" y="40574"/>
                  </a:cubicBezTo>
                  <a:cubicBezTo>
                    <a:pt x="14340" y="41076"/>
                    <a:pt x="13696" y="42610"/>
                    <a:pt x="14495" y="43480"/>
                  </a:cubicBezTo>
                  <a:cubicBezTo>
                    <a:pt x="14847" y="43862"/>
                    <a:pt x="15375" y="44021"/>
                    <a:pt x="15881" y="44138"/>
                  </a:cubicBezTo>
                  <a:cubicBezTo>
                    <a:pt x="16958" y="44391"/>
                    <a:pt x="18440" y="44553"/>
                    <a:pt x="20040" y="44553"/>
                  </a:cubicBezTo>
                  <a:cubicBezTo>
                    <a:pt x="23506" y="44553"/>
                    <a:pt x="27522" y="43793"/>
                    <a:pt x="29155" y="41553"/>
                  </a:cubicBezTo>
                  <a:cubicBezTo>
                    <a:pt x="31137" y="38835"/>
                    <a:pt x="27342" y="34422"/>
                    <a:pt x="27504" y="31470"/>
                  </a:cubicBezTo>
                  <a:cubicBezTo>
                    <a:pt x="27694" y="28043"/>
                    <a:pt x="28749" y="24567"/>
                    <a:pt x="27911" y="21239"/>
                  </a:cubicBezTo>
                  <a:cubicBezTo>
                    <a:pt x="27047" y="17803"/>
                    <a:pt x="24281" y="15140"/>
                    <a:pt x="21243" y="13315"/>
                  </a:cubicBezTo>
                  <a:cubicBezTo>
                    <a:pt x="18204" y="11491"/>
                    <a:pt x="14820" y="10322"/>
                    <a:pt x="11690" y="8663"/>
                  </a:cubicBezTo>
                  <a:cubicBezTo>
                    <a:pt x="7650" y="6521"/>
                    <a:pt x="4050" y="3554"/>
                    <a:pt x="1171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2743700" y="1527200"/>
              <a:ext cx="855000" cy="540925"/>
            </a:xfrm>
            <a:custGeom>
              <a:avLst/>
              <a:gdLst/>
              <a:ahLst/>
              <a:cxnLst/>
              <a:rect l="l" t="t" r="r" b="b"/>
              <a:pathLst>
                <a:path w="34200" h="21637" extrusionOk="0">
                  <a:moveTo>
                    <a:pt x="28368" y="0"/>
                  </a:moveTo>
                  <a:cubicBezTo>
                    <a:pt x="28222" y="0"/>
                    <a:pt x="28072" y="6"/>
                    <a:pt x="27921" y="17"/>
                  </a:cubicBezTo>
                  <a:cubicBezTo>
                    <a:pt x="26960" y="86"/>
                    <a:pt x="26005" y="233"/>
                    <a:pt x="25067" y="455"/>
                  </a:cubicBezTo>
                  <a:cubicBezTo>
                    <a:pt x="20319" y="1555"/>
                    <a:pt x="15911" y="4434"/>
                    <a:pt x="11925" y="7565"/>
                  </a:cubicBezTo>
                  <a:cubicBezTo>
                    <a:pt x="9787" y="9249"/>
                    <a:pt x="0" y="16097"/>
                    <a:pt x="3054" y="20537"/>
                  </a:cubicBezTo>
                  <a:cubicBezTo>
                    <a:pt x="3463" y="21136"/>
                    <a:pt x="4355" y="21313"/>
                    <a:pt x="5371" y="21336"/>
                  </a:cubicBezTo>
                  <a:cubicBezTo>
                    <a:pt x="5473" y="21339"/>
                    <a:pt x="5577" y="21341"/>
                    <a:pt x="5681" y="21341"/>
                  </a:cubicBezTo>
                  <a:cubicBezTo>
                    <a:pt x="6856" y="21341"/>
                    <a:pt x="8145" y="21157"/>
                    <a:pt x="9006" y="21157"/>
                  </a:cubicBezTo>
                  <a:cubicBezTo>
                    <a:pt x="9180" y="21157"/>
                    <a:pt x="9337" y="21164"/>
                    <a:pt x="9471" y="21182"/>
                  </a:cubicBezTo>
                  <a:cubicBezTo>
                    <a:pt x="10502" y="21313"/>
                    <a:pt x="11510" y="21437"/>
                    <a:pt x="12503" y="21522"/>
                  </a:cubicBezTo>
                  <a:cubicBezTo>
                    <a:pt x="13348" y="21593"/>
                    <a:pt x="14184" y="21637"/>
                    <a:pt x="15018" y="21637"/>
                  </a:cubicBezTo>
                  <a:cubicBezTo>
                    <a:pt x="16956" y="21637"/>
                    <a:pt x="18885" y="21401"/>
                    <a:pt x="20897" y="20730"/>
                  </a:cubicBezTo>
                  <a:cubicBezTo>
                    <a:pt x="21136" y="20652"/>
                    <a:pt x="21366" y="20567"/>
                    <a:pt x="21597" y="20475"/>
                  </a:cubicBezTo>
                  <a:cubicBezTo>
                    <a:pt x="21836" y="20390"/>
                    <a:pt x="22059" y="20298"/>
                    <a:pt x="22282" y="20206"/>
                  </a:cubicBezTo>
                  <a:cubicBezTo>
                    <a:pt x="24805" y="19190"/>
                    <a:pt x="27729" y="17505"/>
                    <a:pt x="30007" y="15312"/>
                  </a:cubicBezTo>
                  <a:cubicBezTo>
                    <a:pt x="30007" y="15305"/>
                    <a:pt x="30014" y="15305"/>
                    <a:pt x="30021" y="15305"/>
                  </a:cubicBezTo>
                  <a:cubicBezTo>
                    <a:pt x="31437" y="13935"/>
                    <a:pt x="32592" y="12373"/>
                    <a:pt x="33253" y="10642"/>
                  </a:cubicBezTo>
                  <a:cubicBezTo>
                    <a:pt x="33253" y="10634"/>
                    <a:pt x="33260" y="10626"/>
                    <a:pt x="33260" y="10619"/>
                  </a:cubicBezTo>
                  <a:cubicBezTo>
                    <a:pt x="33315" y="10480"/>
                    <a:pt x="33361" y="10342"/>
                    <a:pt x="33407" y="10204"/>
                  </a:cubicBezTo>
                  <a:cubicBezTo>
                    <a:pt x="33538" y="9795"/>
                    <a:pt x="33646" y="9388"/>
                    <a:pt x="33731" y="8980"/>
                  </a:cubicBezTo>
                  <a:cubicBezTo>
                    <a:pt x="34199" y="6734"/>
                    <a:pt x="33900" y="4457"/>
                    <a:pt x="32946" y="2763"/>
                  </a:cubicBezTo>
                  <a:cubicBezTo>
                    <a:pt x="32017" y="1111"/>
                    <a:pt x="30459" y="0"/>
                    <a:pt x="28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2372575" y="1849925"/>
              <a:ext cx="668875" cy="306050"/>
            </a:xfrm>
            <a:custGeom>
              <a:avLst/>
              <a:gdLst/>
              <a:ahLst/>
              <a:cxnLst/>
              <a:rect l="l" t="t" r="r" b="b"/>
              <a:pathLst>
                <a:path w="26755" h="12242" extrusionOk="0">
                  <a:moveTo>
                    <a:pt x="16631" y="9668"/>
                  </a:moveTo>
                  <a:cubicBezTo>
                    <a:pt x="19222" y="8504"/>
                    <a:pt x="26755" y="3200"/>
                    <a:pt x="20890" y="1635"/>
                  </a:cubicBezTo>
                  <a:cubicBezTo>
                    <a:pt x="17960" y="853"/>
                    <a:pt x="14891" y="1571"/>
                    <a:pt x="11963" y="1177"/>
                  </a:cubicBezTo>
                  <a:cubicBezTo>
                    <a:pt x="8475" y="708"/>
                    <a:pt x="4962" y="0"/>
                    <a:pt x="1467" y="396"/>
                  </a:cubicBezTo>
                  <a:cubicBezTo>
                    <a:pt x="932" y="456"/>
                    <a:pt x="291" y="637"/>
                    <a:pt x="167" y="1161"/>
                  </a:cubicBezTo>
                  <a:cubicBezTo>
                    <a:pt x="0" y="1860"/>
                    <a:pt x="886" y="2301"/>
                    <a:pt x="1585" y="2465"/>
                  </a:cubicBezTo>
                  <a:cubicBezTo>
                    <a:pt x="3880" y="3005"/>
                    <a:pt x="6174" y="3546"/>
                    <a:pt x="8469" y="4085"/>
                  </a:cubicBezTo>
                  <a:cubicBezTo>
                    <a:pt x="6075" y="3483"/>
                    <a:pt x="3427" y="3980"/>
                    <a:pt x="1414" y="5409"/>
                  </a:cubicBezTo>
                  <a:cubicBezTo>
                    <a:pt x="946" y="5742"/>
                    <a:pt x="466" y="6297"/>
                    <a:pt x="696" y="6821"/>
                  </a:cubicBezTo>
                  <a:cubicBezTo>
                    <a:pt x="892" y="7263"/>
                    <a:pt x="1460" y="7365"/>
                    <a:pt x="1940" y="7408"/>
                  </a:cubicBezTo>
                  <a:cubicBezTo>
                    <a:pt x="4778" y="7662"/>
                    <a:pt x="7616" y="7917"/>
                    <a:pt x="10454" y="8170"/>
                  </a:cubicBezTo>
                  <a:cubicBezTo>
                    <a:pt x="8920" y="8377"/>
                    <a:pt x="7434" y="8925"/>
                    <a:pt x="6133" y="9763"/>
                  </a:cubicBezTo>
                  <a:cubicBezTo>
                    <a:pt x="5444" y="10207"/>
                    <a:pt x="4742" y="11086"/>
                    <a:pt x="5220" y="11753"/>
                  </a:cubicBezTo>
                  <a:cubicBezTo>
                    <a:pt x="5570" y="12242"/>
                    <a:pt x="6299" y="12200"/>
                    <a:pt x="6895" y="12105"/>
                  </a:cubicBezTo>
                  <a:cubicBezTo>
                    <a:pt x="10210" y="11580"/>
                    <a:pt x="13570" y="11043"/>
                    <a:pt x="16631" y="96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2367325" y="972625"/>
              <a:ext cx="1060600" cy="885925"/>
            </a:xfrm>
            <a:custGeom>
              <a:avLst/>
              <a:gdLst/>
              <a:ahLst/>
              <a:cxnLst/>
              <a:rect l="l" t="t" r="r" b="b"/>
              <a:pathLst>
                <a:path w="42424" h="35437" extrusionOk="0">
                  <a:moveTo>
                    <a:pt x="30306" y="35302"/>
                  </a:moveTo>
                  <a:cubicBezTo>
                    <a:pt x="33767" y="34753"/>
                    <a:pt x="40645" y="31823"/>
                    <a:pt x="41617" y="27891"/>
                  </a:cubicBezTo>
                  <a:cubicBezTo>
                    <a:pt x="42423" y="24623"/>
                    <a:pt x="37242" y="21974"/>
                    <a:pt x="36277" y="19179"/>
                  </a:cubicBezTo>
                  <a:cubicBezTo>
                    <a:pt x="35156" y="15934"/>
                    <a:pt x="34819" y="12318"/>
                    <a:pt x="32786" y="9553"/>
                  </a:cubicBezTo>
                  <a:cubicBezTo>
                    <a:pt x="30687" y="6699"/>
                    <a:pt x="27118" y="5280"/>
                    <a:pt x="23616" y="4740"/>
                  </a:cubicBezTo>
                  <a:cubicBezTo>
                    <a:pt x="20115" y="4199"/>
                    <a:pt x="16539" y="4396"/>
                    <a:pt x="13014" y="4042"/>
                  </a:cubicBezTo>
                  <a:cubicBezTo>
                    <a:pt x="8465" y="3587"/>
                    <a:pt x="4009" y="2203"/>
                    <a:pt x="1" y="1"/>
                  </a:cubicBezTo>
                  <a:cubicBezTo>
                    <a:pt x="199" y="3584"/>
                    <a:pt x="2635" y="6740"/>
                    <a:pt x="5624" y="8722"/>
                  </a:cubicBezTo>
                  <a:cubicBezTo>
                    <a:pt x="8613" y="10706"/>
                    <a:pt x="12128" y="11711"/>
                    <a:pt x="15580" y="12689"/>
                  </a:cubicBezTo>
                  <a:cubicBezTo>
                    <a:pt x="12506" y="13641"/>
                    <a:pt x="9432" y="14594"/>
                    <a:pt x="6358" y="15547"/>
                  </a:cubicBezTo>
                  <a:cubicBezTo>
                    <a:pt x="11475" y="18229"/>
                    <a:pt x="17635" y="18851"/>
                    <a:pt x="23186" y="17250"/>
                  </a:cubicBezTo>
                  <a:cubicBezTo>
                    <a:pt x="19689" y="18785"/>
                    <a:pt x="16194" y="20321"/>
                    <a:pt x="12697" y="21856"/>
                  </a:cubicBezTo>
                  <a:cubicBezTo>
                    <a:pt x="16526" y="22649"/>
                    <a:pt x="20476" y="22853"/>
                    <a:pt x="24365" y="22459"/>
                  </a:cubicBezTo>
                  <a:cubicBezTo>
                    <a:pt x="21298" y="22938"/>
                    <a:pt x="18361" y="24223"/>
                    <a:pt x="15930" y="26152"/>
                  </a:cubicBezTo>
                  <a:cubicBezTo>
                    <a:pt x="19259" y="27153"/>
                    <a:pt x="22973" y="26804"/>
                    <a:pt x="26059" y="25201"/>
                  </a:cubicBezTo>
                  <a:cubicBezTo>
                    <a:pt x="25722" y="26154"/>
                    <a:pt x="24661" y="26628"/>
                    <a:pt x="23678" y="26860"/>
                  </a:cubicBezTo>
                  <a:cubicBezTo>
                    <a:pt x="22694" y="27091"/>
                    <a:pt x="21629" y="27209"/>
                    <a:pt x="20842" y="27843"/>
                  </a:cubicBezTo>
                  <a:cubicBezTo>
                    <a:pt x="20056" y="28477"/>
                    <a:pt x="19800" y="29886"/>
                    <a:pt x="20651" y="30431"/>
                  </a:cubicBezTo>
                  <a:cubicBezTo>
                    <a:pt x="21251" y="30815"/>
                    <a:pt x="22036" y="30579"/>
                    <a:pt x="22704" y="30333"/>
                  </a:cubicBezTo>
                  <a:cubicBezTo>
                    <a:pt x="24502" y="29672"/>
                    <a:pt x="26299" y="29012"/>
                    <a:pt x="28097" y="28351"/>
                  </a:cubicBezTo>
                  <a:cubicBezTo>
                    <a:pt x="26128" y="28529"/>
                    <a:pt x="24313" y="29894"/>
                    <a:pt x="23596" y="31735"/>
                  </a:cubicBezTo>
                  <a:cubicBezTo>
                    <a:pt x="26329" y="32020"/>
                    <a:pt x="29123" y="31695"/>
                    <a:pt x="31716" y="30792"/>
                  </a:cubicBezTo>
                  <a:cubicBezTo>
                    <a:pt x="30559" y="31029"/>
                    <a:pt x="29321" y="31310"/>
                    <a:pt x="28522" y="32180"/>
                  </a:cubicBezTo>
                  <a:cubicBezTo>
                    <a:pt x="27721" y="33051"/>
                    <a:pt x="27705" y="34713"/>
                    <a:pt x="28775" y="35215"/>
                  </a:cubicBezTo>
                  <a:cubicBezTo>
                    <a:pt x="29245" y="35436"/>
                    <a:pt x="29793" y="35383"/>
                    <a:pt x="30306" y="35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3289975" y="1452050"/>
              <a:ext cx="433150" cy="345600"/>
            </a:xfrm>
            <a:custGeom>
              <a:avLst/>
              <a:gdLst/>
              <a:ahLst/>
              <a:cxnLst/>
              <a:rect l="l" t="t" r="r" b="b"/>
              <a:pathLst>
                <a:path w="17326" h="13824" extrusionOk="0">
                  <a:moveTo>
                    <a:pt x="11132" y="0"/>
                  </a:moveTo>
                  <a:cubicBezTo>
                    <a:pt x="10986" y="0"/>
                    <a:pt x="10840" y="5"/>
                    <a:pt x="10695" y="15"/>
                  </a:cubicBezTo>
                  <a:cubicBezTo>
                    <a:pt x="8278" y="183"/>
                    <a:pt x="5332" y="1485"/>
                    <a:pt x="3216" y="3461"/>
                  </a:cubicBezTo>
                  <a:cubicBezTo>
                    <a:pt x="1254" y="5300"/>
                    <a:pt x="1" y="7716"/>
                    <a:pt x="546" y="10363"/>
                  </a:cubicBezTo>
                  <a:cubicBezTo>
                    <a:pt x="800" y="11586"/>
                    <a:pt x="1369" y="12433"/>
                    <a:pt x="2155" y="12978"/>
                  </a:cubicBezTo>
                  <a:cubicBezTo>
                    <a:pt x="3005" y="13578"/>
                    <a:pt x="4103" y="13824"/>
                    <a:pt x="5293" y="13824"/>
                  </a:cubicBezTo>
                  <a:cubicBezTo>
                    <a:pt x="7494" y="13824"/>
                    <a:pt x="10012" y="12984"/>
                    <a:pt x="11880" y="11986"/>
                  </a:cubicBezTo>
                  <a:cubicBezTo>
                    <a:pt x="12571" y="11632"/>
                    <a:pt x="13164" y="11240"/>
                    <a:pt x="13634" y="10870"/>
                  </a:cubicBezTo>
                  <a:cubicBezTo>
                    <a:pt x="15573" y="9316"/>
                    <a:pt x="17326" y="7039"/>
                    <a:pt x="17089" y="4607"/>
                  </a:cubicBezTo>
                  <a:cubicBezTo>
                    <a:pt x="17073" y="4477"/>
                    <a:pt x="17050" y="4339"/>
                    <a:pt x="17027" y="4208"/>
                  </a:cubicBezTo>
                  <a:cubicBezTo>
                    <a:pt x="16538" y="1628"/>
                    <a:pt x="13771" y="0"/>
                    <a:pt x="11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2888600" y="1566500"/>
              <a:ext cx="834525" cy="501250"/>
            </a:xfrm>
            <a:custGeom>
              <a:avLst/>
              <a:gdLst/>
              <a:ahLst/>
              <a:cxnLst/>
              <a:rect l="l" t="t" r="r" b="b"/>
              <a:pathLst>
                <a:path w="33381" h="20050" extrusionOk="0">
                  <a:moveTo>
                    <a:pt x="0" y="19833"/>
                  </a:moveTo>
                  <a:lnTo>
                    <a:pt x="0" y="19833"/>
                  </a:lnTo>
                  <a:cubicBezTo>
                    <a:pt x="0" y="19833"/>
                    <a:pt x="0" y="19833"/>
                    <a:pt x="0" y="19833"/>
                  </a:cubicBezTo>
                  <a:lnTo>
                    <a:pt x="0" y="19833"/>
                  </a:lnTo>
                  <a:cubicBezTo>
                    <a:pt x="0" y="19833"/>
                    <a:pt x="0" y="19833"/>
                    <a:pt x="0" y="19833"/>
                  </a:cubicBezTo>
                  <a:close/>
                  <a:moveTo>
                    <a:pt x="32238" y="1"/>
                  </a:moveTo>
                  <a:cubicBezTo>
                    <a:pt x="30463" y="1"/>
                    <a:pt x="28661" y="316"/>
                    <a:pt x="27150" y="1191"/>
                  </a:cubicBezTo>
                  <a:cubicBezTo>
                    <a:pt x="26920" y="1322"/>
                    <a:pt x="26704" y="1469"/>
                    <a:pt x="26488" y="1622"/>
                  </a:cubicBezTo>
                  <a:cubicBezTo>
                    <a:pt x="24950" y="2761"/>
                    <a:pt x="23956" y="4476"/>
                    <a:pt x="22703" y="5923"/>
                  </a:cubicBezTo>
                  <a:cubicBezTo>
                    <a:pt x="21318" y="7539"/>
                    <a:pt x="19964" y="7885"/>
                    <a:pt x="18210" y="8400"/>
                  </a:cubicBezTo>
                  <a:cubicBezTo>
                    <a:pt x="17978" y="8478"/>
                    <a:pt x="17748" y="8547"/>
                    <a:pt x="17502" y="8624"/>
                  </a:cubicBezTo>
                  <a:cubicBezTo>
                    <a:pt x="15471" y="9270"/>
                    <a:pt x="13494" y="10771"/>
                    <a:pt x="11869" y="12110"/>
                  </a:cubicBezTo>
                  <a:cubicBezTo>
                    <a:pt x="9952" y="13685"/>
                    <a:pt x="8083" y="15356"/>
                    <a:pt x="5945" y="16636"/>
                  </a:cubicBezTo>
                  <a:cubicBezTo>
                    <a:pt x="4927" y="17245"/>
                    <a:pt x="3899" y="17691"/>
                    <a:pt x="2781" y="18039"/>
                  </a:cubicBezTo>
                  <a:cubicBezTo>
                    <a:pt x="2232" y="18210"/>
                    <a:pt x="1787" y="18459"/>
                    <a:pt x="1304" y="18794"/>
                  </a:cubicBezTo>
                  <a:cubicBezTo>
                    <a:pt x="1080" y="18949"/>
                    <a:pt x="234" y="19833"/>
                    <a:pt x="5" y="19833"/>
                  </a:cubicBezTo>
                  <a:cubicBezTo>
                    <a:pt x="3" y="19833"/>
                    <a:pt x="2" y="19833"/>
                    <a:pt x="0" y="19833"/>
                  </a:cubicBezTo>
                  <a:lnTo>
                    <a:pt x="0" y="19833"/>
                  </a:lnTo>
                  <a:cubicBezTo>
                    <a:pt x="88" y="19838"/>
                    <a:pt x="176" y="19841"/>
                    <a:pt x="263" y="19841"/>
                  </a:cubicBezTo>
                  <a:cubicBezTo>
                    <a:pt x="1208" y="19841"/>
                    <a:pt x="2147" y="19577"/>
                    <a:pt x="3110" y="19577"/>
                  </a:cubicBezTo>
                  <a:cubicBezTo>
                    <a:pt x="3297" y="19577"/>
                    <a:pt x="3486" y="19587"/>
                    <a:pt x="3675" y="19610"/>
                  </a:cubicBezTo>
                  <a:cubicBezTo>
                    <a:pt x="4706" y="19741"/>
                    <a:pt x="5714" y="19865"/>
                    <a:pt x="6707" y="19950"/>
                  </a:cubicBezTo>
                  <a:cubicBezTo>
                    <a:pt x="7471" y="20015"/>
                    <a:pt x="8246" y="20049"/>
                    <a:pt x="9025" y="20049"/>
                  </a:cubicBezTo>
                  <a:cubicBezTo>
                    <a:pt x="12281" y="20049"/>
                    <a:pt x="15612" y="19445"/>
                    <a:pt x="18534" y="17933"/>
                  </a:cubicBezTo>
                  <a:cubicBezTo>
                    <a:pt x="22010" y="16132"/>
                    <a:pt x="26035" y="12793"/>
                    <a:pt x="27457" y="9070"/>
                  </a:cubicBezTo>
                  <a:cubicBezTo>
                    <a:pt x="27457" y="9063"/>
                    <a:pt x="27464" y="9054"/>
                    <a:pt x="27464" y="9047"/>
                  </a:cubicBezTo>
                  <a:cubicBezTo>
                    <a:pt x="27519" y="8909"/>
                    <a:pt x="27565" y="8770"/>
                    <a:pt x="27611" y="8632"/>
                  </a:cubicBezTo>
                  <a:cubicBezTo>
                    <a:pt x="27742" y="8223"/>
                    <a:pt x="27850" y="7816"/>
                    <a:pt x="27935" y="7408"/>
                  </a:cubicBezTo>
                  <a:cubicBezTo>
                    <a:pt x="28626" y="7054"/>
                    <a:pt x="29219" y="6662"/>
                    <a:pt x="29689" y="6292"/>
                  </a:cubicBezTo>
                  <a:cubicBezTo>
                    <a:pt x="31628" y="4738"/>
                    <a:pt x="33381" y="2461"/>
                    <a:pt x="33144" y="29"/>
                  </a:cubicBezTo>
                  <a:cubicBezTo>
                    <a:pt x="33059" y="22"/>
                    <a:pt x="32981" y="15"/>
                    <a:pt x="32905" y="15"/>
                  </a:cubicBezTo>
                  <a:cubicBezTo>
                    <a:pt x="32684" y="6"/>
                    <a:pt x="32461" y="1"/>
                    <a:pt x="32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2911450" y="1567050"/>
              <a:ext cx="811675" cy="500700"/>
            </a:xfrm>
            <a:custGeom>
              <a:avLst/>
              <a:gdLst/>
              <a:ahLst/>
              <a:cxnLst/>
              <a:rect l="l" t="t" r="r" b="b"/>
              <a:pathLst>
                <a:path w="32467" h="20028" extrusionOk="0">
                  <a:moveTo>
                    <a:pt x="32115" y="0"/>
                  </a:moveTo>
                  <a:cubicBezTo>
                    <a:pt x="31688" y="1826"/>
                    <a:pt x="30290" y="3484"/>
                    <a:pt x="28775" y="4699"/>
                  </a:cubicBezTo>
                  <a:cubicBezTo>
                    <a:pt x="28306" y="5068"/>
                    <a:pt x="27714" y="5461"/>
                    <a:pt x="27021" y="5815"/>
                  </a:cubicBezTo>
                  <a:cubicBezTo>
                    <a:pt x="26936" y="6223"/>
                    <a:pt x="26828" y="6630"/>
                    <a:pt x="26697" y="7038"/>
                  </a:cubicBezTo>
                  <a:cubicBezTo>
                    <a:pt x="26651" y="7176"/>
                    <a:pt x="26605" y="7314"/>
                    <a:pt x="26550" y="7454"/>
                  </a:cubicBezTo>
                  <a:cubicBezTo>
                    <a:pt x="26550" y="7461"/>
                    <a:pt x="26543" y="7468"/>
                    <a:pt x="26543" y="7477"/>
                  </a:cubicBezTo>
                  <a:cubicBezTo>
                    <a:pt x="25121" y="11199"/>
                    <a:pt x="21096" y="14539"/>
                    <a:pt x="17620" y="16338"/>
                  </a:cubicBezTo>
                  <a:cubicBezTo>
                    <a:pt x="14894" y="17750"/>
                    <a:pt x="11731" y="18434"/>
                    <a:pt x="8667" y="18450"/>
                  </a:cubicBezTo>
                  <a:cubicBezTo>
                    <a:pt x="8488" y="18451"/>
                    <a:pt x="8309" y="18451"/>
                    <a:pt x="8130" y="18451"/>
                  </a:cubicBezTo>
                  <a:cubicBezTo>
                    <a:pt x="7912" y="18451"/>
                    <a:pt x="7694" y="18450"/>
                    <a:pt x="7476" y="18450"/>
                  </a:cubicBezTo>
                  <a:cubicBezTo>
                    <a:pt x="4895" y="18450"/>
                    <a:pt x="2361" y="18500"/>
                    <a:pt x="1" y="19774"/>
                  </a:cubicBezTo>
                  <a:cubicBezTo>
                    <a:pt x="607" y="19607"/>
                    <a:pt x="1225" y="19547"/>
                    <a:pt x="1848" y="19547"/>
                  </a:cubicBezTo>
                  <a:cubicBezTo>
                    <a:pt x="3165" y="19547"/>
                    <a:pt x="4502" y="19817"/>
                    <a:pt x="5793" y="19928"/>
                  </a:cubicBezTo>
                  <a:cubicBezTo>
                    <a:pt x="6557" y="19993"/>
                    <a:pt x="7332" y="20027"/>
                    <a:pt x="8111" y="20027"/>
                  </a:cubicBezTo>
                  <a:cubicBezTo>
                    <a:pt x="11367" y="20027"/>
                    <a:pt x="14698" y="19423"/>
                    <a:pt x="17620" y="17909"/>
                  </a:cubicBezTo>
                  <a:cubicBezTo>
                    <a:pt x="21096" y="16110"/>
                    <a:pt x="25121" y="12771"/>
                    <a:pt x="26543" y="9048"/>
                  </a:cubicBezTo>
                  <a:cubicBezTo>
                    <a:pt x="26543" y="9040"/>
                    <a:pt x="26550" y="9032"/>
                    <a:pt x="26550" y="9025"/>
                  </a:cubicBezTo>
                  <a:cubicBezTo>
                    <a:pt x="26605" y="8886"/>
                    <a:pt x="26651" y="8748"/>
                    <a:pt x="26697" y="8610"/>
                  </a:cubicBezTo>
                  <a:cubicBezTo>
                    <a:pt x="26828" y="8201"/>
                    <a:pt x="26936" y="7794"/>
                    <a:pt x="27021" y="7386"/>
                  </a:cubicBezTo>
                  <a:cubicBezTo>
                    <a:pt x="27712" y="7032"/>
                    <a:pt x="28305" y="6640"/>
                    <a:pt x="28775" y="6270"/>
                  </a:cubicBezTo>
                  <a:cubicBezTo>
                    <a:pt x="30713" y="4716"/>
                    <a:pt x="32467" y="2439"/>
                    <a:pt x="32230" y="7"/>
                  </a:cubicBezTo>
                  <a:cubicBezTo>
                    <a:pt x="32188" y="5"/>
                    <a:pt x="32152" y="3"/>
                    <a:pt x="32115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3675975" y="1530175"/>
              <a:ext cx="117250" cy="70150"/>
            </a:xfrm>
            <a:custGeom>
              <a:avLst/>
              <a:gdLst/>
              <a:ahLst/>
              <a:cxnLst/>
              <a:rect l="l" t="t" r="r" b="b"/>
              <a:pathLst>
                <a:path w="4690" h="2806" extrusionOk="0">
                  <a:moveTo>
                    <a:pt x="1898" y="1"/>
                  </a:moveTo>
                  <a:cubicBezTo>
                    <a:pt x="1278" y="1"/>
                    <a:pt x="743" y="207"/>
                    <a:pt x="451" y="853"/>
                  </a:cubicBezTo>
                  <a:cubicBezTo>
                    <a:pt x="0" y="1851"/>
                    <a:pt x="519" y="2805"/>
                    <a:pt x="1587" y="2805"/>
                  </a:cubicBezTo>
                  <a:cubicBezTo>
                    <a:pt x="1593" y="2805"/>
                    <a:pt x="1598" y="2805"/>
                    <a:pt x="1604" y="2805"/>
                  </a:cubicBezTo>
                  <a:cubicBezTo>
                    <a:pt x="2343" y="2799"/>
                    <a:pt x="3039" y="2428"/>
                    <a:pt x="3595" y="1942"/>
                  </a:cubicBezTo>
                  <a:cubicBezTo>
                    <a:pt x="4034" y="1560"/>
                    <a:pt x="4406" y="1101"/>
                    <a:pt x="4690" y="594"/>
                  </a:cubicBezTo>
                  <a:cubicBezTo>
                    <a:pt x="3902" y="443"/>
                    <a:pt x="2807" y="1"/>
                    <a:pt x="1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3511000" y="1548825"/>
              <a:ext cx="52825" cy="38525"/>
            </a:xfrm>
            <a:custGeom>
              <a:avLst/>
              <a:gdLst/>
              <a:ahLst/>
              <a:cxnLst/>
              <a:rect l="l" t="t" r="r" b="b"/>
              <a:pathLst>
                <a:path w="2113" h="1541" extrusionOk="0">
                  <a:moveTo>
                    <a:pt x="993" y="0"/>
                  </a:moveTo>
                  <a:cubicBezTo>
                    <a:pt x="4" y="0"/>
                    <a:pt x="1" y="1540"/>
                    <a:pt x="993" y="1540"/>
                  </a:cubicBezTo>
                  <a:lnTo>
                    <a:pt x="1121" y="1540"/>
                  </a:lnTo>
                  <a:cubicBezTo>
                    <a:pt x="2111" y="1540"/>
                    <a:pt x="2113" y="0"/>
                    <a:pt x="1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2991975" y="1349925"/>
              <a:ext cx="304625" cy="244250"/>
            </a:xfrm>
            <a:custGeom>
              <a:avLst/>
              <a:gdLst/>
              <a:ahLst/>
              <a:cxnLst/>
              <a:rect l="l" t="t" r="r" b="b"/>
              <a:pathLst>
                <a:path w="12185" h="9770" extrusionOk="0">
                  <a:moveTo>
                    <a:pt x="3828" y="0"/>
                  </a:moveTo>
                  <a:cubicBezTo>
                    <a:pt x="3785" y="0"/>
                    <a:pt x="3738" y="9"/>
                    <a:pt x="3688" y="28"/>
                  </a:cubicBezTo>
                  <a:cubicBezTo>
                    <a:pt x="2016" y="677"/>
                    <a:pt x="0" y="2415"/>
                    <a:pt x="1101" y="4415"/>
                  </a:cubicBezTo>
                  <a:cubicBezTo>
                    <a:pt x="1633" y="5380"/>
                    <a:pt x="2515" y="5703"/>
                    <a:pt x="3468" y="5703"/>
                  </a:cubicBezTo>
                  <a:cubicBezTo>
                    <a:pt x="4014" y="5703"/>
                    <a:pt x="4583" y="5597"/>
                    <a:pt x="5123" y="5446"/>
                  </a:cubicBezTo>
                  <a:lnTo>
                    <a:pt x="5123" y="5446"/>
                  </a:lnTo>
                  <a:cubicBezTo>
                    <a:pt x="4449" y="6401"/>
                    <a:pt x="3566" y="7459"/>
                    <a:pt x="4545" y="8461"/>
                  </a:cubicBezTo>
                  <a:cubicBezTo>
                    <a:pt x="4810" y="8732"/>
                    <a:pt x="5147" y="8824"/>
                    <a:pt x="5497" y="8824"/>
                  </a:cubicBezTo>
                  <a:cubicBezTo>
                    <a:pt x="5707" y="8824"/>
                    <a:pt x="5923" y="8790"/>
                    <a:pt x="6129" y="8743"/>
                  </a:cubicBezTo>
                  <a:cubicBezTo>
                    <a:pt x="6650" y="8623"/>
                    <a:pt x="7166" y="8449"/>
                    <a:pt x="7672" y="8252"/>
                  </a:cubicBezTo>
                  <a:lnTo>
                    <a:pt x="7672" y="8252"/>
                  </a:lnTo>
                  <a:cubicBezTo>
                    <a:pt x="7668" y="8764"/>
                    <a:pt x="7931" y="9282"/>
                    <a:pt x="8460" y="9555"/>
                  </a:cubicBezTo>
                  <a:cubicBezTo>
                    <a:pt x="8751" y="9704"/>
                    <a:pt x="9037" y="9769"/>
                    <a:pt x="9315" y="9769"/>
                  </a:cubicBezTo>
                  <a:cubicBezTo>
                    <a:pt x="10368" y="9769"/>
                    <a:pt x="11304" y="8842"/>
                    <a:pt x="11948" y="8061"/>
                  </a:cubicBezTo>
                  <a:cubicBezTo>
                    <a:pt x="12185" y="7775"/>
                    <a:pt x="11922" y="7409"/>
                    <a:pt x="11643" y="7409"/>
                  </a:cubicBezTo>
                  <a:cubicBezTo>
                    <a:pt x="11551" y="7409"/>
                    <a:pt x="11457" y="7449"/>
                    <a:pt x="11379" y="7544"/>
                  </a:cubicBezTo>
                  <a:cubicBezTo>
                    <a:pt x="10937" y="8080"/>
                    <a:pt x="10451" y="8708"/>
                    <a:pt x="9757" y="8915"/>
                  </a:cubicBezTo>
                  <a:cubicBezTo>
                    <a:pt x="9620" y="8957"/>
                    <a:pt x="9464" y="8982"/>
                    <a:pt x="9309" y="8982"/>
                  </a:cubicBezTo>
                  <a:cubicBezTo>
                    <a:pt x="9135" y="8982"/>
                    <a:pt x="8961" y="8950"/>
                    <a:pt x="8816" y="8872"/>
                  </a:cubicBezTo>
                  <a:cubicBezTo>
                    <a:pt x="8523" y="8715"/>
                    <a:pt x="8296" y="8208"/>
                    <a:pt x="8509" y="7900"/>
                  </a:cubicBezTo>
                  <a:cubicBezTo>
                    <a:pt x="8687" y="7821"/>
                    <a:pt x="8867" y="7741"/>
                    <a:pt x="9042" y="7660"/>
                  </a:cubicBezTo>
                  <a:cubicBezTo>
                    <a:pt x="9431" y="7479"/>
                    <a:pt x="9304" y="6889"/>
                    <a:pt x="8963" y="6889"/>
                  </a:cubicBezTo>
                  <a:cubicBezTo>
                    <a:pt x="8916" y="6889"/>
                    <a:pt x="8865" y="6900"/>
                    <a:pt x="8811" y="6925"/>
                  </a:cubicBezTo>
                  <a:cubicBezTo>
                    <a:pt x="8778" y="6941"/>
                    <a:pt x="8736" y="6961"/>
                    <a:pt x="8694" y="6981"/>
                  </a:cubicBezTo>
                  <a:cubicBezTo>
                    <a:pt x="8666" y="6973"/>
                    <a:pt x="8636" y="6968"/>
                    <a:pt x="8604" y="6968"/>
                  </a:cubicBezTo>
                  <a:cubicBezTo>
                    <a:pt x="8563" y="6968"/>
                    <a:pt x="8518" y="6977"/>
                    <a:pt x="8470" y="7000"/>
                  </a:cubicBezTo>
                  <a:cubicBezTo>
                    <a:pt x="8320" y="7071"/>
                    <a:pt x="8198" y="7163"/>
                    <a:pt x="8090" y="7266"/>
                  </a:cubicBezTo>
                  <a:cubicBezTo>
                    <a:pt x="7368" y="7599"/>
                    <a:pt x="6356" y="8018"/>
                    <a:pt x="5673" y="8018"/>
                  </a:cubicBezTo>
                  <a:cubicBezTo>
                    <a:pt x="5338" y="8018"/>
                    <a:pt x="5082" y="7917"/>
                    <a:pt x="4979" y="7656"/>
                  </a:cubicBezTo>
                  <a:cubicBezTo>
                    <a:pt x="4720" y="6997"/>
                    <a:pt x="5366" y="6365"/>
                    <a:pt x="5727" y="5896"/>
                  </a:cubicBezTo>
                  <a:cubicBezTo>
                    <a:pt x="5932" y="5628"/>
                    <a:pt x="6093" y="5358"/>
                    <a:pt x="6233" y="5069"/>
                  </a:cubicBezTo>
                  <a:cubicBezTo>
                    <a:pt x="6263" y="5058"/>
                    <a:pt x="6295" y="5046"/>
                    <a:pt x="6323" y="5033"/>
                  </a:cubicBezTo>
                  <a:cubicBezTo>
                    <a:pt x="6730" y="4870"/>
                    <a:pt x="6593" y="4278"/>
                    <a:pt x="6234" y="4278"/>
                  </a:cubicBezTo>
                  <a:cubicBezTo>
                    <a:pt x="6226" y="4278"/>
                    <a:pt x="6218" y="4278"/>
                    <a:pt x="6210" y="4278"/>
                  </a:cubicBezTo>
                  <a:cubicBezTo>
                    <a:pt x="6159" y="4258"/>
                    <a:pt x="6104" y="4248"/>
                    <a:pt x="6048" y="4248"/>
                  </a:cubicBezTo>
                  <a:cubicBezTo>
                    <a:pt x="5908" y="4248"/>
                    <a:pt x="5765" y="4315"/>
                    <a:pt x="5688" y="4461"/>
                  </a:cubicBezTo>
                  <a:cubicBezTo>
                    <a:pt x="5030" y="4719"/>
                    <a:pt x="4288" y="4973"/>
                    <a:pt x="3583" y="4973"/>
                  </a:cubicBezTo>
                  <a:cubicBezTo>
                    <a:pt x="3085" y="4973"/>
                    <a:pt x="2605" y="4846"/>
                    <a:pt x="2184" y="4506"/>
                  </a:cubicBezTo>
                  <a:cubicBezTo>
                    <a:pt x="459" y="3108"/>
                    <a:pt x="2595" y="1275"/>
                    <a:pt x="3918" y="763"/>
                  </a:cubicBezTo>
                  <a:cubicBezTo>
                    <a:pt x="4329" y="604"/>
                    <a:pt x="4192" y="0"/>
                    <a:pt x="3828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2574550" y="1911575"/>
              <a:ext cx="241125" cy="137825"/>
            </a:xfrm>
            <a:custGeom>
              <a:avLst/>
              <a:gdLst/>
              <a:ahLst/>
              <a:cxnLst/>
              <a:rect l="l" t="t" r="r" b="b"/>
              <a:pathLst>
                <a:path w="9645" h="5513" extrusionOk="0">
                  <a:moveTo>
                    <a:pt x="7972" y="1"/>
                  </a:moveTo>
                  <a:cubicBezTo>
                    <a:pt x="7942" y="1"/>
                    <a:pt x="7910" y="4"/>
                    <a:pt x="7876" y="12"/>
                  </a:cubicBezTo>
                  <a:cubicBezTo>
                    <a:pt x="6000" y="443"/>
                    <a:pt x="4158" y="994"/>
                    <a:pt x="2368" y="1703"/>
                  </a:cubicBezTo>
                  <a:cubicBezTo>
                    <a:pt x="1671" y="1979"/>
                    <a:pt x="0" y="2308"/>
                    <a:pt x="216" y="3372"/>
                  </a:cubicBezTo>
                  <a:cubicBezTo>
                    <a:pt x="362" y="4092"/>
                    <a:pt x="1135" y="4221"/>
                    <a:pt x="1840" y="4221"/>
                  </a:cubicBezTo>
                  <a:cubicBezTo>
                    <a:pt x="2150" y="4221"/>
                    <a:pt x="2448" y="4196"/>
                    <a:pt x="2672" y="4186"/>
                  </a:cubicBezTo>
                  <a:cubicBezTo>
                    <a:pt x="3817" y="4132"/>
                    <a:pt x="4939" y="3944"/>
                    <a:pt x="6042" y="3662"/>
                  </a:cubicBezTo>
                  <a:lnTo>
                    <a:pt x="6042" y="3662"/>
                  </a:lnTo>
                  <a:cubicBezTo>
                    <a:pt x="5941" y="3750"/>
                    <a:pt x="5836" y="3835"/>
                    <a:pt x="5743" y="3927"/>
                  </a:cubicBezTo>
                  <a:cubicBezTo>
                    <a:pt x="5379" y="4281"/>
                    <a:pt x="5165" y="4827"/>
                    <a:pt x="5566" y="5242"/>
                  </a:cubicBezTo>
                  <a:cubicBezTo>
                    <a:pt x="5760" y="5444"/>
                    <a:pt x="6022" y="5513"/>
                    <a:pt x="6292" y="5513"/>
                  </a:cubicBezTo>
                  <a:cubicBezTo>
                    <a:pt x="6526" y="5513"/>
                    <a:pt x="6765" y="5461"/>
                    <a:pt x="6973" y="5399"/>
                  </a:cubicBezTo>
                  <a:cubicBezTo>
                    <a:pt x="7776" y="5160"/>
                    <a:pt x="8548" y="4805"/>
                    <a:pt x="9277" y="4398"/>
                  </a:cubicBezTo>
                  <a:cubicBezTo>
                    <a:pt x="9645" y="4193"/>
                    <a:pt x="9420" y="3682"/>
                    <a:pt x="9078" y="3682"/>
                  </a:cubicBezTo>
                  <a:cubicBezTo>
                    <a:pt x="9018" y="3682"/>
                    <a:pt x="8954" y="3698"/>
                    <a:pt x="8889" y="3734"/>
                  </a:cubicBezTo>
                  <a:cubicBezTo>
                    <a:pt x="8449" y="3980"/>
                    <a:pt x="7999" y="4206"/>
                    <a:pt x="7528" y="4391"/>
                  </a:cubicBezTo>
                  <a:cubicBezTo>
                    <a:pt x="7366" y="4455"/>
                    <a:pt x="6715" y="4779"/>
                    <a:pt x="6416" y="4779"/>
                  </a:cubicBezTo>
                  <a:cubicBezTo>
                    <a:pt x="6363" y="4779"/>
                    <a:pt x="6321" y="4769"/>
                    <a:pt x="6295" y="4745"/>
                  </a:cubicBezTo>
                  <a:cubicBezTo>
                    <a:pt x="6023" y="4499"/>
                    <a:pt x="7087" y="3838"/>
                    <a:pt x="7231" y="3726"/>
                  </a:cubicBezTo>
                  <a:cubicBezTo>
                    <a:pt x="7633" y="3411"/>
                    <a:pt x="8036" y="3096"/>
                    <a:pt x="8438" y="2781"/>
                  </a:cubicBezTo>
                  <a:cubicBezTo>
                    <a:pt x="8749" y="2539"/>
                    <a:pt x="8467" y="2149"/>
                    <a:pt x="8145" y="2149"/>
                  </a:cubicBezTo>
                  <a:cubicBezTo>
                    <a:pt x="8061" y="2149"/>
                    <a:pt x="7975" y="2175"/>
                    <a:pt x="7895" y="2237"/>
                  </a:cubicBezTo>
                  <a:cubicBezTo>
                    <a:pt x="7859" y="2266"/>
                    <a:pt x="7819" y="2294"/>
                    <a:pt x="7781" y="2322"/>
                  </a:cubicBezTo>
                  <a:cubicBezTo>
                    <a:pt x="6776" y="2696"/>
                    <a:pt x="5757" y="3002"/>
                    <a:pt x="4699" y="3191"/>
                  </a:cubicBezTo>
                  <a:cubicBezTo>
                    <a:pt x="4029" y="3310"/>
                    <a:pt x="3352" y="3385"/>
                    <a:pt x="2672" y="3416"/>
                  </a:cubicBezTo>
                  <a:cubicBezTo>
                    <a:pt x="2424" y="3428"/>
                    <a:pt x="2176" y="3434"/>
                    <a:pt x="1928" y="3434"/>
                  </a:cubicBezTo>
                  <a:cubicBezTo>
                    <a:pt x="1819" y="3434"/>
                    <a:pt x="1709" y="3433"/>
                    <a:pt x="1599" y="3431"/>
                  </a:cubicBezTo>
                  <a:cubicBezTo>
                    <a:pt x="1063" y="3113"/>
                    <a:pt x="1080" y="2912"/>
                    <a:pt x="1651" y="2828"/>
                  </a:cubicBezTo>
                  <a:cubicBezTo>
                    <a:pt x="2262" y="2240"/>
                    <a:pt x="3989" y="1908"/>
                    <a:pt x="4794" y="1648"/>
                  </a:cubicBezTo>
                  <a:cubicBezTo>
                    <a:pt x="5876" y="1299"/>
                    <a:pt x="6972" y="1008"/>
                    <a:pt x="8080" y="754"/>
                  </a:cubicBezTo>
                  <a:cubicBezTo>
                    <a:pt x="8530" y="651"/>
                    <a:pt x="8384" y="1"/>
                    <a:pt x="7972" y="1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2879850" y="2052775"/>
              <a:ext cx="303925" cy="138725"/>
            </a:xfrm>
            <a:custGeom>
              <a:avLst/>
              <a:gdLst/>
              <a:ahLst/>
              <a:cxnLst/>
              <a:rect l="l" t="t" r="r" b="b"/>
              <a:pathLst>
                <a:path w="12157" h="5549" extrusionOk="0">
                  <a:moveTo>
                    <a:pt x="11565" y="1"/>
                  </a:moveTo>
                  <a:cubicBezTo>
                    <a:pt x="11524" y="1"/>
                    <a:pt x="11481" y="7"/>
                    <a:pt x="11437" y="21"/>
                  </a:cubicBezTo>
                  <a:cubicBezTo>
                    <a:pt x="8584" y="937"/>
                    <a:pt x="5732" y="1855"/>
                    <a:pt x="2879" y="2770"/>
                  </a:cubicBezTo>
                  <a:cubicBezTo>
                    <a:pt x="2678" y="2562"/>
                    <a:pt x="2406" y="2424"/>
                    <a:pt x="2075" y="2421"/>
                  </a:cubicBezTo>
                  <a:cubicBezTo>
                    <a:pt x="2074" y="2421"/>
                    <a:pt x="2073" y="2421"/>
                    <a:pt x="2071" y="2421"/>
                  </a:cubicBezTo>
                  <a:cubicBezTo>
                    <a:pt x="1586" y="2421"/>
                    <a:pt x="1477" y="3179"/>
                    <a:pt x="1970" y="3183"/>
                  </a:cubicBezTo>
                  <a:cubicBezTo>
                    <a:pt x="2001" y="3183"/>
                    <a:pt x="2019" y="3193"/>
                    <a:pt x="2048" y="3196"/>
                  </a:cubicBezTo>
                  <a:cubicBezTo>
                    <a:pt x="1525" y="3455"/>
                    <a:pt x="1001" y="3714"/>
                    <a:pt x="480" y="3972"/>
                  </a:cubicBezTo>
                  <a:cubicBezTo>
                    <a:pt x="96" y="4162"/>
                    <a:pt x="265" y="4726"/>
                    <a:pt x="607" y="4726"/>
                  </a:cubicBezTo>
                  <a:cubicBezTo>
                    <a:pt x="659" y="4726"/>
                    <a:pt x="715" y="4713"/>
                    <a:pt x="773" y="4684"/>
                  </a:cubicBezTo>
                  <a:cubicBezTo>
                    <a:pt x="1329" y="4408"/>
                    <a:pt x="1886" y="4132"/>
                    <a:pt x="2442" y="3857"/>
                  </a:cubicBezTo>
                  <a:lnTo>
                    <a:pt x="2442" y="3857"/>
                  </a:lnTo>
                  <a:cubicBezTo>
                    <a:pt x="2382" y="4064"/>
                    <a:pt x="2249" y="4270"/>
                    <a:pt x="2084" y="4391"/>
                  </a:cubicBezTo>
                  <a:cubicBezTo>
                    <a:pt x="1631" y="4723"/>
                    <a:pt x="1022" y="4745"/>
                    <a:pt x="484" y="4785"/>
                  </a:cubicBezTo>
                  <a:cubicBezTo>
                    <a:pt x="1" y="4820"/>
                    <a:pt x="87" y="5548"/>
                    <a:pt x="551" y="5548"/>
                  </a:cubicBezTo>
                  <a:cubicBezTo>
                    <a:pt x="562" y="5548"/>
                    <a:pt x="573" y="5548"/>
                    <a:pt x="584" y="5547"/>
                  </a:cubicBezTo>
                  <a:cubicBezTo>
                    <a:pt x="1555" y="5476"/>
                    <a:pt x="2698" y="5284"/>
                    <a:pt x="3144" y="4286"/>
                  </a:cubicBezTo>
                  <a:cubicBezTo>
                    <a:pt x="3260" y="4024"/>
                    <a:pt x="3277" y="3737"/>
                    <a:pt x="3227" y="3465"/>
                  </a:cubicBezTo>
                  <a:cubicBezTo>
                    <a:pt x="6061" y="2553"/>
                    <a:pt x="8896" y="1643"/>
                    <a:pt x="11730" y="732"/>
                  </a:cubicBezTo>
                  <a:cubicBezTo>
                    <a:pt x="12157" y="595"/>
                    <a:pt x="11955" y="1"/>
                    <a:pt x="1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2"/>
            <p:cNvSpPr/>
            <p:nvPr/>
          </p:nvSpPr>
          <p:spPr>
            <a:xfrm>
              <a:off x="2961150" y="2044250"/>
              <a:ext cx="230800" cy="83475"/>
            </a:xfrm>
            <a:custGeom>
              <a:avLst/>
              <a:gdLst/>
              <a:ahLst/>
              <a:cxnLst/>
              <a:rect l="l" t="t" r="r" b="b"/>
              <a:pathLst>
                <a:path w="9232" h="3339" extrusionOk="0">
                  <a:moveTo>
                    <a:pt x="6014" y="0"/>
                  </a:moveTo>
                  <a:cubicBezTo>
                    <a:pt x="3295" y="0"/>
                    <a:pt x="0" y="439"/>
                    <a:pt x="179" y="2424"/>
                  </a:cubicBezTo>
                  <a:cubicBezTo>
                    <a:pt x="227" y="2948"/>
                    <a:pt x="775" y="3310"/>
                    <a:pt x="1301" y="3336"/>
                  </a:cubicBezTo>
                  <a:cubicBezTo>
                    <a:pt x="1330" y="3337"/>
                    <a:pt x="1360" y="3338"/>
                    <a:pt x="1389" y="3338"/>
                  </a:cubicBezTo>
                  <a:cubicBezTo>
                    <a:pt x="1882" y="3338"/>
                    <a:pt x="2354" y="3128"/>
                    <a:pt x="2806" y="2923"/>
                  </a:cubicBezTo>
                  <a:cubicBezTo>
                    <a:pt x="4251" y="2266"/>
                    <a:pt x="5568" y="1560"/>
                    <a:pt x="6967" y="978"/>
                  </a:cubicBezTo>
                  <a:cubicBezTo>
                    <a:pt x="7690" y="677"/>
                    <a:pt x="8435" y="410"/>
                    <a:pt x="9232" y="201"/>
                  </a:cubicBezTo>
                  <a:cubicBezTo>
                    <a:pt x="8704" y="120"/>
                    <a:pt x="7438" y="0"/>
                    <a:pt x="6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2"/>
            <p:cNvSpPr/>
            <p:nvPr/>
          </p:nvSpPr>
          <p:spPr>
            <a:xfrm>
              <a:off x="2372575" y="1849925"/>
              <a:ext cx="668875" cy="306050"/>
            </a:xfrm>
            <a:custGeom>
              <a:avLst/>
              <a:gdLst/>
              <a:ahLst/>
              <a:cxnLst/>
              <a:rect l="l" t="t" r="r" b="b"/>
              <a:pathLst>
                <a:path w="26755" h="12242" extrusionOk="0">
                  <a:moveTo>
                    <a:pt x="16631" y="9668"/>
                  </a:moveTo>
                  <a:cubicBezTo>
                    <a:pt x="19222" y="8504"/>
                    <a:pt x="26755" y="3200"/>
                    <a:pt x="20890" y="1635"/>
                  </a:cubicBezTo>
                  <a:cubicBezTo>
                    <a:pt x="17960" y="853"/>
                    <a:pt x="14891" y="1571"/>
                    <a:pt x="11963" y="1177"/>
                  </a:cubicBezTo>
                  <a:cubicBezTo>
                    <a:pt x="8475" y="708"/>
                    <a:pt x="4962" y="0"/>
                    <a:pt x="1467" y="396"/>
                  </a:cubicBezTo>
                  <a:cubicBezTo>
                    <a:pt x="932" y="456"/>
                    <a:pt x="291" y="637"/>
                    <a:pt x="167" y="1161"/>
                  </a:cubicBezTo>
                  <a:cubicBezTo>
                    <a:pt x="0" y="1860"/>
                    <a:pt x="886" y="2301"/>
                    <a:pt x="1585" y="2465"/>
                  </a:cubicBezTo>
                  <a:cubicBezTo>
                    <a:pt x="3880" y="3005"/>
                    <a:pt x="6174" y="3546"/>
                    <a:pt x="8469" y="4085"/>
                  </a:cubicBezTo>
                  <a:cubicBezTo>
                    <a:pt x="6075" y="3483"/>
                    <a:pt x="3427" y="3980"/>
                    <a:pt x="1414" y="5409"/>
                  </a:cubicBezTo>
                  <a:cubicBezTo>
                    <a:pt x="946" y="5742"/>
                    <a:pt x="466" y="6297"/>
                    <a:pt x="696" y="6821"/>
                  </a:cubicBezTo>
                  <a:cubicBezTo>
                    <a:pt x="892" y="7263"/>
                    <a:pt x="1460" y="7365"/>
                    <a:pt x="1940" y="7408"/>
                  </a:cubicBezTo>
                  <a:cubicBezTo>
                    <a:pt x="4778" y="7662"/>
                    <a:pt x="7616" y="7917"/>
                    <a:pt x="10454" y="8170"/>
                  </a:cubicBezTo>
                  <a:cubicBezTo>
                    <a:pt x="8920" y="8377"/>
                    <a:pt x="7434" y="8925"/>
                    <a:pt x="6133" y="9763"/>
                  </a:cubicBezTo>
                  <a:cubicBezTo>
                    <a:pt x="5444" y="10207"/>
                    <a:pt x="4742" y="11086"/>
                    <a:pt x="5220" y="11753"/>
                  </a:cubicBezTo>
                  <a:cubicBezTo>
                    <a:pt x="5570" y="12242"/>
                    <a:pt x="6299" y="12200"/>
                    <a:pt x="6895" y="12105"/>
                  </a:cubicBezTo>
                  <a:cubicBezTo>
                    <a:pt x="10210" y="11580"/>
                    <a:pt x="13570" y="11043"/>
                    <a:pt x="16631" y="966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2"/>
            <p:cNvSpPr/>
            <p:nvPr/>
          </p:nvSpPr>
          <p:spPr>
            <a:xfrm>
              <a:off x="2367325" y="972625"/>
              <a:ext cx="1060600" cy="885925"/>
            </a:xfrm>
            <a:custGeom>
              <a:avLst/>
              <a:gdLst/>
              <a:ahLst/>
              <a:cxnLst/>
              <a:rect l="l" t="t" r="r" b="b"/>
              <a:pathLst>
                <a:path w="42424" h="35437" extrusionOk="0">
                  <a:moveTo>
                    <a:pt x="30306" y="35302"/>
                  </a:moveTo>
                  <a:cubicBezTo>
                    <a:pt x="33767" y="34753"/>
                    <a:pt x="40645" y="31823"/>
                    <a:pt x="41617" y="27891"/>
                  </a:cubicBezTo>
                  <a:cubicBezTo>
                    <a:pt x="42423" y="24623"/>
                    <a:pt x="37242" y="21974"/>
                    <a:pt x="36277" y="19179"/>
                  </a:cubicBezTo>
                  <a:cubicBezTo>
                    <a:pt x="35156" y="15934"/>
                    <a:pt x="34819" y="12318"/>
                    <a:pt x="32786" y="9553"/>
                  </a:cubicBezTo>
                  <a:cubicBezTo>
                    <a:pt x="30687" y="6699"/>
                    <a:pt x="27118" y="5280"/>
                    <a:pt x="23616" y="4740"/>
                  </a:cubicBezTo>
                  <a:cubicBezTo>
                    <a:pt x="20115" y="4199"/>
                    <a:pt x="16539" y="4396"/>
                    <a:pt x="13014" y="4042"/>
                  </a:cubicBezTo>
                  <a:cubicBezTo>
                    <a:pt x="8465" y="3587"/>
                    <a:pt x="4009" y="2203"/>
                    <a:pt x="1" y="1"/>
                  </a:cubicBezTo>
                  <a:cubicBezTo>
                    <a:pt x="199" y="3584"/>
                    <a:pt x="2635" y="6740"/>
                    <a:pt x="5624" y="8722"/>
                  </a:cubicBezTo>
                  <a:cubicBezTo>
                    <a:pt x="8613" y="10706"/>
                    <a:pt x="12128" y="11711"/>
                    <a:pt x="15580" y="12689"/>
                  </a:cubicBezTo>
                  <a:cubicBezTo>
                    <a:pt x="12506" y="13641"/>
                    <a:pt x="9432" y="14594"/>
                    <a:pt x="6358" y="15547"/>
                  </a:cubicBezTo>
                  <a:cubicBezTo>
                    <a:pt x="11475" y="18229"/>
                    <a:pt x="17635" y="18851"/>
                    <a:pt x="23186" y="17250"/>
                  </a:cubicBezTo>
                  <a:cubicBezTo>
                    <a:pt x="19689" y="18785"/>
                    <a:pt x="16194" y="20321"/>
                    <a:pt x="12697" y="21856"/>
                  </a:cubicBezTo>
                  <a:cubicBezTo>
                    <a:pt x="16526" y="22649"/>
                    <a:pt x="20476" y="22853"/>
                    <a:pt x="24365" y="22459"/>
                  </a:cubicBezTo>
                  <a:cubicBezTo>
                    <a:pt x="21298" y="22938"/>
                    <a:pt x="18361" y="24223"/>
                    <a:pt x="15930" y="26152"/>
                  </a:cubicBezTo>
                  <a:cubicBezTo>
                    <a:pt x="19259" y="27153"/>
                    <a:pt x="22973" y="26804"/>
                    <a:pt x="26059" y="25201"/>
                  </a:cubicBezTo>
                  <a:cubicBezTo>
                    <a:pt x="25722" y="26154"/>
                    <a:pt x="24661" y="26628"/>
                    <a:pt x="23678" y="26860"/>
                  </a:cubicBezTo>
                  <a:cubicBezTo>
                    <a:pt x="22694" y="27091"/>
                    <a:pt x="21629" y="27209"/>
                    <a:pt x="20842" y="27843"/>
                  </a:cubicBezTo>
                  <a:cubicBezTo>
                    <a:pt x="20056" y="28477"/>
                    <a:pt x="19800" y="29886"/>
                    <a:pt x="20651" y="30431"/>
                  </a:cubicBezTo>
                  <a:cubicBezTo>
                    <a:pt x="21251" y="30815"/>
                    <a:pt x="22036" y="30579"/>
                    <a:pt x="22704" y="30333"/>
                  </a:cubicBezTo>
                  <a:cubicBezTo>
                    <a:pt x="24502" y="29672"/>
                    <a:pt x="26299" y="29012"/>
                    <a:pt x="28097" y="28351"/>
                  </a:cubicBezTo>
                  <a:cubicBezTo>
                    <a:pt x="26128" y="28529"/>
                    <a:pt x="24313" y="29894"/>
                    <a:pt x="23596" y="31735"/>
                  </a:cubicBezTo>
                  <a:cubicBezTo>
                    <a:pt x="26329" y="32020"/>
                    <a:pt x="29123" y="31695"/>
                    <a:pt x="31716" y="30792"/>
                  </a:cubicBezTo>
                  <a:cubicBezTo>
                    <a:pt x="30559" y="31029"/>
                    <a:pt x="29321" y="31310"/>
                    <a:pt x="28522" y="32180"/>
                  </a:cubicBezTo>
                  <a:cubicBezTo>
                    <a:pt x="27721" y="33051"/>
                    <a:pt x="27705" y="34713"/>
                    <a:pt x="28775" y="35215"/>
                  </a:cubicBezTo>
                  <a:cubicBezTo>
                    <a:pt x="29245" y="35436"/>
                    <a:pt x="29793" y="35383"/>
                    <a:pt x="30306" y="35302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DCED6D-E49E-7959-F9BD-CFA1B1538EDB}"/>
              </a:ext>
            </a:extLst>
          </p:cNvPr>
          <p:cNvGrpSpPr/>
          <p:nvPr/>
        </p:nvGrpSpPr>
        <p:grpSpPr>
          <a:xfrm>
            <a:off x="5493468" y="68555"/>
            <a:ext cx="3960440" cy="433153"/>
            <a:chOff x="5493468" y="68555"/>
            <a:chExt cx="3960440" cy="43315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15EBAC-C4E9-6DF6-CEA9-6818FCC478C9}"/>
                </a:ext>
              </a:extLst>
            </p:cNvPr>
            <p:cNvSpPr txBox="1"/>
            <p:nvPr/>
          </p:nvSpPr>
          <p:spPr>
            <a:xfrm>
              <a:off x="7476298" y="70821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335F75"/>
                  </a:solidFill>
                  <a:latin typeface="Aclonica"/>
                  <a:sym typeface="Aclonica"/>
                </a:rPr>
                <a:t>C</a:t>
              </a: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ahya Aditya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Dibimbing Batch 16</a:t>
              </a:r>
              <a:endParaRPr lang="id-ID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3F0B40-802E-509D-6FC3-F329B5F5B1D6}"/>
                </a:ext>
              </a:extLst>
            </p:cNvPr>
            <p:cNvSpPr txBox="1"/>
            <p:nvPr/>
          </p:nvSpPr>
          <p:spPr>
            <a:xfrm>
              <a:off x="5493468" y="68555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335F75"/>
                  </a:solidFill>
                  <a:latin typeface="Aclonica"/>
                  <a:sym typeface="Aclonica"/>
                </a:rPr>
                <a:t>Tour &amp; Travel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Customer Churn</a:t>
              </a:r>
              <a:endParaRPr lang="id-ID" sz="11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E4BE9B-B562-EA9A-EBB3-276E1E4F9C2B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05" y="92959"/>
              <a:ext cx="0" cy="386349"/>
            </a:xfrm>
            <a:prstGeom prst="line">
              <a:avLst/>
            </a:prstGeom>
            <a:ln w="28575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217EF8-4081-04A0-A292-0D8DDC93FEA7}"/>
              </a:ext>
            </a:extLst>
          </p:cNvPr>
          <p:cNvSpPr/>
          <p:nvPr/>
        </p:nvSpPr>
        <p:spPr>
          <a:xfrm>
            <a:off x="0" y="4587974"/>
            <a:ext cx="9144000" cy="648072"/>
          </a:xfrm>
          <a:prstGeom prst="rect">
            <a:avLst/>
          </a:prstGeom>
          <a:solidFill>
            <a:srgbClr val="BDD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34C4C6-3EF0-4040-D1E6-153331F29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50" y="462351"/>
            <a:ext cx="8254699" cy="421879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686DAF4-FEC7-B26C-D67B-A6DD4CF3ECD3}"/>
              </a:ext>
            </a:extLst>
          </p:cNvPr>
          <p:cNvGrpSpPr/>
          <p:nvPr/>
        </p:nvGrpSpPr>
        <p:grpSpPr>
          <a:xfrm>
            <a:off x="0" y="0"/>
            <a:ext cx="9144000" cy="5236046"/>
            <a:chOff x="0" y="0"/>
            <a:chExt cx="9144000" cy="52360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45A1774-2CF3-1404-911F-401C359F83EB}"/>
                </a:ext>
              </a:extLst>
            </p:cNvPr>
            <p:cNvSpPr/>
            <p:nvPr/>
          </p:nvSpPr>
          <p:spPr>
            <a:xfrm>
              <a:off x="0" y="4587974"/>
              <a:ext cx="9144000" cy="648072"/>
            </a:xfrm>
            <a:prstGeom prst="rect">
              <a:avLst/>
            </a:prstGeom>
            <a:solidFill>
              <a:srgbClr val="BDD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4BF803-2575-EB40-E502-C43558D8FAFE}"/>
                </a:ext>
              </a:extLst>
            </p:cNvPr>
            <p:cNvSpPr/>
            <p:nvPr/>
          </p:nvSpPr>
          <p:spPr>
            <a:xfrm rot="5400000">
              <a:off x="6385756" y="2477802"/>
              <a:ext cx="5236046" cy="280442"/>
            </a:xfrm>
            <a:prstGeom prst="rect">
              <a:avLst/>
            </a:prstGeom>
            <a:solidFill>
              <a:srgbClr val="335F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E34A35-DC61-6A81-0284-CCD0E181B593}"/>
                </a:ext>
              </a:extLst>
            </p:cNvPr>
            <p:cNvCxnSpPr/>
            <p:nvPr/>
          </p:nvCxnSpPr>
          <p:spPr>
            <a:xfrm>
              <a:off x="0" y="4948014"/>
              <a:ext cx="2339752" cy="0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0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F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217EF8-4081-04A0-A292-0D8DDC93FEA7}"/>
              </a:ext>
            </a:extLst>
          </p:cNvPr>
          <p:cNvSpPr/>
          <p:nvPr/>
        </p:nvSpPr>
        <p:spPr>
          <a:xfrm>
            <a:off x="0" y="4587974"/>
            <a:ext cx="9144000" cy="648072"/>
          </a:xfrm>
          <a:prstGeom prst="rect">
            <a:avLst/>
          </a:prstGeom>
          <a:solidFill>
            <a:srgbClr val="EEB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335F75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B00389-7188-6CF3-164C-9E2E953F7211}"/>
              </a:ext>
            </a:extLst>
          </p:cNvPr>
          <p:cNvCxnSpPr/>
          <p:nvPr/>
        </p:nvCxnSpPr>
        <p:spPr>
          <a:xfrm>
            <a:off x="648331" y="843558"/>
            <a:ext cx="0" cy="3600400"/>
          </a:xfrm>
          <a:prstGeom prst="line">
            <a:avLst/>
          </a:prstGeom>
          <a:ln w="38100">
            <a:solidFill>
              <a:srgbClr val="EEB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068;p34">
            <a:extLst>
              <a:ext uri="{FF2B5EF4-FFF2-40B4-BE49-F238E27FC236}">
                <a16:creationId xmlns:a16="http://schemas.microsoft.com/office/drawing/2014/main" id="{E34BF82F-E89E-8A21-D494-F7AD7D790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117" y="1899741"/>
            <a:ext cx="3802883" cy="1503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>
                <a:solidFill>
                  <a:schemeClr val="accent6"/>
                </a:solidFill>
              </a:rPr>
              <a:t>Data </a:t>
            </a:r>
            <a:br>
              <a:rPr lang="id-ID" sz="4000" dirty="0">
                <a:solidFill>
                  <a:schemeClr val="accent6"/>
                </a:solidFill>
              </a:rPr>
            </a:br>
            <a:r>
              <a:rPr lang="id-ID" sz="4000" dirty="0">
                <a:solidFill>
                  <a:schemeClr val="accent6"/>
                </a:solidFill>
              </a:rPr>
              <a:t>Preparation</a:t>
            </a:r>
            <a:endParaRPr sz="4000" dirty="0">
              <a:solidFill>
                <a:schemeClr val="accent6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5DA43A-F328-378D-19B6-E4BF968DAE85}"/>
              </a:ext>
            </a:extLst>
          </p:cNvPr>
          <p:cNvGrpSpPr/>
          <p:nvPr/>
        </p:nvGrpSpPr>
        <p:grpSpPr>
          <a:xfrm>
            <a:off x="5493468" y="68555"/>
            <a:ext cx="3960440" cy="433153"/>
            <a:chOff x="5493468" y="68555"/>
            <a:chExt cx="3960440" cy="43315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80D94C-5433-4D18-4E5F-66B9D15186C9}"/>
                </a:ext>
              </a:extLst>
            </p:cNvPr>
            <p:cNvSpPr txBox="1"/>
            <p:nvPr/>
          </p:nvSpPr>
          <p:spPr>
            <a:xfrm>
              <a:off x="7476298" y="70821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BDDAE9"/>
                  </a:solidFill>
                  <a:latin typeface="Aclonica"/>
                  <a:sym typeface="Aclonica"/>
                </a:rPr>
                <a:t>C</a:t>
              </a: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BDDAE9"/>
                  </a:solidFill>
                  <a:effectLst/>
                  <a:uLnTx/>
                  <a:uFillTx/>
                  <a:latin typeface="Aclonica"/>
                  <a:sym typeface="Aclonica"/>
                </a:rPr>
                <a:t>ahya Aditya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BDDAE9"/>
                  </a:solidFill>
                  <a:effectLst/>
                  <a:uLnTx/>
                  <a:uFillTx/>
                  <a:latin typeface="Aclonica"/>
                  <a:sym typeface="Aclonica"/>
                </a:rPr>
                <a:t>Dibimbing Batch 16</a:t>
              </a:r>
              <a:endParaRPr lang="id-ID" sz="1100" dirty="0">
                <a:solidFill>
                  <a:srgbClr val="BDDAE9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8F052E-9844-0949-51C3-28BACFEF5FC7}"/>
                </a:ext>
              </a:extLst>
            </p:cNvPr>
            <p:cNvSpPr txBox="1"/>
            <p:nvPr/>
          </p:nvSpPr>
          <p:spPr>
            <a:xfrm>
              <a:off x="5493468" y="68555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BDDAE9"/>
                  </a:solidFill>
                  <a:latin typeface="Aclonica"/>
                  <a:sym typeface="Aclonica"/>
                </a:rPr>
                <a:t>Tour &amp; Travel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BDDAE9"/>
                  </a:solidFill>
                  <a:effectLst/>
                  <a:uLnTx/>
                  <a:uFillTx/>
                  <a:latin typeface="Aclonica"/>
                  <a:sym typeface="Aclonica"/>
                </a:rPr>
                <a:t>Customer Churn</a:t>
              </a:r>
              <a:endParaRPr lang="id-ID" sz="1100" dirty="0">
                <a:solidFill>
                  <a:srgbClr val="BDDAE9"/>
                </a:solidFill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1BCBEBE-D36B-EC13-2F50-C3F2C3D9290D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05" y="92959"/>
              <a:ext cx="0" cy="386349"/>
            </a:xfrm>
            <a:prstGeom prst="line">
              <a:avLst/>
            </a:prstGeom>
            <a:ln w="28575">
              <a:solidFill>
                <a:srgbClr val="BDDA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16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950492-875F-668D-4D62-B79FC968701A}"/>
              </a:ext>
            </a:extLst>
          </p:cNvPr>
          <p:cNvGrpSpPr/>
          <p:nvPr/>
        </p:nvGrpSpPr>
        <p:grpSpPr>
          <a:xfrm>
            <a:off x="0" y="0"/>
            <a:ext cx="9144000" cy="5236046"/>
            <a:chOff x="0" y="0"/>
            <a:chExt cx="9144000" cy="523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217EF8-4081-04A0-A292-0D8DDC93FEA7}"/>
                </a:ext>
              </a:extLst>
            </p:cNvPr>
            <p:cNvSpPr/>
            <p:nvPr/>
          </p:nvSpPr>
          <p:spPr>
            <a:xfrm>
              <a:off x="0" y="4587974"/>
              <a:ext cx="9144000" cy="648072"/>
            </a:xfrm>
            <a:prstGeom prst="rect">
              <a:avLst/>
            </a:prstGeom>
            <a:solidFill>
              <a:srgbClr val="BDD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DD2675-F492-A293-0E12-06B8C1F6CD60}"/>
                </a:ext>
              </a:extLst>
            </p:cNvPr>
            <p:cNvSpPr/>
            <p:nvPr/>
          </p:nvSpPr>
          <p:spPr>
            <a:xfrm rot="5400000">
              <a:off x="6385756" y="2477802"/>
              <a:ext cx="5236046" cy="280442"/>
            </a:xfrm>
            <a:prstGeom prst="rect">
              <a:avLst/>
            </a:prstGeom>
            <a:solidFill>
              <a:srgbClr val="335F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5C0D27-B41A-FC41-0A00-E14726510631}"/>
                </a:ext>
              </a:extLst>
            </p:cNvPr>
            <p:cNvCxnSpPr/>
            <p:nvPr/>
          </p:nvCxnSpPr>
          <p:spPr>
            <a:xfrm>
              <a:off x="0" y="4948014"/>
              <a:ext cx="2339752" cy="0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Google Shape;2068;p34">
            <a:extLst>
              <a:ext uri="{FF2B5EF4-FFF2-40B4-BE49-F238E27FC236}">
                <a16:creationId xmlns:a16="http://schemas.microsoft.com/office/drawing/2014/main" id="{D77AB1B0-2AD1-3908-42F3-55F42274C553}"/>
              </a:ext>
            </a:extLst>
          </p:cNvPr>
          <p:cNvSpPr txBox="1">
            <a:spLocks/>
          </p:cNvSpPr>
          <p:nvPr/>
        </p:nvSpPr>
        <p:spPr>
          <a:xfrm>
            <a:off x="800330" y="1504857"/>
            <a:ext cx="2736304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pPr algn="ctr"/>
            <a:r>
              <a:rPr lang="id-ID" sz="5400" dirty="0">
                <a:solidFill>
                  <a:srgbClr val="335F75"/>
                </a:solidFill>
              </a:rPr>
              <a:t>7</a:t>
            </a:r>
          </a:p>
        </p:txBody>
      </p:sp>
      <p:sp>
        <p:nvSpPr>
          <p:cNvPr id="36" name="Google Shape;2068;p34">
            <a:extLst>
              <a:ext uri="{FF2B5EF4-FFF2-40B4-BE49-F238E27FC236}">
                <a16:creationId xmlns:a16="http://schemas.microsoft.com/office/drawing/2014/main" id="{6E8553F9-BDF3-2D4C-BE0D-2D3FDF050C97}"/>
              </a:ext>
            </a:extLst>
          </p:cNvPr>
          <p:cNvSpPr txBox="1">
            <a:spLocks/>
          </p:cNvSpPr>
          <p:nvPr/>
        </p:nvSpPr>
        <p:spPr>
          <a:xfrm>
            <a:off x="5292080" y="1491630"/>
            <a:ext cx="2736304" cy="73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pPr algn="ctr"/>
            <a:r>
              <a:rPr lang="id-ID" sz="5400" dirty="0">
                <a:solidFill>
                  <a:srgbClr val="335F75"/>
                </a:solidFill>
              </a:rPr>
              <a:t>954</a:t>
            </a:r>
          </a:p>
        </p:txBody>
      </p:sp>
      <p:sp>
        <p:nvSpPr>
          <p:cNvPr id="37" name="Google Shape;2068;p34">
            <a:extLst>
              <a:ext uri="{FF2B5EF4-FFF2-40B4-BE49-F238E27FC236}">
                <a16:creationId xmlns:a16="http://schemas.microsoft.com/office/drawing/2014/main" id="{48B66D52-2181-A46D-FB59-6232BEB82026}"/>
              </a:ext>
            </a:extLst>
          </p:cNvPr>
          <p:cNvSpPr txBox="1">
            <a:spLocks/>
          </p:cNvSpPr>
          <p:nvPr/>
        </p:nvSpPr>
        <p:spPr>
          <a:xfrm>
            <a:off x="598329" y="2206050"/>
            <a:ext cx="3335551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pPr algn="ctr"/>
            <a:r>
              <a:rPr lang="id-ID" sz="5400" dirty="0">
                <a:solidFill>
                  <a:srgbClr val="335F75"/>
                </a:solidFill>
              </a:rPr>
              <a:t>feature</a:t>
            </a:r>
          </a:p>
        </p:txBody>
      </p:sp>
      <p:sp>
        <p:nvSpPr>
          <p:cNvPr id="38" name="Google Shape;2068;p34">
            <a:extLst>
              <a:ext uri="{FF2B5EF4-FFF2-40B4-BE49-F238E27FC236}">
                <a16:creationId xmlns:a16="http://schemas.microsoft.com/office/drawing/2014/main" id="{EEC1C4DE-99D7-AC1D-8304-3255ED89358F}"/>
              </a:ext>
            </a:extLst>
          </p:cNvPr>
          <p:cNvSpPr txBox="1">
            <a:spLocks/>
          </p:cNvSpPr>
          <p:nvPr/>
        </p:nvSpPr>
        <p:spPr>
          <a:xfrm>
            <a:off x="5292080" y="2192824"/>
            <a:ext cx="2736304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pPr algn="ctr"/>
            <a:r>
              <a:rPr lang="id-ID" sz="5400" dirty="0">
                <a:solidFill>
                  <a:srgbClr val="335F75"/>
                </a:solidFill>
              </a:rPr>
              <a:t>rows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FB34331-0962-32F2-E921-2297B5AF24D7}"/>
              </a:ext>
            </a:extLst>
          </p:cNvPr>
          <p:cNvSpPr/>
          <p:nvPr/>
        </p:nvSpPr>
        <p:spPr>
          <a:xfrm>
            <a:off x="583397" y="1347614"/>
            <a:ext cx="7661011" cy="1872208"/>
          </a:xfrm>
          <a:prstGeom prst="roundRect">
            <a:avLst/>
          </a:prstGeom>
          <a:noFill/>
          <a:ln w="38100">
            <a:solidFill>
              <a:srgbClr val="EEB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950492-875F-668D-4D62-B79FC968701A}"/>
              </a:ext>
            </a:extLst>
          </p:cNvPr>
          <p:cNvGrpSpPr/>
          <p:nvPr/>
        </p:nvGrpSpPr>
        <p:grpSpPr>
          <a:xfrm>
            <a:off x="0" y="0"/>
            <a:ext cx="9144000" cy="5236046"/>
            <a:chOff x="0" y="0"/>
            <a:chExt cx="9144000" cy="523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217EF8-4081-04A0-A292-0D8DDC93FEA7}"/>
                </a:ext>
              </a:extLst>
            </p:cNvPr>
            <p:cNvSpPr/>
            <p:nvPr/>
          </p:nvSpPr>
          <p:spPr>
            <a:xfrm>
              <a:off x="0" y="4587974"/>
              <a:ext cx="9144000" cy="648072"/>
            </a:xfrm>
            <a:prstGeom prst="rect">
              <a:avLst/>
            </a:prstGeom>
            <a:solidFill>
              <a:srgbClr val="BDD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DD2675-F492-A293-0E12-06B8C1F6CD60}"/>
                </a:ext>
              </a:extLst>
            </p:cNvPr>
            <p:cNvSpPr/>
            <p:nvPr/>
          </p:nvSpPr>
          <p:spPr>
            <a:xfrm rot="5400000">
              <a:off x="6385756" y="2477802"/>
              <a:ext cx="5236046" cy="280442"/>
            </a:xfrm>
            <a:prstGeom prst="rect">
              <a:avLst/>
            </a:prstGeom>
            <a:solidFill>
              <a:srgbClr val="335F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5C0D27-B41A-FC41-0A00-E14726510631}"/>
                </a:ext>
              </a:extLst>
            </p:cNvPr>
            <p:cNvCxnSpPr/>
            <p:nvPr/>
          </p:nvCxnSpPr>
          <p:spPr>
            <a:xfrm>
              <a:off x="0" y="4948014"/>
              <a:ext cx="2339752" cy="0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DAD109C-EE91-8C0A-7609-D56053557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45034" r="30511" b="18095"/>
          <a:stretch/>
        </p:blipFill>
        <p:spPr>
          <a:xfrm>
            <a:off x="336417" y="1162817"/>
            <a:ext cx="8153207" cy="3598565"/>
          </a:xfrm>
          <a:prstGeom prst="rect">
            <a:avLst/>
          </a:prstGeom>
        </p:spPr>
      </p:pic>
      <p:sp>
        <p:nvSpPr>
          <p:cNvPr id="21" name="Google Shape;2068;p34">
            <a:extLst>
              <a:ext uri="{FF2B5EF4-FFF2-40B4-BE49-F238E27FC236}">
                <a16:creationId xmlns:a16="http://schemas.microsoft.com/office/drawing/2014/main" id="{783CBC50-047F-4E42-DDBA-9A9E41AFEF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732" y="397976"/>
            <a:ext cx="7704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rgbClr val="335F75"/>
                </a:solidFill>
              </a:rPr>
              <a:t>Dataset Info</a:t>
            </a:r>
            <a:endParaRPr dirty="0">
              <a:solidFill>
                <a:srgbClr val="335F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950492-875F-668D-4D62-B79FC968701A}"/>
              </a:ext>
            </a:extLst>
          </p:cNvPr>
          <p:cNvGrpSpPr/>
          <p:nvPr/>
        </p:nvGrpSpPr>
        <p:grpSpPr>
          <a:xfrm>
            <a:off x="0" y="0"/>
            <a:ext cx="9144000" cy="5236046"/>
            <a:chOff x="0" y="0"/>
            <a:chExt cx="9144000" cy="523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217EF8-4081-04A0-A292-0D8DDC93FEA7}"/>
                </a:ext>
              </a:extLst>
            </p:cNvPr>
            <p:cNvSpPr/>
            <p:nvPr/>
          </p:nvSpPr>
          <p:spPr>
            <a:xfrm>
              <a:off x="0" y="4587974"/>
              <a:ext cx="9144000" cy="648072"/>
            </a:xfrm>
            <a:prstGeom prst="rect">
              <a:avLst/>
            </a:prstGeom>
            <a:solidFill>
              <a:srgbClr val="BDD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DD2675-F492-A293-0E12-06B8C1F6CD60}"/>
                </a:ext>
              </a:extLst>
            </p:cNvPr>
            <p:cNvSpPr/>
            <p:nvPr/>
          </p:nvSpPr>
          <p:spPr>
            <a:xfrm rot="5400000">
              <a:off x="6385756" y="2477802"/>
              <a:ext cx="5236046" cy="280442"/>
            </a:xfrm>
            <a:prstGeom prst="rect">
              <a:avLst/>
            </a:prstGeom>
            <a:solidFill>
              <a:srgbClr val="335F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5C0D27-B41A-FC41-0A00-E14726510631}"/>
                </a:ext>
              </a:extLst>
            </p:cNvPr>
            <p:cNvCxnSpPr/>
            <p:nvPr/>
          </p:nvCxnSpPr>
          <p:spPr>
            <a:xfrm>
              <a:off x="0" y="4948014"/>
              <a:ext cx="2339752" cy="0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4D58EE9-A3AB-B1C2-3EB7-86995E951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66187" r="56697" b="17415"/>
          <a:stretch/>
        </p:blipFill>
        <p:spPr>
          <a:xfrm>
            <a:off x="3347864" y="1635646"/>
            <a:ext cx="5166916" cy="2290926"/>
          </a:xfrm>
          <a:prstGeom prst="rect">
            <a:avLst/>
          </a:prstGeom>
        </p:spPr>
      </p:pic>
      <p:sp>
        <p:nvSpPr>
          <p:cNvPr id="23" name="Google Shape;2068;p34">
            <a:extLst>
              <a:ext uri="{FF2B5EF4-FFF2-40B4-BE49-F238E27FC236}">
                <a16:creationId xmlns:a16="http://schemas.microsoft.com/office/drawing/2014/main" id="{1B1299DE-F649-840E-BCD0-B07E64E12873}"/>
              </a:ext>
            </a:extLst>
          </p:cNvPr>
          <p:cNvSpPr txBox="1">
            <a:spLocks/>
          </p:cNvSpPr>
          <p:nvPr/>
        </p:nvSpPr>
        <p:spPr>
          <a:xfrm>
            <a:off x="487484" y="1947232"/>
            <a:ext cx="352147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r>
              <a:rPr lang="id-ID" dirty="0">
                <a:solidFill>
                  <a:srgbClr val="335F75"/>
                </a:solidFill>
              </a:rPr>
              <a:t>Data</a:t>
            </a:r>
            <a:br>
              <a:rPr lang="id-ID" dirty="0">
                <a:solidFill>
                  <a:srgbClr val="335F75"/>
                </a:solidFill>
              </a:rPr>
            </a:br>
            <a:r>
              <a:rPr lang="id-ID" dirty="0">
                <a:solidFill>
                  <a:srgbClr val="335F75"/>
                </a:solidFill>
              </a:rPr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126621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F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217EF8-4081-04A0-A292-0D8DDC93FEA7}"/>
              </a:ext>
            </a:extLst>
          </p:cNvPr>
          <p:cNvSpPr/>
          <p:nvPr/>
        </p:nvSpPr>
        <p:spPr>
          <a:xfrm>
            <a:off x="0" y="4587974"/>
            <a:ext cx="9144000" cy="648072"/>
          </a:xfrm>
          <a:prstGeom prst="rect">
            <a:avLst/>
          </a:prstGeom>
          <a:solidFill>
            <a:srgbClr val="EEB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335F75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B00389-7188-6CF3-164C-9E2E953F7211}"/>
              </a:ext>
            </a:extLst>
          </p:cNvPr>
          <p:cNvCxnSpPr/>
          <p:nvPr/>
        </p:nvCxnSpPr>
        <p:spPr>
          <a:xfrm>
            <a:off x="648331" y="843558"/>
            <a:ext cx="0" cy="3600400"/>
          </a:xfrm>
          <a:prstGeom prst="line">
            <a:avLst/>
          </a:prstGeom>
          <a:ln w="38100">
            <a:solidFill>
              <a:srgbClr val="EEB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068;p34">
            <a:extLst>
              <a:ext uri="{FF2B5EF4-FFF2-40B4-BE49-F238E27FC236}">
                <a16:creationId xmlns:a16="http://schemas.microsoft.com/office/drawing/2014/main" id="{E34BF82F-E89E-8A21-D494-F7AD7D790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117" y="1899741"/>
            <a:ext cx="3802883" cy="1503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>
                <a:solidFill>
                  <a:schemeClr val="accent6"/>
                </a:solidFill>
              </a:rPr>
              <a:t>Exploration</a:t>
            </a:r>
            <a:br>
              <a:rPr lang="id-ID" sz="4000" dirty="0">
                <a:solidFill>
                  <a:schemeClr val="accent6"/>
                </a:solidFill>
              </a:rPr>
            </a:br>
            <a:r>
              <a:rPr lang="id-ID" sz="4000" dirty="0">
                <a:solidFill>
                  <a:schemeClr val="accent6"/>
                </a:solidFill>
              </a:rPr>
              <a:t>Data </a:t>
            </a:r>
            <a:br>
              <a:rPr lang="id-ID" sz="4000" dirty="0">
                <a:solidFill>
                  <a:schemeClr val="accent6"/>
                </a:solidFill>
              </a:rPr>
            </a:br>
            <a:endParaRPr sz="4000" dirty="0">
              <a:solidFill>
                <a:schemeClr val="accent6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76A160-D776-4097-DE28-14E480455F69}"/>
              </a:ext>
            </a:extLst>
          </p:cNvPr>
          <p:cNvGrpSpPr/>
          <p:nvPr/>
        </p:nvGrpSpPr>
        <p:grpSpPr>
          <a:xfrm>
            <a:off x="5493468" y="68555"/>
            <a:ext cx="3960440" cy="433153"/>
            <a:chOff x="5493468" y="68555"/>
            <a:chExt cx="3960440" cy="43315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DE0E29-BC62-31FD-205E-6F2289D0F3DA}"/>
                </a:ext>
              </a:extLst>
            </p:cNvPr>
            <p:cNvSpPr txBox="1"/>
            <p:nvPr/>
          </p:nvSpPr>
          <p:spPr>
            <a:xfrm>
              <a:off x="7476298" y="70821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BDDAE9"/>
                  </a:solidFill>
                  <a:latin typeface="Aclonica"/>
                  <a:sym typeface="Aclonica"/>
                </a:rPr>
                <a:t>C</a:t>
              </a: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BDDAE9"/>
                  </a:solidFill>
                  <a:effectLst/>
                  <a:uLnTx/>
                  <a:uFillTx/>
                  <a:latin typeface="Aclonica"/>
                  <a:sym typeface="Aclonica"/>
                </a:rPr>
                <a:t>ahya Aditya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BDDAE9"/>
                  </a:solidFill>
                  <a:effectLst/>
                  <a:uLnTx/>
                  <a:uFillTx/>
                  <a:latin typeface="Aclonica"/>
                  <a:sym typeface="Aclonica"/>
                </a:rPr>
                <a:t>Dibimbing Batch 16</a:t>
              </a:r>
              <a:endParaRPr lang="id-ID" sz="1100" dirty="0">
                <a:solidFill>
                  <a:srgbClr val="BDDAE9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27CFB2-2947-3C12-64B4-00A4805602BC}"/>
                </a:ext>
              </a:extLst>
            </p:cNvPr>
            <p:cNvSpPr txBox="1"/>
            <p:nvPr/>
          </p:nvSpPr>
          <p:spPr>
            <a:xfrm>
              <a:off x="5493468" y="68555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BDDAE9"/>
                  </a:solidFill>
                  <a:latin typeface="Aclonica"/>
                  <a:sym typeface="Aclonica"/>
                </a:rPr>
                <a:t>Tour &amp; Travel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BDDAE9"/>
                  </a:solidFill>
                  <a:effectLst/>
                  <a:uLnTx/>
                  <a:uFillTx/>
                  <a:latin typeface="Aclonica"/>
                  <a:sym typeface="Aclonica"/>
                </a:rPr>
                <a:t>Customer Churn</a:t>
              </a:r>
              <a:endParaRPr lang="id-ID" sz="1100" dirty="0">
                <a:solidFill>
                  <a:srgbClr val="BDDAE9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1D5A7E-EB37-1988-CB1F-D12557D8D4F9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05" y="92959"/>
              <a:ext cx="0" cy="386349"/>
            </a:xfrm>
            <a:prstGeom prst="line">
              <a:avLst/>
            </a:prstGeom>
            <a:ln w="28575">
              <a:solidFill>
                <a:srgbClr val="BDDA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3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25" y="922939"/>
            <a:ext cx="3396337" cy="3655560"/>
          </a:xfrm>
          <a:prstGeom prst="rect">
            <a:avLst/>
          </a:prstGeom>
        </p:spPr>
      </p:pic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950492-875F-668D-4D62-B79FC968701A}"/>
              </a:ext>
            </a:extLst>
          </p:cNvPr>
          <p:cNvGrpSpPr/>
          <p:nvPr/>
        </p:nvGrpSpPr>
        <p:grpSpPr>
          <a:xfrm>
            <a:off x="0" y="0"/>
            <a:ext cx="9144000" cy="5236046"/>
            <a:chOff x="0" y="0"/>
            <a:chExt cx="9144000" cy="523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217EF8-4081-04A0-A292-0D8DDC93FEA7}"/>
                </a:ext>
              </a:extLst>
            </p:cNvPr>
            <p:cNvSpPr/>
            <p:nvPr/>
          </p:nvSpPr>
          <p:spPr>
            <a:xfrm>
              <a:off x="0" y="4587974"/>
              <a:ext cx="9144000" cy="648072"/>
            </a:xfrm>
            <a:prstGeom prst="rect">
              <a:avLst/>
            </a:prstGeom>
            <a:solidFill>
              <a:srgbClr val="BDD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DD2675-F492-A293-0E12-06B8C1F6CD60}"/>
                </a:ext>
              </a:extLst>
            </p:cNvPr>
            <p:cNvSpPr/>
            <p:nvPr/>
          </p:nvSpPr>
          <p:spPr>
            <a:xfrm rot="5400000">
              <a:off x="6385756" y="2477802"/>
              <a:ext cx="5236046" cy="280442"/>
            </a:xfrm>
            <a:prstGeom prst="rect">
              <a:avLst/>
            </a:prstGeom>
            <a:solidFill>
              <a:srgbClr val="335F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5C0D27-B41A-FC41-0A00-E14726510631}"/>
                </a:ext>
              </a:extLst>
            </p:cNvPr>
            <p:cNvCxnSpPr/>
            <p:nvPr/>
          </p:nvCxnSpPr>
          <p:spPr>
            <a:xfrm>
              <a:off x="0" y="4948014"/>
              <a:ext cx="2339752" cy="0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395795E-CFDF-33FF-34BB-A88AC62CCAED}"/>
              </a:ext>
            </a:extLst>
          </p:cNvPr>
          <p:cNvSpPr txBox="1"/>
          <p:nvPr/>
        </p:nvSpPr>
        <p:spPr>
          <a:xfrm>
            <a:off x="4223534" y="169382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rgbClr val="335F75"/>
                </a:solidFill>
              </a:rPr>
              <a:t>If we see from the data aside, </a:t>
            </a:r>
          </a:p>
          <a:p>
            <a:r>
              <a:rPr lang="id-ID" sz="2400" dirty="0">
                <a:solidFill>
                  <a:srgbClr val="335F75"/>
                </a:solidFill>
              </a:rPr>
              <a:t>it said that costumers who did churn were </a:t>
            </a:r>
            <a:r>
              <a:rPr lang="id-ID" sz="2400" dirty="0">
                <a:solidFill>
                  <a:srgbClr val="335F75"/>
                </a:solidFill>
                <a:highlight>
                  <a:srgbClr val="EEBF50"/>
                </a:highlight>
              </a:rPr>
              <a:t>224</a:t>
            </a:r>
            <a:r>
              <a:rPr lang="id-ID" sz="2400" dirty="0">
                <a:solidFill>
                  <a:srgbClr val="335F75"/>
                </a:solidFill>
              </a:rPr>
              <a:t> or around </a:t>
            </a:r>
            <a:r>
              <a:rPr lang="id-ID" sz="2400" dirty="0">
                <a:solidFill>
                  <a:srgbClr val="335F75"/>
                </a:solidFill>
                <a:highlight>
                  <a:srgbClr val="EEBF50"/>
                </a:highlight>
              </a:rPr>
              <a:t>23%</a:t>
            </a:r>
            <a:r>
              <a:rPr lang="id-ID" sz="2400" dirty="0">
                <a:solidFill>
                  <a:srgbClr val="335F75"/>
                </a:solidFill>
              </a:rPr>
              <a:t>.</a:t>
            </a:r>
            <a:endParaRPr lang="en-US" sz="2400" dirty="0">
              <a:solidFill>
                <a:srgbClr val="335F75"/>
              </a:solidFill>
            </a:endParaRPr>
          </a:p>
        </p:txBody>
      </p:sp>
      <p:sp>
        <p:nvSpPr>
          <p:cNvPr id="37" name="Google Shape;2068;p34">
            <a:extLst>
              <a:ext uri="{FF2B5EF4-FFF2-40B4-BE49-F238E27FC236}">
                <a16:creationId xmlns:a16="http://schemas.microsoft.com/office/drawing/2014/main" id="{DDD96D9B-E055-8E31-F4A0-435F722B41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36096" y="3651870"/>
            <a:ext cx="2088232" cy="72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>
                <a:solidFill>
                  <a:srgbClr val="335F75"/>
                </a:solidFill>
              </a:rPr>
              <a:t>Churn</a:t>
            </a:r>
            <a:endParaRPr sz="3200" dirty="0">
              <a:solidFill>
                <a:srgbClr val="335F75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D5A18C-BDA1-8474-B0F8-CC257FCD52E5}"/>
              </a:ext>
            </a:extLst>
          </p:cNvPr>
          <p:cNvCxnSpPr/>
          <p:nvPr/>
        </p:nvCxnSpPr>
        <p:spPr>
          <a:xfrm>
            <a:off x="3275856" y="3376728"/>
            <a:ext cx="1944216" cy="491166"/>
          </a:xfrm>
          <a:prstGeom prst="straightConnector1">
            <a:avLst/>
          </a:prstGeom>
          <a:ln w="38100">
            <a:solidFill>
              <a:srgbClr val="335F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8B9D0A0-A36E-E43C-51F9-BAF5E97D75B3}"/>
              </a:ext>
            </a:extLst>
          </p:cNvPr>
          <p:cNvSpPr/>
          <p:nvPr/>
        </p:nvSpPr>
        <p:spPr>
          <a:xfrm>
            <a:off x="2663788" y="3039192"/>
            <a:ext cx="648072" cy="491166"/>
          </a:xfrm>
          <a:prstGeom prst="roundRect">
            <a:avLst/>
          </a:prstGeom>
          <a:noFill/>
          <a:ln>
            <a:solidFill>
              <a:srgbClr val="33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950492-875F-668D-4D62-B79FC968701A}"/>
              </a:ext>
            </a:extLst>
          </p:cNvPr>
          <p:cNvGrpSpPr/>
          <p:nvPr/>
        </p:nvGrpSpPr>
        <p:grpSpPr>
          <a:xfrm>
            <a:off x="0" y="0"/>
            <a:ext cx="9144000" cy="5236046"/>
            <a:chOff x="0" y="0"/>
            <a:chExt cx="9144000" cy="523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217EF8-4081-04A0-A292-0D8DDC93FEA7}"/>
                </a:ext>
              </a:extLst>
            </p:cNvPr>
            <p:cNvSpPr/>
            <p:nvPr/>
          </p:nvSpPr>
          <p:spPr>
            <a:xfrm>
              <a:off x="0" y="4587974"/>
              <a:ext cx="9144000" cy="648072"/>
            </a:xfrm>
            <a:prstGeom prst="rect">
              <a:avLst/>
            </a:prstGeom>
            <a:solidFill>
              <a:srgbClr val="BDD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DD2675-F492-A293-0E12-06B8C1F6CD60}"/>
                </a:ext>
              </a:extLst>
            </p:cNvPr>
            <p:cNvSpPr/>
            <p:nvPr/>
          </p:nvSpPr>
          <p:spPr>
            <a:xfrm rot="5400000">
              <a:off x="6385756" y="2477802"/>
              <a:ext cx="5236046" cy="280442"/>
            </a:xfrm>
            <a:prstGeom prst="rect">
              <a:avLst/>
            </a:prstGeom>
            <a:solidFill>
              <a:srgbClr val="335F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5C0D27-B41A-FC41-0A00-E14726510631}"/>
                </a:ext>
              </a:extLst>
            </p:cNvPr>
            <p:cNvCxnSpPr/>
            <p:nvPr/>
          </p:nvCxnSpPr>
          <p:spPr>
            <a:xfrm>
              <a:off x="0" y="4948014"/>
              <a:ext cx="2339752" cy="0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D4100F6-CA1B-155C-CA14-0CF1333B7948}"/>
              </a:ext>
            </a:extLst>
          </p:cNvPr>
          <p:cNvSpPr txBox="1"/>
          <p:nvPr/>
        </p:nvSpPr>
        <p:spPr>
          <a:xfrm>
            <a:off x="4291558" y="1833193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5F75"/>
                </a:solidFill>
              </a:rPr>
              <a:t>The most customers who churn are age </a:t>
            </a:r>
            <a:r>
              <a:rPr lang="en-US" sz="2400" dirty="0">
                <a:solidFill>
                  <a:srgbClr val="335F75"/>
                </a:solidFill>
                <a:highlight>
                  <a:srgbClr val="EEBF50"/>
                </a:highlight>
              </a:rPr>
              <a:t>27-28</a:t>
            </a:r>
            <a:r>
              <a:rPr lang="en-US" sz="2400" dirty="0">
                <a:solidFill>
                  <a:srgbClr val="335F75"/>
                </a:solidFill>
              </a:rPr>
              <a:t> years, the most number of customers are the majority age </a:t>
            </a:r>
            <a:r>
              <a:rPr lang="en-US" sz="2400" dirty="0">
                <a:solidFill>
                  <a:srgbClr val="335F75"/>
                </a:solidFill>
                <a:highlight>
                  <a:srgbClr val="EEBF50"/>
                </a:highlight>
              </a:rPr>
              <a:t>30</a:t>
            </a:r>
            <a:r>
              <a:rPr lang="id-ID" sz="2400" dirty="0">
                <a:solidFill>
                  <a:srgbClr val="335F75"/>
                </a:solidFill>
              </a:rPr>
              <a:t>.</a:t>
            </a:r>
            <a:endParaRPr lang="en-US" sz="2400" dirty="0">
              <a:solidFill>
                <a:srgbClr val="335F75"/>
              </a:solidFill>
            </a:endParaRPr>
          </a:p>
        </p:txBody>
      </p:sp>
      <p:sp>
        <p:nvSpPr>
          <p:cNvPr id="22" name="Google Shape;2068;p34">
            <a:extLst>
              <a:ext uri="{FF2B5EF4-FFF2-40B4-BE49-F238E27FC236}">
                <a16:creationId xmlns:a16="http://schemas.microsoft.com/office/drawing/2014/main" id="{F83A9065-B6DF-142C-E7CF-94082BE1FB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703" y="3969860"/>
            <a:ext cx="1097868" cy="72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solidFill>
                  <a:srgbClr val="335F75"/>
                </a:solidFill>
              </a:rPr>
              <a:t>Age</a:t>
            </a:r>
            <a:endParaRPr sz="2800" dirty="0">
              <a:solidFill>
                <a:srgbClr val="335F75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8" y="1041573"/>
            <a:ext cx="3774178" cy="300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8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950492-875F-668D-4D62-B79FC968701A}"/>
              </a:ext>
            </a:extLst>
          </p:cNvPr>
          <p:cNvGrpSpPr/>
          <p:nvPr/>
        </p:nvGrpSpPr>
        <p:grpSpPr>
          <a:xfrm>
            <a:off x="0" y="0"/>
            <a:ext cx="9144000" cy="5236046"/>
            <a:chOff x="0" y="0"/>
            <a:chExt cx="9144000" cy="523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217EF8-4081-04A0-A292-0D8DDC93FEA7}"/>
                </a:ext>
              </a:extLst>
            </p:cNvPr>
            <p:cNvSpPr/>
            <p:nvPr/>
          </p:nvSpPr>
          <p:spPr>
            <a:xfrm>
              <a:off x="0" y="4587974"/>
              <a:ext cx="9144000" cy="648072"/>
            </a:xfrm>
            <a:prstGeom prst="rect">
              <a:avLst/>
            </a:prstGeom>
            <a:solidFill>
              <a:srgbClr val="BDD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DD2675-F492-A293-0E12-06B8C1F6CD60}"/>
                </a:ext>
              </a:extLst>
            </p:cNvPr>
            <p:cNvSpPr/>
            <p:nvPr/>
          </p:nvSpPr>
          <p:spPr>
            <a:xfrm rot="5400000">
              <a:off x="6385756" y="2477802"/>
              <a:ext cx="5236046" cy="280442"/>
            </a:xfrm>
            <a:prstGeom prst="rect">
              <a:avLst/>
            </a:prstGeom>
            <a:solidFill>
              <a:srgbClr val="335F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5C0D27-B41A-FC41-0A00-E14726510631}"/>
                </a:ext>
              </a:extLst>
            </p:cNvPr>
            <p:cNvCxnSpPr/>
            <p:nvPr/>
          </p:nvCxnSpPr>
          <p:spPr>
            <a:xfrm>
              <a:off x="0" y="4948014"/>
              <a:ext cx="2339752" cy="0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Google Shape;2068;p34">
            <a:extLst>
              <a:ext uri="{FF2B5EF4-FFF2-40B4-BE49-F238E27FC236}">
                <a16:creationId xmlns:a16="http://schemas.microsoft.com/office/drawing/2014/main" id="{16C24C7F-5794-49A4-C15E-227A11836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702" y="3969860"/>
            <a:ext cx="4149265" cy="72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solidFill>
                  <a:srgbClr val="335F75"/>
                </a:solidFill>
              </a:rPr>
              <a:t>FrequentFlyer</a:t>
            </a:r>
            <a:endParaRPr sz="2800" dirty="0">
              <a:solidFill>
                <a:srgbClr val="335F7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B0E8F9-07E3-1BF6-56F0-123419B58F0D}"/>
              </a:ext>
            </a:extLst>
          </p:cNvPr>
          <p:cNvSpPr txBox="1"/>
          <p:nvPr/>
        </p:nvSpPr>
        <p:spPr>
          <a:xfrm>
            <a:off x="4291558" y="1417588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5F75"/>
                </a:solidFill>
              </a:rPr>
              <a:t>From this data, customers who frequently make flights have the </a:t>
            </a:r>
            <a:r>
              <a:rPr lang="en-US" sz="2400" dirty="0">
                <a:solidFill>
                  <a:srgbClr val="335F75"/>
                </a:solidFill>
                <a:highlight>
                  <a:srgbClr val="EEBF50"/>
                </a:highlight>
              </a:rPr>
              <a:t>highest churn</a:t>
            </a:r>
            <a:r>
              <a:rPr lang="en-US" sz="2400" dirty="0">
                <a:solidFill>
                  <a:srgbClr val="335F75"/>
                </a:solidFill>
              </a:rPr>
              <a:t> rate.</a:t>
            </a:r>
          </a:p>
          <a:p>
            <a:r>
              <a:rPr lang="en-US" sz="2400" dirty="0">
                <a:solidFill>
                  <a:srgbClr val="335F75"/>
                </a:solidFill>
              </a:rPr>
              <a:t>And if you look at the number of customers, the majority of customers do </a:t>
            </a:r>
            <a:r>
              <a:rPr lang="en-US" sz="2400" dirty="0">
                <a:solidFill>
                  <a:srgbClr val="335F75"/>
                </a:solidFill>
                <a:highlight>
                  <a:srgbClr val="EEBF50"/>
                </a:highlight>
              </a:rPr>
              <a:t>not make flights</a:t>
            </a:r>
            <a:r>
              <a:rPr lang="id-ID" sz="2400" dirty="0">
                <a:solidFill>
                  <a:srgbClr val="335F75"/>
                </a:solidFill>
                <a:highlight>
                  <a:srgbClr val="EEBF50"/>
                </a:highlight>
              </a:rPr>
              <a:t>.</a:t>
            </a:r>
            <a:endParaRPr lang="en-US" sz="2400" dirty="0">
              <a:solidFill>
                <a:srgbClr val="335F75"/>
              </a:solidFill>
              <a:highlight>
                <a:srgbClr val="EEBF50"/>
              </a:highligh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23203"/>
            <a:ext cx="3888432" cy="309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950492-875F-668D-4D62-B79FC968701A}"/>
              </a:ext>
            </a:extLst>
          </p:cNvPr>
          <p:cNvGrpSpPr/>
          <p:nvPr/>
        </p:nvGrpSpPr>
        <p:grpSpPr>
          <a:xfrm>
            <a:off x="0" y="0"/>
            <a:ext cx="9144000" cy="5236046"/>
            <a:chOff x="0" y="0"/>
            <a:chExt cx="9144000" cy="523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217EF8-4081-04A0-A292-0D8DDC93FEA7}"/>
                </a:ext>
              </a:extLst>
            </p:cNvPr>
            <p:cNvSpPr/>
            <p:nvPr/>
          </p:nvSpPr>
          <p:spPr>
            <a:xfrm>
              <a:off x="0" y="4587974"/>
              <a:ext cx="9144000" cy="648072"/>
            </a:xfrm>
            <a:prstGeom prst="rect">
              <a:avLst/>
            </a:prstGeom>
            <a:solidFill>
              <a:srgbClr val="BDD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DD2675-F492-A293-0E12-06B8C1F6CD60}"/>
                </a:ext>
              </a:extLst>
            </p:cNvPr>
            <p:cNvSpPr/>
            <p:nvPr/>
          </p:nvSpPr>
          <p:spPr>
            <a:xfrm rot="5400000">
              <a:off x="6385756" y="2477802"/>
              <a:ext cx="5236046" cy="280442"/>
            </a:xfrm>
            <a:prstGeom prst="rect">
              <a:avLst/>
            </a:prstGeom>
            <a:solidFill>
              <a:srgbClr val="335F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5C0D27-B41A-FC41-0A00-E14726510631}"/>
                </a:ext>
              </a:extLst>
            </p:cNvPr>
            <p:cNvCxnSpPr/>
            <p:nvPr/>
          </p:nvCxnSpPr>
          <p:spPr>
            <a:xfrm>
              <a:off x="0" y="4948014"/>
              <a:ext cx="2339752" cy="0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Google Shape;2068;p34">
            <a:extLst>
              <a:ext uri="{FF2B5EF4-FFF2-40B4-BE49-F238E27FC236}">
                <a16:creationId xmlns:a16="http://schemas.microsoft.com/office/drawing/2014/main" id="{CEFCE49F-96A8-3E1B-C728-34561D6B0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702" y="3969860"/>
            <a:ext cx="4149265" cy="72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solidFill>
                  <a:srgbClr val="335F75"/>
                </a:solidFill>
              </a:rPr>
              <a:t>AnnualIncomeClass</a:t>
            </a:r>
            <a:endParaRPr sz="2800" dirty="0">
              <a:solidFill>
                <a:srgbClr val="335F75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2" y="740212"/>
            <a:ext cx="4154177" cy="331024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D4100F6-CA1B-155C-CA14-0CF1333B7948}"/>
              </a:ext>
            </a:extLst>
          </p:cNvPr>
          <p:cNvSpPr txBox="1"/>
          <p:nvPr/>
        </p:nvSpPr>
        <p:spPr>
          <a:xfrm>
            <a:off x="4402023" y="141921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5F75"/>
                </a:solidFill>
              </a:rPr>
              <a:t>From this data, customers who has highest churn are </a:t>
            </a:r>
          </a:p>
          <a:p>
            <a:r>
              <a:rPr lang="en-US" sz="2400" dirty="0">
                <a:solidFill>
                  <a:srgbClr val="335F75"/>
                </a:solidFill>
                <a:highlight>
                  <a:srgbClr val="EEBF50"/>
                </a:highlight>
              </a:rPr>
              <a:t>low income</a:t>
            </a:r>
            <a:r>
              <a:rPr lang="en-US" sz="2400" dirty="0">
                <a:solidFill>
                  <a:srgbClr val="335F75"/>
                </a:solidFill>
              </a:rPr>
              <a:t> category.</a:t>
            </a:r>
          </a:p>
        </p:txBody>
      </p:sp>
    </p:spTree>
    <p:extLst>
      <p:ext uri="{BB962C8B-B14F-4D97-AF65-F5344CB8AC3E}">
        <p14:creationId xmlns:p14="http://schemas.microsoft.com/office/powerpoint/2010/main" val="236974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36"/>
          <p:cNvSpPr/>
          <p:nvPr/>
        </p:nvSpPr>
        <p:spPr>
          <a:xfrm rot="336287" flipH="1">
            <a:off x="4827238" y="740763"/>
            <a:ext cx="1105589" cy="263752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6"/>
          <p:cNvSpPr txBox="1">
            <a:spLocks noGrp="1"/>
          </p:cNvSpPr>
          <p:nvPr>
            <p:ph type="title"/>
          </p:nvPr>
        </p:nvSpPr>
        <p:spPr>
          <a:xfrm>
            <a:off x="536836" y="396415"/>
            <a:ext cx="3977700" cy="10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>
                <a:solidFill>
                  <a:srgbClr val="335F75"/>
                </a:solidFill>
              </a:rPr>
              <a:t>Cahya</a:t>
            </a:r>
            <a:r>
              <a:rPr lang="id-ID" sz="3600" dirty="0"/>
              <a:t> Aditya</a:t>
            </a:r>
            <a:endParaRPr sz="3600" dirty="0"/>
          </a:p>
        </p:txBody>
      </p:sp>
      <p:sp>
        <p:nvSpPr>
          <p:cNvPr id="2536" name="Google Shape;2536;p36"/>
          <p:cNvSpPr txBox="1">
            <a:spLocks noGrp="1"/>
          </p:cNvSpPr>
          <p:nvPr>
            <p:ph type="subTitle" idx="1"/>
          </p:nvPr>
        </p:nvSpPr>
        <p:spPr>
          <a:xfrm>
            <a:off x="410853" y="1559254"/>
            <a:ext cx="3977700" cy="2273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5F75"/>
                </a:solidFill>
              </a:rPr>
              <a:t>Passionate about Data Science, Currently </a:t>
            </a:r>
            <a:r>
              <a:rPr lang="en-US" dirty="0" err="1">
                <a:solidFill>
                  <a:srgbClr val="335F75"/>
                </a:solidFill>
              </a:rPr>
              <a:t>i</a:t>
            </a:r>
            <a:r>
              <a:rPr lang="en-US" dirty="0">
                <a:solidFill>
                  <a:srgbClr val="335F75"/>
                </a:solidFill>
              </a:rPr>
              <a:t> </a:t>
            </a:r>
            <a:r>
              <a:rPr lang="en-US" dirty="0" err="1">
                <a:solidFill>
                  <a:srgbClr val="335F75"/>
                </a:solidFill>
              </a:rPr>
              <a:t>wanna</a:t>
            </a:r>
            <a:r>
              <a:rPr lang="en-US" dirty="0">
                <a:solidFill>
                  <a:srgbClr val="335F75"/>
                </a:solidFill>
              </a:rPr>
              <a:t> try to switch career in Data Science and Machine Learning, Cause </a:t>
            </a:r>
            <a:r>
              <a:rPr lang="en-US" dirty="0" err="1">
                <a:solidFill>
                  <a:srgbClr val="335F75"/>
                </a:solidFill>
              </a:rPr>
              <a:t>i</a:t>
            </a:r>
            <a:r>
              <a:rPr lang="en-US" dirty="0">
                <a:solidFill>
                  <a:srgbClr val="335F75"/>
                </a:solidFill>
              </a:rPr>
              <a:t> like about analysis, business, and statistic, trigger me to join with data science. With my experience following various courses, training like in </a:t>
            </a:r>
            <a:r>
              <a:rPr lang="id-ID" dirty="0">
                <a:solidFill>
                  <a:srgbClr val="335F75"/>
                </a:solidFill>
              </a:rPr>
              <a:t>dibimbing.id, </a:t>
            </a:r>
            <a:r>
              <a:rPr lang="en-US" dirty="0">
                <a:solidFill>
                  <a:srgbClr val="335F75"/>
                </a:solidFill>
              </a:rPr>
              <a:t>MYSKILL, REVOU and some of projects </a:t>
            </a:r>
            <a:r>
              <a:rPr lang="en-US" dirty="0" err="1">
                <a:solidFill>
                  <a:srgbClr val="335F75"/>
                </a:solidFill>
              </a:rPr>
              <a:t>i've</a:t>
            </a:r>
            <a:r>
              <a:rPr lang="en-US" dirty="0">
                <a:solidFill>
                  <a:srgbClr val="335F75"/>
                </a:solidFill>
              </a:rPr>
              <a:t> been working in Data and some skills that I already have from my previous work experience.</a:t>
            </a:r>
            <a:endParaRPr dirty="0">
              <a:solidFill>
                <a:srgbClr val="335F75"/>
              </a:solidFill>
            </a:endParaRPr>
          </a:p>
        </p:txBody>
      </p:sp>
      <p:sp>
        <p:nvSpPr>
          <p:cNvPr id="2537" name="Google Shape;2537;p36"/>
          <p:cNvSpPr/>
          <p:nvPr/>
        </p:nvSpPr>
        <p:spPr>
          <a:xfrm flipH="1">
            <a:off x="1813877" y="687408"/>
            <a:ext cx="602868" cy="182737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6"/>
          <p:cNvSpPr/>
          <p:nvPr/>
        </p:nvSpPr>
        <p:spPr>
          <a:xfrm flipH="1">
            <a:off x="3822362" y="1153188"/>
            <a:ext cx="1132382" cy="223441"/>
          </a:xfrm>
          <a:custGeom>
            <a:avLst/>
            <a:gdLst/>
            <a:ahLst/>
            <a:cxnLst/>
            <a:rect l="l" t="t" r="r" b="b"/>
            <a:pathLst>
              <a:path w="22245" h="1817" extrusionOk="0">
                <a:moveTo>
                  <a:pt x="11830" y="1"/>
                </a:moveTo>
                <a:cubicBezTo>
                  <a:pt x="11698" y="1"/>
                  <a:pt x="11566" y="4"/>
                  <a:pt x="11434" y="9"/>
                </a:cubicBezTo>
                <a:cubicBezTo>
                  <a:pt x="10281" y="61"/>
                  <a:pt x="9148" y="312"/>
                  <a:pt x="8005" y="478"/>
                </a:cubicBezTo>
                <a:cubicBezTo>
                  <a:pt x="6874" y="643"/>
                  <a:pt x="5731" y="726"/>
                  <a:pt x="4588" y="726"/>
                </a:cubicBezTo>
                <a:cubicBezTo>
                  <a:pt x="4321" y="726"/>
                  <a:pt x="4055" y="721"/>
                  <a:pt x="3788" y="712"/>
                </a:cubicBezTo>
                <a:lnTo>
                  <a:pt x="3788" y="712"/>
                </a:lnTo>
                <a:cubicBezTo>
                  <a:pt x="3678" y="582"/>
                  <a:pt x="3491" y="515"/>
                  <a:pt x="3311" y="515"/>
                </a:cubicBezTo>
                <a:cubicBezTo>
                  <a:pt x="3289" y="515"/>
                  <a:pt x="3266" y="516"/>
                  <a:pt x="3244" y="518"/>
                </a:cubicBezTo>
                <a:cubicBezTo>
                  <a:pt x="3083" y="534"/>
                  <a:pt x="2932" y="591"/>
                  <a:pt x="2785" y="657"/>
                </a:cubicBezTo>
                <a:lnTo>
                  <a:pt x="2785" y="657"/>
                </a:lnTo>
                <a:cubicBezTo>
                  <a:pt x="2655" y="647"/>
                  <a:pt x="2524" y="636"/>
                  <a:pt x="2394" y="624"/>
                </a:cubicBezTo>
                <a:lnTo>
                  <a:pt x="2394" y="624"/>
                </a:lnTo>
                <a:lnTo>
                  <a:pt x="2746" y="674"/>
                </a:lnTo>
                <a:lnTo>
                  <a:pt x="2746" y="674"/>
                </a:lnTo>
                <a:cubicBezTo>
                  <a:pt x="2679" y="705"/>
                  <a:pt x="2612" y="738"/>
                  <a:pt x="2545" y="769"/>
                </a:cubicBezTo>
                <a:cubicBezTo>
                  <a:pt x="1901" y="1063"/>
                  <a:pt x="1195" y="1216"/>
                  <a:pt x="488" y="1216"/>
                </a:cubicBezTo>
                <a:cubicBezTo>
                  <a:pt x="325" y="1216"/>
                  <a:pt x="162" y="1208"/>
                  <a:pt x="0" y="1191"/>
                </a:cubicBezTo>
                <a:lnTo>
                  <a:pt x="0" y="1191"/>
                </a:lnTo>
                <a:cubicBezTo>
                  <a:pt x="949" y="1361"/>
                  <a:pt x="1909" y="1531"/>
                  <a:pt x="2868" y="1531"/>
                </a:cubicBezTo>
                <a:cubicBezTo>
                  <a:pt x="3156" y="1531"/>
                  <a:pt x="3444" y="1515"/>
                  <a:pt x="3731" y="1480"/>
                </a:cubicBezTo>
                <a:cubicBezTo>
                  <a:pt x="4219" y="1420"/>
                  <a:pt x="4713" y="1303"/>
                  <a:pt x="5199" y="1303"/>
                </a:cubicBezTo>
                <a:cubicBezTo>
                  <a:pt x="5383" y="1303"/>
                  <a:pt x="5566" y="1320"/>
                  <a:pt x="5747" y="1363"/>
                </a:cubicBezTo>
                <a:cubicBezTo>
                  <a:pt x="6058" y="1437"/>
                  <a:pt x="6353" y="1587"/>
                  <a:pt x="6672" y="1612"/>
                </a:cubicBezTo>
                <a:cubicBezTo>
                  <a:pt x="6704" y="1614"/>
                  <a:pt x="6737" y="1615"/>
                  <a:pt x="6769" y="1615"/>
                </a:cubicBezTo>
                <a:cubicBezTo>
                  <a:pt x="7330" y="1615"/>
                  <a:pt x="7873" y="1261"/>
                  <a:pt x="8423" y="1261"/>
                </a:cubicBezTo>
                <a:cubicBezTo>
                  <a:pt x="8503" y="1261"/>
                  <a:pt x="8584" y="1269"/>
                  <a:pt x="8665" y="1286"/>
                </a:cubicBezTo>
                <a:cubicBezTo>
                  <a:pt x="8956" y="1350"/>
                  <a:pt x="9212" y="1536"/>
                  <a:pt x="9506" y="1579"/>
                </a:cubicBezTo>
                <a:cubicBezTo>
                  <a:pt x="9558" y="1587"/>
                  <a:pt x="9610" y="1590"/>
                  <a:pt x="9661" y="1590"/>
                </a:cubicBezTo>
                <a:cubicBezTo>
                  <a:pt x="9817" y="1590"/>
                  <a:pt x="9972" y="1561"/>
                  <a:pt x="10127" y="1537"/>
                </a:cubicBezTo>
                <a:cubicBezTo>
                  <a:pt x="10606" y="1461"/>
                  <a:pt x="11088" y="1432"/>
                  <a:pt x="11570" y="1432"/>
                </a:cubicBezTo>
                <a:cubicBezTo>
                  <a:pt x="12816" y="1432"/>
                  <a:pt x="14070" y="1628"/>
                  <a:pt x="15316" y="1729"/>
                </a:cubicBezTo>
                <a:cubicBezTo>
                  <a:pt x="16097" y="1792"/>
                  <a:pt x="16880" y="1817"/>
                  <a:pt x="17663" y="1817"/>
                </a:cubicBezTo>
                <a:cubicBezTo>
                  <a:pt x="19191" y="1817"/>
                  <a:pt x="20721" y="1720"/>
                  <a:pt x="22245" y="1617"/>
                </a:cubicBezTo>
                <a:cubicBezTo>
                  <a:pt x="21000" y="1577"/>
                  <a:pt x="19754" y="1536"/>
                  <a:pt x="18509" y="1496"/>
                </a:cubicBezTo>
                <a:cubicBezTo>
                  <a:pt x="18109" y="1483"/>
                  <a:pt x="17705" y="1469"/>
                  <a:pt x="17324" y="1347"/>
                </a:cubicBezTo>
                <a:cubicBezTo>
                  <a:pt x="16913" y="1217"/>
                  <a:pt x="16541" y="962"/>
                  <a:pt x="16114" y="899"/>
                </a:cubicBezTo>
                <a:cubicBezTo>
                  <a:pt x="15862" y="862"/>
                  <a:pt x="15604" y="895"/>
                  <a:pt x="15353" y="855"/>
                </a:cubicBezTo>
                <a:cubicBezTo>
                  <a:pt x="15032" y="803"/>
                  <a:pt x="14742" y="639"/>
                  <a:pt x="14444" y="506"/>
                </a:cubicBezTo>
                <a:cubicBezTo>
                  <a:pt x="13629" y="139"/>
                  <a:pt x="12727" y="1"/>
                  <a:pt x="1183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6"/>
          <p:cNvSpPr/>
          <p:nvPr/>
        </p:nvSpPr>
        <p:spPr>
          <a:xfrm>
            <a:off x="8321764" y="687408"/>
            <a:ext cx="602868" cy="182737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0" name="Google Shape;2540;p36"/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2541" name="Google Shape;2541;p36"/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6"/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6"/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6"/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24EEB4D-5EB8-D6DF-9126-A1A79C4453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728" r="18177" b="19093"/>
          <a:stretch/>
        </p:blipFill>
        <p:spPr>
          <a:xfrm>
            <a:off x="4718747" y="721694"/>
            <a:ext cx="3521523" cy="3521523"/>
          </a:xfrm>
          <a:prstGeom prst="ellipse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F505C21-2C6A-CBF4-6EC2-BE2AF120BCE8}"/>
              </a:ext>
            </a:extLst>
          </p:cNvPr>
          <p:cNvGrpSpPr/>
          <p:nvPr/>
        </p:nvGrpSpPr>
        <p:grpSpPr>
          <a:xfrm>
            <a:off x="5493468" y="68555"/>
            <a:ext cx="3960440" cy="433153"/>
            <a:chOff x="5493468" y="68555"/>
            <a:chExt cx="3960440" cy="4331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B7C7D9-97F5-0108-C921-EE870E2360CD}"/>
                </a:ext>
              </a:extLst>
            </p:cNvPr>
            <p:cNvSpPr txBox="1"/>
            <p:nvPr/>
          </p:nvSpPr>
          <p:spPr>
            <a:xfrm>
              <a:off x="7476298" y="70821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335F75"/>
                  </a:solidFill>
                  <a:latin typeface="Aclonica"/>
                  <a:sym typeface="Aclonica"/>
                </a:rPr>
                <a:t>C</a:t>
              </a: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ahya Aditya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Dibimbing Batch 16</a:t>
              </a:r>
              <a:endParaRPr lang="id-ID" sz="11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0A9AB0-8A37-0DEB-189C-36BD05224C7E}"/>
                </a:ext>
              </a:extLst>
            </p:cNvPr>
            <p:cNvSpPr txBox="1"/>
            <p:nvPr/>
          </p:nvSpPr>
          <p:spPr>
            <a:xfrm>
              <a:off x="5493468" y="68555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335F75"/>
                  </a:solidFill>
                  <a:latin typeface="Aclonica"/>
                  <a:sym typeface="Aclonica"/>
                </a:rPr>
                <a:t>Tour &amp; Travel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Customer Churn</a:t>
              </a:r>
              <a:endParaRPr lang="id-ID" sz="11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83A731-C7EC-104D-024C-9626BF4EE302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05" y="92959"/>
              <a:ext cx="0" cy="386349"/>
            </a:xfrm>
            <a:prstGeom prst="line">
              <a:avLst/>
            </a:prstGeom>
            <a:ln w="28575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950492-875F-668D-4D62-B79FC968701A}"/>
              </a:ext>
            </a:extLst>
          </p:cNvPr>
          <p:cNvGrpSpPr/>
          <p:nvPr/>
        </p:nvGrpSpPr>
        <p:grpSpPr>
          <a:xfrm>
            <a:off x="0" y="0"/>
            <a:ext cx="9144000" cy="5236046"/>
            <a:chOff x="0" y="0"/>
            <a:chExt cx="9144000" cy="523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217EF8-4081-04A0-A292-0D8DDC93FEA7}"/>
                </a:ext>
              </a:extLst>
            </p:cNvPr>
            <p:cNvSpPr/>
            <p:nvPr/>
          </p:nvSpPr>
          <p:spPr>
            <a:xfrm>
              <a:off x="0" y="4587974"/>
              <a:ext cx="9144000" cy="648072"/>
            </a:xfrm>
            <a:prstGeom prst="rect">
              <a:avLst/>
            </a:prstGeom>
            <a:solidFill>
              <a:srgbClr val="BDD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DD2675-F492-A293-0E12-06B8C1F6CD60}"/>
                </a:ext>
              </a:extLst>
            </p:cNvPr>
            <p:cNvSpPr/>
            <p:nvPr/>
          </p:nvSpPr>
          <p:spPr>
            <a:xfrm rot="5400000">
              <a:off x="6385756" y="2477802"/>
              <a:ext cx="5236046" cy="280442"/>
            </a:xfrm>
            <a:prstGeom prst="rect">
              <a:avLst/>
            </a:prstGeom>
            <a:solidFill>
              <a:srgbClr val="335F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5C0D27-B41A-FC41-0A00-E14726510631}"/>
                </a:ext>
              </a:extLst>
            </p:cNvPr>
            <p:cNvCxnSpPr/>
            <p:nvPr/>
          </p:nvCxnSpPr>
          <p:spPr>
            <a:xfrm>
              <a:off x="0" y="4948014"/>
              <a:ext cx="2339752" cy="0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Google Shape;2068;p34">
            <a:extLst>
              <a:ext uri="{FF2B5EF4-FFF2-40B4-BE49-F238E27FC236}">
                <a16:creationId xmlns:a16="http://schemas.microsoft.com/office/drawing/2014/main" id="{75CD8CF1-D22D-C6E4-E5B9-A5D972CE8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702" y="3969860"/>
            <a:ext cx="4149265" cy="72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solidFill>
                  <a:srgbClr val="335F75"/>
                </a:solidFill>
              </a:rPr>
              <a:t>ServicesOpted</a:t>
            </a:r>
            <a:endParaRPr sz="2800" dirty="0">
              <a:solidFill>
                <a:srgbClr val="335F75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43558"/>
            <a:ext cx="3999160" cy="31867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8CAF2A-9B40-0B59-F18E-B147FC396000}"/>
              </a:ext>
            </a:extLst>
          </p:cNvPr>
          <p:cNvSpPr txBox="1"/>
          <p:nvPr/>
        </p:nvSpPr>
        <p:spPr>
          <a:xfrm>
            <a:off x="4291558" y="1412283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5F75"/>
                </a:solidFill>
              </a:rPr>
              <a:t>Type 1 services used by customers have the </a:t>
            </a:r>
            <a:endParaRPr lang="id-ID" sz="2400" dirty="0">
              <a:solidFill>
                <a:srgbClr val="335F75"/>
              </a:solidFill>
            </a:endParaRPr>
          </a:p>
          <a:p>
            <a:r>
              <a:rPr lang="en-US" sz="2400" dirty="0">
                <a:solidFill>
                  <a:srgbClr val="335F75"/>
                </a:solidFill>
                <a:highlight>
                  <a:srgbClr val="EEBF50"/>
                </a:highlight>
              </a:rPr>
              <a:t>highest churn</a:t>
            </a:r>
            <a:r>
              <a:rPr lang="en-US" sz="2400" dirty="0">
                <a:solidFill>
                  <a:srgbClr val="335F75"/>
                </a:solidFill>
              </a:rPr>
              <a:t> rate compared to customers who use 3-6 services from travel services</a:t>
            </a:r>
            <a:r>
              <a:rPr lang="id-ID" sz="2400" dirty="0">
                <a:solidFill>
                  <a:srgbClr val="335F75"/>
                </a:solidFill>
              </a:rPr>
              <a:t>.</a:t>
            </a:r>
            <a:endParaRPr lang="en-US" sz="2400" dirty="0">
              <a:solidFill>
                <a:srgbClr val="335F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91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950492-875F-668D-4D62-B79FC968701A}"/>
              </a:ext>
            </a:extLst>
          </p:cNvPr>
          <p:cNvGrpSpPr/>
          <p:nvPr/>
        </p:nvGrpSpPr>
        <p:grpSpPr>
          <a:xfrm>
            <a:off x="0" y="0"/>
            <a:ext cx="9144000" cy="5236046"/>
            <a:chOff x="0" y="0"/>
            <a:chExt cx="9144000" cy="523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217EF8-4081-04A0-A292-0D8DDC93FEA7}"/>
                </a:ext>
              </a:extLst>
            </p:cNvPr>
            <p:cNvSpPr/>
            <p:nvPr/>
          </p:nvSpPr>
          <p:spPr>
            <a:xfrm>
              <a:off x="0" y="4587974"/>
              <a:ext cx="9144000" cy="648072"/>
            </a:xfrm>
            <a:prstGeom prst="rect">
              <a:avLst/>
            </a:prstGeom>
            <a:solidFill>
              <a:srgbClr val="BDD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DD2675-F492-A293-0E12-06B8C1F6CD60}"/>
                </a:ext>
              </a:extLst>
            </p:cNvPr>
            <p:cNvSpPr/>
            <p:nvPr/>
          </p:nvSpPr>
          <p:spPr>
            <a:xfrm rot="5400000">
              <a:off x="6385756" y="2477802"/>
              <a:ext cx="5236046" cy="280442"/>
            </a:xfrm>
            <a:prstGeom prst="rect">
              <a:avLst/>
            </a:prstGeom>
            <a:solidFill>
              <a:srgbClr val="335F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5C0D27-B41A-FC41-0A00-E14726510631}"/>
                </a:ext>
              </a:extLst>
            </p:cNvPr>
            <p:cNvCxnSpPr/>
            <p:nvPr/>
          </p:nvCxnSpPr>
          <p:spPr>
            <a:xfrm>
              <a:off x="0" y="4948014"/>
              <a:ext cx="2339752" cy="0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0869D4-6E9D-0769-F242-9D0480DBB620}"/>
              </a:ext>
            </a:extLst>
          </p:cNvPr>
          <p:cNvSpPr txBox="1"/>
          <p:nvPr/>
        </p:nvSpPr>
        <p:spPr>
          <a:xfrm>
            <a:off x="4344329" y="770493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5F75"/>
                </a:solidFill>
              </a:rPr>
              <a:t>From this explanation, we can assume that if </a:t>
            </a:r>
            <a:endParaRPr lang="id-ID" sz="2400" dirty="0">
              <a:solidFill>
                <a:srgbClr val="335F75"/>
              </a:solidFill>
            </a:endParaRPr>
          </a:p>
          <a:p>
            <a:r>
              <a:rPr lang="en-US" sz="2400" dirty="0">
                <a:solidFill>
                  <a:srgbClr val="335F75"/>
                </a:solidFill>
                <a:highlight>
                  <a:srgbClr val="EEBF50"/>
                </a:highlight>
              </a:rPr>
              <a:t>Customers</a:t>
            </a:r>
            <a:r>
              <a:rPr lang="id-ID" sz="2400" dirty="0">
                <a:solidFill>
                  <a:srgbClr val="335F75"/>
                </a:solidFill>
                <a:highlight>
                  <a:srgbClr val="EEBF50"/>
                </a:highlight>
              </a:rPr>
              <a:t> don’t</a:t>
            </a:r>
            <a:r>
              <a:rPr lang="en-US" sz="2400" dirty="0">
                <a:solidFill>
                  <a:srgbClr val="335F75"/>
                </a:solidFill>
                <a:highlight>
                  <a:srgbClr val="EEBF50"/>
                </a:highlight>
              </a:rPr>
              <a:t> </a:t>
            </a:r>
            <a:r>
              <a:rPr lang="id-ID" sz="2400" dirty="0">
                <a:solidFill>
                  <a:srgbClr val="335F75"/>
                </a:solidFill>
                <a:highlight>
                  <a:srgbClr val="EEBF50"/>
                </a:highlight>
              </a:rPr>
              <a:t>C</a:t>
            </a:r>
            <a:r>
              <a:rPr lang="en-US" sz="2400" dirty="0" err="1">
                <a:solidFill>
                  <a:srgbClr val="335F75"/>
                </a:solidFill>
                <a:highlight>
                  <a:srgbClr val="EEBF50"/>
                </a:highlight>
              </a:rPr>
              <a:t>onnect</a:t>
            </a:r>
            <a:r>
              <a:rPr lang="en-US" sz="2400" dirty="0">
                <a:solidFill>
                  <a:srgbClr val="335F75"/>
                </a:solidFill>
              </a:rPr>
              <a:t> their social media accounts with the customer accounts they use, they actually have a high churn rate.</a:t>
            </a:r>
            <a:endParaRPr lang="id-ID" sz="2400" dirty="0">
              <a:solidFill>
                <a:srgbClr val="335F75"/>
              </a:solidFill>
            </a:endParaRPr>
          </a:p>
          <a:p>
            <a:endParaRPr lang="en-US" sz="2400" dirty="0">
              <a:solidFill>
                <a:srgbClr val="335F75"/>
              </a:solidFill>
            </a:endParaRPr>
          </a:p>
        </p:txBody>
      </p:sp>
      <p:sp>
        <p:nvSpPr>
          <p:cNvPr id="22" name="Google Shape;2068;p34">
            <a:extLst>
              <a:ext uri="{FF2B5EF4-FFF2-40B4-BE49-F238E27FC236}">
                <a16:creationId xmlns:a16="http://schemas.microsoft.com/office/drawing/2014/main" id="{32798446-4FD0-86F3-3762-EA683D7863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702" y="3969860"/>
            <a:ext cx="6237498" cy="72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solidFill>
                  <a:srgbClr val="335F75"/>
                </a:solidFill>
              </a:rPr>
              <a:t>AccountSyncedToSocialMedia</a:t>
            </a:r>
            <a:endParaRPr sz="2800" dirty="0">
              <a:solidFill>
                <a:srgbClr val="335F75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014232"/>
            <a:ext cx="3930010" cy="295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950492-875F-668D-4D62-B79FC968701A}"/>
              </a:ext>
            </a:extLst>
          </p:cNvPr>
          <p:cNvGrpSpPr/>
          <p:nvPr/>
        </p:nvGrpSpPr>
        <p:grpSpPr>
          <a:xfrm>
            <a:off x="0" y="0"/>
            <a:ext cx="9144000" cy="5236046"/>
            <a:chOff x="0" y="0"/>
            <a:chExt cx="9144000" cy="523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217EF8-4081-04A0-A292-0D8DDC93FEA7}"/>
                </a:ext>
              </a:extLst>
            </p:cNvPr>
            <p:cNvSpPr/>
            <p:nvPr/>
          </p:nvSpPr>
          <p:spPr>
            <a:xfrm>
              <a:off x="0" y="4587974"/>
              <a:ext cx="9144000" cy="648072"/>
            </a:xfrm>
            <a:prstGeom prst="rect">
              <a:avLst/>
            </a:prstGeom>
            <a:solidFill>
              <a:srgbClr val="BDD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DD2675-F492-A293-0E12-06B8C1F6CD60}"/>
                </a:ext>
              </a:extLst>
            </p:cNvPr>
            <p:cNvSpPr/>
            <p:nvPr/>
          </p:nvSpPr>
          <p:spPr>
            <a:xfrm rot="5400000">
              <a:off x="6385756" y="2477802"/>
              <a:ext cx="5236046" cy="280442"/>
            </a:xfrm>
            <a:prstGeom prst="rect">
              <a:avLst/>
            </a:prstGeom>
            <a:solidFill>
              <a:srgbClr val="335F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5C0D27-B41A-FC41-0A00-E14726510631}"/>
                </a:ext>
              </a:extLst>
            </p:cNvPr>
            <p:cNvCxnSpPr/>
            <p:nvPr/>
          </p:nvCxnSpPr>
          <p:spPr>
            <a:xfrm>
              <a:off x="0" y="4948014"/>
              <a:ext cx="2339752" cy="0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0353BD3-96F4-EF6C-77E8-1E54715C3773}"/>
              </a:ext>
            </a:extLst>
          </p:cNvPr>
          <p:cNvSpPr txBox="1"/>
          <p:nvPr/>
        </p:nvSpPr>
        <p:spPr>
          <a:xfrm>
            <a:off x="4291558" y="1256125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5F75"/>
                </a:solidFill>
              </a:rPr>
              <a:t>The number of customers who do not order lodging directly from travel service providers is the highest, and also the </a:t>
            </a:r>
            <a:r>
              <a:rPr lang="en-US" sz="2400" dirty="0">
                <a:solidFill>
                  <a:srgbClr val="335F75"/>
                </a:solidFill>
                <a:highlight>
                  <a:srgbClr val="EEBF50"/>
                </a:highlight>
              </a:rPr>
              <a:t>highest for churn.</a:t>
            </a:r>
            <a:r>
              <a:rPr lang="en-US" sz="2400" dirty="0">
                <a:solidFill>
                  <a:srgbClr val="335F75"/>
                </a:solidFill>
              </a:rPr>
              <a:t> This could be of more concern to the company.</a:t>
            </a:r>
          </a:p>
        </p:txBody>
      </p:sp>
      <p:sp>
        <p:nvSpPr>
          <p:cNvPr id="22" name="Google Shape;2068;p34">
            <a:extLst>
              <a:ext uri="{FF2B5EF4-FFF2-40B4-BE49-F238E27FC236}">
                <a16:creationId xmlns:a16="http://schemas.microsoft.com/office/drawing/2014/main" id="{E764B3A5-EDCA-FCB9-092F-839E8D134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702" y="3969860"/>
            <a:ext cx="4149265" cy="72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solidFill>
                  <a:srgbClr val="335F75"/>
                </a:solidFill>
              </a:rPr>
              <a:t>BookedHotelOrNot</a:t>
            </a:r>
            <a:endParaRPr sz="2800" dirty="0">
              <a:solidFill>
                <a:srgbClr val="335F75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9" y="872449"/>
            <a:ext cx="3930903" cy="313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9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F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217EF8-4081-04A0-A292-0D8DDC93FEA7}"/>
              </a:ext>
            </a:extLst>
          </p:cNvPr>
          <p:cNvSpPr/>
          <p:nvPr/>
        </p:nvSpPr>
        <p:spPr>
          <a:xfrm>
            <a:off x="0" y="4587974"/>
            <a:ext cx="9144000" cy="648072"/>
          </a:xfrm>
          <a:prstGeom prst="rect">
            <a:avLst/>
          </a:prstGeom>
          <a:solidFill>
            <a:srgbClr val="EEB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335F75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B00389-7188-6CF3-164C-9E2E953F7211}"/>
              </a:ext>
            </a:extLst>
          </p:cNvPr>
          <p:cNvCxnSpPr/>
          <p:nvPr/>
        </p:nvCxnSpPr>
        <p:spPr>
          <a:xfrm>
            <a:off x="648331" y="843558"/>
            <a:ext cx="0" cy="3600400"/>
          </a:xfrm>
          <a:prstGeom prst="line">
            <a:avLst/>
          </a:prstGeom>
          <a:ln w="38100">
            <a:solidFill>
              <a:srgbClr val="EEB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2068;p34">
            <a:extLst>
              <a:ext uri="{FF2B5EF4-FFF2-40B4-BE49-F238E27FC236}">
                <a16:creationId xmlns:a16="http://schemas.microsoft.com/office/drawing/2014/main" id="{FCDA4394-1EB7-9683-AA4D-1569CE46C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117" y="1899741"/>
            <a:ext cx="5387059" cy="1503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>
                <a:solidFill>
                  <a:schemeClr val="accent6"/>
                </a:solidFill>
              </a:rPr>
              <a:t>Machine Learning</a:t>
            </a:r>
            <a:br>
              <a:rPr lang="id-ID" sz="4000" dirty="0">
                <a:solidFill>
                  <a:schemeClr val="accent6"/>
                </a:solidFill>
              </a:rPr>
            </a:br>
            <a:r>
              <a:rPr lang="id-ID" sz="4000" dirty="0">
                <a:solidFill>
                  <a:schemeClr val="accent6"/>
                </a:solidFill>
              </a:rPr>
              <a:t>Model</a:t>
            </a:r>
            <a:endParaRPr sz="4000" dirty="0">
              <a:solidFill>
                <a:schemeClr val="accent6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E2C617-FBE6-1A24-3676-FE0CC81F4712}"/>
              </a:ext>
            </a:extLst>
          </p:cNvPr>
          <p:cNvGrpSpPr/>
          <p:nvPr/>
        </p:nvGrpSpPr>
        <p:grpSpPr>
          <a:xfrm>
            <a:off x="5493468" y="68555"/>
            <a:ext cx="3960440" cy="433153"/>
            <a:chOff x="5493468" y="68555"/>
            <a:chExt cx="3960440" cy="43315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518EBC-02A5-5441-D12B-6DFC79B80366}"/>
                </a:ext>
              </a:extLst>
            </p:cNvPr>
            <p:cNvSpPr txBox="1"/>
            <p:nvPr/>
          </p:nvSpPr>
          <p:spPr>
            <a:xfrm>
              <a:off x="7476298" y="70821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BDDAE9"/>
                  </a:solidFill>
                  <a:latin typeface="Aclonica"/>
                  <a:sym typeface="Aclonica"/>
                </a:rPr>
                <a:t>C</a:t>
              </a: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BDDAE9"/>
                  </a:solidFill>
                  <a:effectLst/>
                  <a:uLnTx/>
                  <a:uFillTx/>
                  <a:latin typeface="Aclonica"/>
                  <a:sym typeface="Aclonica"/>
                </a:rPr>
                <a:t>ahya Aditya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BDDAE9"/>
                  </a:solidFill>
                  <a:effectLst/>
                  <a:uLnTx/>
                  <a:uFillTx/>
                  <a:latin typeface="Aclonica"/>
                  <a:sym typeface="Aclonica"/>
                </a:rPr>
                <a:t>Dibimbing Batch 16</a:t>
              </a:r>
              <a:endParaRPr lang="id-ID" sz="1100" dirty="0">
                <a:solidFill>
                  <a:srgbClr val="BDDAE9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BF433F-349B-6542-F73F-F30E4C62AFFC}"/>
                </a:ext>
              </a:extLst>
            </p:cNvPr>
            <p:cNvSpPr txBox="1"/>
            <p:nvPr/>
          </p:nvSpPr>
          <p:spPr>
            <a:xfrm>
              <a:off x="5493468" y="68555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BDDAE9"/>
                  </a:solidFill>
                  <a:latin typeface="Aclonica"/>
                  <a:sym typeface="Aclonica"/>
                </a:rPr>
                <a:t>Tour &amp; Travel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BDDAE9"/>
                  </a:solidFill>
                  <a:effectLst/>
                  <a:uLnTx/>
                  <a:uFillTx/>
                  <a:latin typeface="Aclonica"/>
                  <a:sym typeface="Aclonica"/>
                </a:rPr>
                <a:t>Customer Churn</a:t>
              </a:r>
              <a:endParaRPr lang="id-ID" sz="1100" dirty="0">
                <a:solidFill>
                  <a:srgbClr val="BDDAE9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E6F1708-036D-5774-1186-6200FEC01485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05" y="92959"/>
              <a:ext cx="0" cy="386349"/>
            </a:xfrm>
            <a:prstGeom prst="line">
              <a:avLst/>
            </a:prstGeom>
            <a:ln w="28575">
              <a:solidFill>
                <a:srgbClr val="BDDA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37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950492-875F-668D-4D62-B79FC968701A}"/>
              </a:ext>
            </a:extLst>
          </p:cNvPr>
          <p:cNvGrpSpPr/>
          <p:nvPr/>
        </p:nvGrpSpPr>
        <p:grpSpPr>
          <a:xfrm>
            <a:off x="0" y="0"/>
            <a:ext cx="9144000" cy="5236046"/>
            <a:chOff x="0" y="0"/>
            <a:chExt cx="9144000" cy="523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217EF8-4081-04A0-A292-0D8DDC93FEA7}"/>
                </a:ext>
              </a:extLst>
            </p:cNvPr>
            <p:cNvSpPr/>
            <p:nvPr/>
          </p:nvSpPr>
          <p:spPr>
            <a:xfrm>
              <a:off x="0" y="4587974"/>
              <a:ext cx="9144000" cy="648072"/>
            </a:xfrm>
            <a:prstGeom prst="rect">
              <a:avLst/>
            </a:prstGeom>
            <a:solidFill>
              <a:srgbClr val="BDD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DD2675-F492-A293-0E12-06B8C1F6CD60}"/>
                </a:ext>
              </a:extLst>
            </p:cNvPr>
            <p:cNvSpPr/>
            <p:nvPr/>
          </p:nvSpPr>
          <p:spPr>
            <a:xfrm rot="5400000">
              <a:off x="6385756" y="2477802"/>
              <a:ext cx="5236046" cy="280442"/>
            </a:xfrm>
            <a:prstGeom prst="rect">
              <a:avLst/>
            </a:prstGeom>
            <a:solidFill>
              <a:srgbClr val="335F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5C0D27-B41A-FC41-0A00-E14726510631}"/>
                </a:ext>
              </a:extLst>
            </p:cNvPr>
            <p:cNvCxnSpPr/>
            <p:nvPr/>
          </p:nvCxnSpPr>
          <p:spPr>
            <a:xfrm>
              <a:off x="0" y="4948014"/>
              <a:ext cx="2339752" cy="0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87613"/>
              </p:ext>
            </p:extLst>
          </p:nvPr>
        </p:nvGraphicFramePr>
        <p:xfrm>
          <a:off x="509273" y="1491630"/>
          <a:ext cx="7504729" cy="3240356"/>
        </p:xfrm>
        <a:graphic>
          <a:graphicData uri="http://schemas.openxmlformats.org/drawingml/2006/table">
            <a:tbl>
              <a:tblPr/>
              <a:tblGrid>
                <a:gridCol w="206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1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Nama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Model</a:t>
                      </a:r>
                    </a:p>
                  </a:txBody>
                  <a:tcPr marL="10521" marR="10521" marT="10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Akurasi</a:t>
                      </a:r>
                    </a:p>
                  </a:txBody>
                  <a:tcPr marL="10521" marR="10521" marT="10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Presisi</a:t>
                      </a:r>
                    </a:p>
                  </a:txBody>
                  <a:tcPr marL="10521" marR="10521" marT="10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10521" marR="10521" marT="10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10521" marR="10521" marT="10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10521" marR="10521" marT="10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(default)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(n=1)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KNN( N=1)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Bayes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0,833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CatBoost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LightBeam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10521" marR="10521" marT="10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" name="Google Shape;2068;p34">
            <a:extLst>
              <a:ext uri="{FF2B5EF4-FFF2-40B4-BE49-F238E27FC236}">
                <a16:creationId xmlns:a16="http://schemas.microsoft.com/office/drawing/2014/main" id="{CABF5D98-C9F7-35A7-8624-4E0ECBF839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772" y="797050"/>
            <a:ext cx="3452589" cy="72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35F75"/>
                </a:solidFill>
              </a:rPr>
              <a:t>Baseline Models</a:t>
            </a:r>
            <a:endParaRPr sz="2800" dirty="0">
              <a:solidFill>
                <a:srgbClr val="335F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7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950492-875F-668D-4D62-B79FC968701A}"/>
              </a:ext>
            </a:extLst>
          </p:cNvPr>
          <p:cNvGrpSpPr/>
          <p:nvPr/>
        </p:nvGrpSpPr>
        <p:grpSpPr>
          <a:xfrm>
            <a:off x="0" y="0"/>
            <a:ext cx="9144000" cy="5236046"/>
            <a:chOff x="0" y="0"/>
            <a:chExt cx="9144000" cy="523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217EF8-4081-04A0-A292-0D8DDC93FEA7}"/>
                </a:ext>
              </a:extLst>
            </p:cNvPr>
            <p:cNvSpPr/>
            <p:nvPr/>
          </p:nvSpPr>
          <p:spPr>
            <a:xfrm>
              <a:off x="0" y="4587974"/>
              <a:ext cx="9144000" cy="648072"/>
            </a:xfrm>
            <a:prstGeom prst="rect">
              <a:avLst/>
            </a:prstGeom>
            <a:solidFill>
              <a:srgbClr val="BDD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DD2675-F492-A293-0E12-06B8C1F6CD60}"/>
                </a:ext>
              </a:extLst>
            </p:cNvPr>
            <p:cNvSpPr/>
            <p:nvPr/>
          </p:nvSpPr>
          <p:spPr>
            <a:xfrm rot="5400000">
              <a:off x="6385756" y="2477802"/>
              <a:ext cx="5236046" cy="280442"/>
            </a:xfrm>
            <a:prstGeom prst="rect">
              <a:avLst/>
            </a:prstGeom>
            <a:solidFill>
              <a:srgbClr val="335F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5C0D27-B41A-FC41-0A00-E14726510631}"/>
                </a:ext>
              </a:extLst>
            </p:cNvPr>
            <p:cNvCxnSpPr/>
            <p:nvPr/>
          </p:nvCxnSpPr>
          <p:spPr>
            <a:xfrm>
              <a:off x="0" y="4948014"/>
              <a:ext cx="2339752" cy="0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50656"/>
              </p:ext>
            </p:extLst>
          </p:nvPr>
        </p:nvGraphicFramePr>
        <p:xfrm>
          <a:off x="514303" y="1538227"/>
          <a:ext cx="7682905" cy="1008111"/>
        </p:xfrm>
        <a:graphic>
          <a:graphicData uri="http://schemas.openxmlformats.org/drawingml/2006/table">
            <a:tbl>
              <a:tblPr/>
              <a:tblGrid>
                <a:gridCol w="2111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0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Model</a:t>
                      </a:r>
                    </a:p>
                  </a:txBody>
                  <a:tcPr marL="10770" marR="10770" marT="10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Akurasi</a:t>
                      </a:r>
                    </a:p>
                  </a:txBody>
                  <a:tcPr marL="10770" marR="10770" marT="10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Presisi</a:t>
                      </a:r>
                    </a:p>
                  </a:txBody>
                  <a:tcPr marL="10770" marR="10770" marT="10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10770" marR="10770" marT="10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10770" marR="10770" marT="10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10770" marR="10770" marT="10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LightBM</a:t>
                      </a:r>
                    </a:p>
                  </a:txBody>
                  <a:tcPr marL="10770" marR="10770" marT="10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10770" marR="10770" marT="10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10770" marR="10770" marT="10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10770" marR="10770" marT="10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10770" marR="10770" marT="10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SMOTE</a:t>
                      </a:r>
                    </a:p>
                  </a:txBody>
                  <a:tcPr marL="10770" marR="10770" marT="10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</a:t>
                      </a:r>
                    </a:p>
                  </a:txBody>
                  <a:tcPr marL="10770" marR="10770" marT="10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10770" marR="10770" marT="10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</a:t>
                      </a:r>
                    </a:p>
                  </a:txBody>
                  <a:tcPr marL="10770" marR="10770" marT="10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10770" marR="10770" marT="10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10770" marR="10770" marT="10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SMOTE</a:t>
                      </a:r>
                    </a:p>
                  </a:txBody>
                  <a:tcPr marL="10770" marR="10770" marT="10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Google Shape;2068;p34">
            <a:extLst>
              <a:ext uri="{FF2B5EF4-FFF2-40B4-BE49-F238E27FC236}">
                <a16:creationId xmlns:a16="http://schemas.microsoft.com/office/drawing/2014/main" id="{CABF5D98-C9F7-35A7-8624-4E0ECBF839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772" y="797050"/>
            <a:ext cx="3452589" cy="72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35F75"/>
                </a:solidFill>
              </a:rPr>
              <a:t>Result</a:t>
            </a:r>
            <a:endParaRPr sz="2800" dirty="0">
              <a:solidFill>
                <a:srgbClr val="335F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56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F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217EF8-4081-04A0-A292-0D8DDC93FEA7}"/>
              </a:ext>
            </a:extLst>
          </p:cNvPr>
          <p:cNvSpPr/>
          <p:nvPr/>
        </p:nvSpPr>
        <p:spPr>
          <a:xfrm>
            <a:off x="0" y="4587974"/>
            <a:ext cx="9144000" cy="648072"/>
          </a:xfrm>
          <a:prstGeom prst="rect">
            <a:avLst/>
          </a:prstGeom>
          <a:solidFill>
            <a:srgbClr val="EEB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335F75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B00389-7188-6CF3-164C-9E2E953F7211}"/>
              </a:ext>
            </a:extLst>
          </p:cNvPr>
          <p:cNvCxnSpPr/>
          <p:nvPr/>
        </p:nvCxnSpPr>
        <p:spPr>
          <a:xfrm>
            <a:off x="648331" y="843558"/>
            <a:ext cx="0" cy="3600400"/>
          </a:xfrm>
          <a:prstGeom prst="line">
            <a:avLst/>
          </a:prstGeom>
          <a:ln w="38100">
            <a:solidFill>
              <a:srgbClr val="EEB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2068;p34">
            <a:extLst>
              <a:ext uri="{FF2B5EF4-FFF2-40B4-BE49-F238E27FC236}">
                <a16:creationId xmlns:a16="http://schemas.microsoft.com/office/drawing/2014/main" id="{FCDA4394-1EB7-9683-AA4D-1569CE46C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117" y="1899741"/>
            <a:ext cx="5387059" cy="1503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>
                <a:solidFill>
                  <a:schemeClr val="accent6"/>
                </a:solidFill>
              </a:rPr>
              <a:t>Conclusion </a:t>
            </a:r>
            <a:br>
              <a:rPr lang="id-ID" sz="4000" dirty="0">
                <a:solidFill>
                  <a:schemeClr val="accent6"/>
                </a:solidFill>
              </a:rPr>
            </a:br>
            <a:r>
              <a:rPr lang="id-ID" sz="4000" dirty="0">
                <a:solidFill>
                  <a:schemeClr val="accent6"/>
                </a:solidFill>
              </a:rPr>
              <a:t>Recommendation</a:t>
            </a:r>
            <a:endParaRPr sz="4000" dirty="0">
              <a:solidFill>
                <a:schemeClr val="accent6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D4B445-E8AC-0381-E744-7BE0DE31589C}"/>
              </a:ext>
            </a:extLst>
          </p:cNvPr>
          <p:cNvGrpSpPr/>
          <p:nvPr/>
        </p:nvGrpSpPr>
        <p:grpSpPr>
          <a:xfrm>
            <a:off x="5493468" y="68555"/>
            <a:ext cx="3960440" cy="433153"/>
            <a:chOff x="5493468" y="68555"/>
            <a:chExt cx="3960440" cy="43315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96DF1A-415B-643B-97DD-8D685E81DE1C}"/>
                </a:ext>
              </a:extLst>
            </p:cNvPr>
            <p:cNvSpPr txBox="1"/>
            <p:nvPr/>
          </p:nvSpPr>
          <p:spPr>
            <a:xfrm>
              <a:off x="7476298" y="70821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BDDAE9"/>
                  </a:solidFill>
                  <a:latin typeface="Aclonica"/>
                  <a:sym typeface="Aclonica"/>
                </a:rPr>
                <a:t>C</a:t>
              </a: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BDDAE9"/>
                  </a:solidFill>
                  <a:effectLst/>
                  <a:uLnTx/>
                  <a:uFillTx/>
                  <a:latin typeface="Aclonica"/>
                  <a:sym typeface="Aclonica"/>
                </a:rPr>
                <a:t>ahya Aditya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BDDAE9"/>
                  </a:solidFill>
                  <a:effectLst/>
                  <a:uLnTx/>
                  <a:uFillTx/>
                  <a:latin typeface="Aclonica"/>
                  <a:sym typeface="Aclonica"/>
                </a:rPr>
                <a:t>Dibimbing Batch 16</a:t>
              </a:r>
              <a:endParaRPr lang="id-ID" sz="1100" dirty="0">
                <a:solidFill>
                  <a:srgbClr val="BDDAE9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BC1C2B-0E40-4A98-0EA4-3A166E9BD0D2}"/>
                </a:ext>
              </a:extLst>
            </p:cNvPr>
            <p:cNvSpPr txBox="1"/>
            <p:nvPr/>
          </p:nvSpPr>
          <p:spPr>
            <a:xfrm>
              <a:off x="5493468" y="68555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BDDAE9"/>
                  </a:solidFill>
                  <a:latin typeface="Aclonica"/>
                  <a:sym typeface="Aclonica"/>
                </a:rPr>
                <a:t>Tour &amp; Travel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BDDAE9"/>
                  </a:solidFill>
                  <a:effectLst/>
                  <a:uLnTx/>
                  <a:uFillTx/>
                  <a:latin typeface="Aclonica"/>
                  <a:sym typeface="Aclonica"/>
                </a:rPr>
                <a:t>Customer Churn</a:t>
              </a:r>
              <a:endParaRPr lang="id-ID" sz="1100" dirty="0">
                <a:solidFill>
                  <a:srgbClr val="BDDAE9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306B53-824D-1B4A-E716-4938819D780A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05" y="92959"/>
              <a:ext cx="0" cy="386349"/>
            </a:xfrm>
            <a:prstGeom prst="line">
              <a:avLst/>
            </a:prstGeom>
            <a:ln w="28575">
              <a:solidFill>
                <a:srgbClr val="BDDA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301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950492-875F-668D-4D62-B79FC968701A}"/>
              </a:ext>
            </a:extLst>
          </p:cNvPr>
          <p:cNvGrpSpPr/>
          <p:nvPr/>
        </p:nvGrpSpPr>
        <p:grpSpPr>
          <a:xfrm>
            <a:off x="0" y="0"/>
            <a:ext cx="9144000" cy="5236046"/>
            <a:chOff x="0" y="0"/>
            <a:chExt cx="9144000" cy="523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217EF8-4081-04A0-A292-0D8DDC93FEA7}"/>
                </a:ext>
              </a:extLst>
            </p:cNvPr>
            <p:cNvSpPr/>
            <p:nvPr/>
          </p:nvSpPr>
          <p:spPr>
            <a:xfrm>
              <a:off x="0" y="4587974"/>
              <a:ext cx="9144000" cy="648072"/>
            </a:xfrm>
            <a:prstGeom prst="rect">
              <a:avLst/>
            </a:prstGeom>
            <a:solidFill>
              <a:srgbClr val="BDD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DD2675-F492-A293-0E12-06B8C1F6CD60}"/>
                </a:ext>
              </a:extLst>
            </p:cNvPr>
            <p:cNvSpPr/>
            <p:nvPr/>
          </p:nvSpPr>
          <p:spPr>
            <a:xfrm rot="5400000">
              <a:off x="6385756" y="2477802"/>
              <a:ext cx="5236046" cy="280442"/>
            </a:xfrm>
            <a:prstGeom prst="rect">
              <a:avLst/>
            </a:prstGeom>
            <a:solidFill>
              <a:srgbClr val="335F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5C0D27-B41A-FC41-0A00-E14726510631}"/>
                </a:ext>
              </a:extLst>
            </p:cNvPr>
            <p:cNvCxnSpPr/>
            <p:nvPr/>
          </p:nvCxnSpPr>
          <p:spPr>
            <a:xfrm>
              <a:off x="0" y="4948014"/>
              <a:ext cx="2339752" cy="0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1D19057-4957-0EA0-F3C8-DA41B28BCFE9}"/>
              </a:ext>
            </a:extLst>
          </p:cNvPr>
          <p:cNvSpPr txBox="1"/>
          <p:nvPr/>
        </p:nvSpPr>
        <p:spPr>
          <a:xfrm>
            <a:off x="134702" y="1609382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dirty="0">
                <a:solidFill>
                  <a:srgbClr val="335F75"/>
                </a:solidFill>
                <a:highlight>
                  <a:srgbClr val="EEBF50"/>
                </a:highlight>
              </a:rPr>
              <a:t>1.</a:t>
            </a:r>
            <a:r>
              <a:rPr lang="id-ID" sz="2000" dirty="0">
                <a:solidFill>
                  <a:srgbClr val="335F75"/>
                </a:solidFill>
              </a:rPr>
              <a:t> T</a:t>
            </a:r>
            <a:r>
              <a:rPr lang="en-US" sz="2000" dirty="0">
                <a:solidFill>
                  <a:srgbClr val="335F75"/>
                </a:solidFill>
              </a:rPr>
              <a:t>he highest number of customers is 27-28 years old and the highest number of customers is in their 30s.</a:t>
            </a:r>
            <a:endParaRPr lang="id-ID" sz="2000" dirty="0">
              <a:solidFill>
                <a:srgbClr val="335F75"/>
              </a:solidFill>
            </a:endParaRPr>
          </a:p>
          <a:p>
            <a:endParaRPr lang="en-US" sz="2000" dirty="0">
              <a:solidFill>
                <a:srgbClr val="335F75"/>
              </a:solidFill>
            </a:endParaRPr>
          </a:p>
          <a:p>
            <a:r>
              <a:rPr lang="id-ID" sz="2000" dirty="0">
                <a:solidFill>
                  <a:srgbClr val="335F75"/>
                </a:solidFill>
                <a:highlight>
                  <a:srgbClr val="EEBF50"/>
                </a:highlight>
              </a:rPr>
              <a:t>2.</a:t>
            </a:r>
            <a:r>
              <a:rPr lang="id-ID" sz="2000" dirty="0">
                <a:solidFill>
                  <a:srgbClr val="335F75"/>
                </a:solidFill>
              </a:rPr>
              <a:t> C</a:t>
            </a:r>
            <a:r>
              <a:rPr lang="en-US" sz="2000" dirty="0" err="1">
                <a:solidFill>
                  <a:srgbClr val="335F75"/>
                </a:solidFill>
              </a:rPr>
              <a:t>ustomers</a:t>
            </a:r>
            <a:r>
              <a:rPr lang="en-US" sz="2000" dirty="0">
                <a:solidFill>
                  <a:srgbClr val="335F75"/>
                </a:solidFill>
              </a:rPr>
              <a:t> with low income are said to have the highest churn rate, maybe companies can concentrate more on this category.</a:t>
            </a:r>
            <a:endParaRPr lang="id-ID" sz="2000" dirty="0">
              <a:solidFill>
                <a:srgbClr val="335F75"/>
              </a:solidFill>
            </a:endParaRPr>
          </a:p>
        </p:txBody>
      </p:sp>
      <p:sp>
        <p:nvSpPr>
          <p:cNvPr id="31" name="Google Shape;2068;p34">
            <a:extLst>
              <a:ext uri="{FF2B5EF4-FFF2-40B4-BE49-F238E27FC236}">
                <a16:creationId xmlns:a16="http://schemas.microsoft.com/office/drawing/2014/main" id="{4FFA2AC3-DAD4-C51F-714B-D1B24E12D4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702" y="873108"/>
            <a:ext cx="4149265" cy="72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solidFill>
                  <a:srgbClr val="335F75"/>
                </a:solidFill>
              </a:rPr>
              <a:t>Conclusion</a:t>
            </a:r>
            <a:endParaRPr sz="2800" dirty="0">
              <a:solidFill>
                <a:srgbClr val="335F75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24A9F6-C1E2-7996-40F1-ECDB69918B13}"/>
              </a:ext>
            </a:extLst>
          </p:cNvPr>
          <p:cNvCxnSpPr>
            <a:cxnSpLocks/>
          </p:cNvCxnSpPr>
          <p:nvPr/>
        </p:nvCxnSpPr>
        <p:spPr>
          <a:xfrm>
            <a:off x="251520" y="1347614"/>
            <a:ext cx="22322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53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950492-875F-668D-4D62-B79FC968701A}"/>
              </a:ext>
            </a:extLst>
          </p:cNvPr>
          <p:cNvGrpSpPr/>
          <p:nvPr/>
        </p:nvGrpSpPr>
        <p:grpSpPr>
          <a:xfrm>
            <a:off x="0" y="0"/>
            <a:ext cx="9144000" cy="5236046"/>
            <a:chOff x="0" y="0"/>
            <a:chExt cx="9144000" cy="523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217EF8-4081-04A0-A292-0D8DDC93FEA7}"/>
                </a:ext>
              </a:extLst>
            </p:cNvPr>
            <p:cNvSpPr/>
            <p:nvPr/>
          </p:nvSpPr>
          <p:spPr>
            <a:xfrm>
              <a:off x="0" y="4587974"/>
              <a:ext cx="9144000" cy="648072"/>
            </a:xfrm>
            <a:prstGeom prst="rect">
              <a:avLst/>
            </a:prstGeom>
            <a:solidFill>
              <a:srgbClr val="BDD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DD2675-F492-A293-0E12-06B8C1F6CD60}"/>
                </a:ext>
              </a:extLst>
            </p:cNvPr>
            <p:cNvSpPr/>
            <p:nvPr/>
          </p:nvSpPr>
          <p:spPr>
            <a:xfrm rot="5400000">
              <a:off x="6385756" y="2477802"/>
              <a:ext cx="5236046" cy="280442"/>
            </a:xfrm>
            <a:prstGeom prst="rect">
              <a:avLst/>
            </a:prstGeom>
            <a:solidFill>
              <a:srgbClr val="335F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5C0D27-B41A-FC41-0A00-E14726510631}"/>
                </a:ext>
              </a:extLst>
            </p:cNvPr>
            <p:cNvCxnSpPr/>
            <p:nvPr/>
          </p:nvCxnSpPr>
          <p:spPr>
            <a:xfrm>
              <a:off x="0" y="4948014"/>
              <a:ext cx="2339752" cy="0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7D99DE3-CDBD-E2C5-09F2-88138098C446}"/>
              </a:ext>
            </a:extLst>
          </p:cNvPr>
          <p:cNvSpPr txBox="1"/>
          <p:nvPr/>
        </p:nvSpPr>
        <p:spPr>
          <a:xfrm>
            <a:off x="134702" y="1635646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dirty="0">
                <a:solidFill>
                  <a:srgbClr val="335F75"/>
                </a:solidFill>
                <a:highlight>
                  <a:srgbClr val="EEBF50"/>
                </a:highlight>
              </a:rPr>
              <a:t>3.</a:t>
            </a:r>
            <a:r>
              <a:rPr lang="id-ID" sz="2000" dirty="0">
                <a:solidFill>
                  <a:srgbClr val="335F75"/>
                </a:solidFill>
              </a:rPr>
              <a:t> S</a:t>
            </a:r>
            <a:r>
              <a:rPr lang="en-US" sz="2000" dirty="0" err="1">
                <a:solidFill>
                  <a:srgbClr val="335F75"/>
                </a:solidFill>
              </a:rPr>
              <a:t>ynchronization</a:t>
            </a:r>
            <a:r>
              <a:rPr lang="en-US" sz="2000" dirty="0">
                <a:solidFill>
                  <a:srgbClr val="335F75"/>
                </a:solidFill>
              </a:rPr>
              <a:t> of customer accounts with personal social media accounts greatly influences the churn rate.</a:t>
            </a:r>
          </a:p>
          <a:p>
            <a:endParaRPr lang="id-ID" sz="2000" dirty="0">
              <a:solidFill>
                <a:srgbClr val="335F75"/>
              </a:solidFill>
            </a:endParaRPr>
          </a:p>
          <a:p>
            <a:r>
              <a:rPr lang="id-ID" sz="2000" dirty="0">
                <a:solidFill>
                  <a:srgbClr val="335F75"/>
                </a:solidFill>
                <a:highlight>
                  <a:srgbClr val="EEBF50"/>
                </a:highlight>
              </a:rPr>
              <a:t>4.</a:t>
            </a:r>
            <a:r>
              <a:rPr lang="id-ID" sz="2000" dirty="0">
                <a:solidFill>
                  <a:srgbClr val="335F75"/>
                </a:solidFill>
              </a:rPr>
              <a:t> L</a:t>
            </a:r>
            <a:r>
              <a:rPr lang="en-US" sz="2000" dirty="0" err="1">
                <a:solidFill>
                  <a:srgbClr val="335F75"/>
                </a:solidFill>
              </a:rPr>
              <a:t>odging</a:t>
            </a:r>
            <a:r>
              <a:rPr lang="en-US" sz="2000" dirty="0">
                <a:solidFill>
                  <a:srgbClr val="335F75"/>
                </a:solidFill>
              </a:rPr>
              <a:t> is also a concern for companies because, judging from the previous data, many customers do not use lodging services directly.</a:t>
            </a:r>
          </a:p>
        </p:txBody>
      </p:sp>
      <p:sp>
        <p:nvSpPr>
          <p:cNvPr id="21" name="Google Shape;2068;p34">
            <a:extLst>
              <a:ext uri="{FF2B5EF4-FFF2-40B4-BE49-F238E27FC236}">
                <a16:creationId xmlns:a16="http://schemas.microsoft.com/office/drawing/2014/main" id="{00A06F5B-B330-6141-8FB4-3C55E13E8E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702" y="873108"/>
            <a:ext cx="4149265" cy="72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solidFill>
                  <a:srgbClr val="335F75"/>
                </a:solidFill>
              </a:rPr>
              <a:t>Conclusion</a:t>
            </a:r>
            <a:endParaRPr sz="2800" dirty="0">
              <a:solidFill>
                <a:srgbClr val="335F75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FA9ABF-1163-98AD-8F06-2162B8FC2EB4}"/>
              </a:ext>
            </a:extLst>
          </p:cNvPr>
          <p:cNvCxnSpPr>
            <a:cxnSpLocks/>
          </p:cNvCxnSpPr>
          <p:nvPr/>
        </p:nvCxnSpPr>
        <p:spPr>
          <a:xfrm>
            <a:off x="251520" y="1347614"/>
            <a:ext cx="22322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6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950492-875F-668D-4D62-B79FC968701A}"/>
              </a:ext>
            </a:extLst>
          </p:cNvPr>
          <p:cNvGrpSpPr/>
          <p:nvPr/>
        </p:nvGrpSpPr>
        <p:grpSpPr>
          <a:xfrm>
            <a:off x="0" y="0"/>
            <a:ext cx="9144000" cy="5236046"/>
            <a:chOff x="0" y="0"/>
            <a:chExt cx="9144000" cy="523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217EF8-4081-04A0-A292-0D8DDC93FEA7}"/>
                </a:ext>
              </a:extLst>
            </p:cNvPr>
            <p:cNvSpPr/>
            <p:nvPr/>
          </p:nvSpPr>
          <p:spPr>
            <a:xfrm>
              <a:off x="0" y="4587974"/>
              <a:ext cx="9144000" cy="648072"/>
            </a:xfrm>
            <a:prstGeom prst="rect">
              <a:avLst/>
            </a:prstGeom>
            <a:solidFill>
              <a:srgbClr val="BDD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DD2675-F492-A293-0E12-06B8C1F6CD60}"/>
                </a:ext>
              </a:extLst>
            </p:cNvPr>
            <p:cNvSpPr/>
            <p:nvPr/>
          </p:nvSpPr>
          <p:spPr>
            <a:xfrm rot="5400000">
              <a:off x="6385756" y="2477802"/>
              <a:ext cx="5236046" cy="280442"/>
            </a:xfrm>
            <a:prstGeom prst="rect">
              <a:avLst/>
            </a:prstGeom>
            <a:solidFill>
              <a:srgbClr val="335F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5C0D27-B41A-FC41-0A00-E14726510631}"/>
                </a:ext>
              </a:extLst>
            </p:cNvPr>
            <p:cNvCxnSpPr/>
            <p:nvPr/>
          </p:nvCxnSpPr>
          <p:spPr>
            <a:xfrm>
              <a:off x="0" y="4948014"/>
              <a:ext cx="2339752" cy="0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7D99DE3-CDBD-E2C5-09F2-88138098C446}"/>
              </a:ext>
            </a:extLst>
          </p:cNvPr>
          <p:cNvSpPr txBox="1"/>
          <p:nvPr/>
        </p:nvSpPr>
        <p:spPr>
          <a:xfrm>
            <a:off x="134702" y="1673389"/>
            <a:ext cx="4572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dirty="0">
                <a:solidFill>
                  <a:srgbClr val="335F75"/>
                </a:solidFill>
                <a:highlight>
                  <a:srgbClr val="EEBF50"/>
                </a:highlight>
              </a:rPr>
              <a:t>1.</a:t>
            </a:r>
            <a:r>
              <a:rPr lang="id-ID" sz="2000" dirty="0">
                <a:solidFill>
                  <a:srgbClr val="335F75"/>
                </a:solidFill>
              </a:rPr>
              <a:t> </a:t>
            </a:r>
            <a:r>
              <a:rPr lang="en-US" sz="2000" dirty="0">
                <a:solidFill>
                  <a:srgbClr val="335F75"/>
                </a:solidFill>
              </a:rPr>
              <a:t>Companies can make a promotion for the category of customers aged &lt; 30 years, by making free lodging.</a:t>
            </a:r>
          </a:p>
          <a:p>
            <a:endParaRPr lang="id-ID" sz="2000" dirty="0">
              <a:solidFill>
                <a:srgbClr val="335F75"/>
              </a:solidFill>
            </a:endParaRPr>
          </a:p>
          <a:p>
            <a:r>
              <a:rPr lang="id-ID" sz="2000" dirty="0">
                <a:solidFill>
                  <a:srgbClr val="335F75"/>
                </a:solidFill>
                <a:highlight>
                  <a:srgbClr val="EEBF50"/>
                </a:highlight>
              </a:rPr>
              <a:t>2.</a:t>
            </a:r>
            <a:r>
              <a:rPr lang="id-ID" sz="2000" dirty="0">
                <a:solidFill>
                  <a:srgbClr val="335F75"/>
                </a:solidFill>
              </a:rPr>
              <a:t> </a:t>
            </a:r>
            <a:r>
              <a:rPr lang="en-US" sz="2000" dirty="0">
                <a:solidFill>
                  <a:srgbClr val="335F75"/>
                </a:solidFill>
              </a:rPr>
              <a:t>In each trip, the company can create a giveaway program on social media when a customer uses the service, where the goal is for the customer's account to be connected to the customer's social media account.</a:t>
            </a:r>
          </a:p>
        </p:txBody>
      </p:sp>
      <p:sp>
        <p:nvSpPr>
          <p:cNvPr id="20" name="Google Shape;2068;p34">
            <a:extLst>
              <a:ext uri="{FF2B5EF4-FFF2-40B4-BE49-F238E27FC236}">
                <a16:creationId xmlns:a16="http://schemas.microsoft.com/office/drawing/2014/main" id="{4C31F076-BCD5-328D-EBD3-9BD9D8248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702" y="873108"/>
            <a:ext cx="4149265" cy="72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solidFill>
                  <a:srgbClr val="335F75"/>
                </a:solidFill>
              </a:rPr>
              <a:t>Recommendation</a:t>
            </a:r>
            <a:endParaRPr sz="2800" dirty="0">
              <a:solidFill>
                <a:srgbClr val="335F75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7ECFAD-6AC7-E534-33D2-F8509512640B}"/>
              </a:ext>
            </a:extLst>
          </p:cNvPr>
          <p:cNvCxnSpPr>
            <a:cxnSpLocks/>
          </p:cNvCxnSpPr>
          <p:nvPr/>
        </p:nvCxnSpPr>
        <p:spPr>
          <a:xfrm>
            <a:off x="251520" y="1347614"/>
            <a:ext cx="34563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5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36"/>
          <p:cNvSpPr/>
          <p:nvPr/>
        </p:nvSpPr>
        <p:spPr>
          <a:xfrm rot="336287" flipH="1">
            <a:off x="4827238" y="740763"/>
            <a:ext cx="1105589" cy="263752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6"/>
          <p:cNvSpPr/>
          <p:nvPr/>
        </p:nvSpPr>
        <p:spPr>
          <a:xfrm flipH="1">
            <a:off x="1813877" y="687408"/>
            <a:ext cx="602868" cy="182737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6"/>
          <p:cNvSpPr/>
          <p:nvPr/>
        </p:nvSpPr>
        <p:spPr>
          <a:xfrm flipH="1">
            <a:off x="3822362" y="1153188"/>
            <a:ext cx="1132382" cy="223441"/>
          </a:xfrm>
          <a:custGeom>
            <a:avLst/>
            <a:gdLst/>
            <a:ahLst/>
            <a:cxnLst/>
            <a:rect l="l" t="t" r="r" b="b"/>
            <a:pathLst>
              <a:path w="22245" h="1817" extrusionOk="0">
                <a:moveTo>
                  <a:pt x="11830" y="1"/>
                </a:moveTo>
                <a:cubicBezTo>
                  <a:pt x="11698" y="1"/>
                  <a:pt x="11566" y="4"/>
                  <a:pt x="11434" y="9"/>
                </a:cubicBezTo>
                <a:cubicBezTo>
                  <a:pt x="10281" y="61"/>
                  <a:pt x="9148" y="312"/>
                  <a:pt x="8005" y="478"/>
                </a:cubicBezTo>
                <a:cubicBezTo>
                  <a:pt x="6874" y="643"/>
                  <a:pt x="5731" y="726"/>
                  <a:pt x="4588" y="726"/>
                </a:cubicBezTo>
                <a:cubicBezTo>
                  <a:pt x="4321" y="726"/>
                  <a:pt x="4055" y="721"/>
                  <a:pt x="3788" y="712"/>
                </a:cubicBezTo>
                <a:lnTo>
                  <a:pt x="3788" y="712"/>
                </a:lnTo>
                <a:cubicBezTo>
                  <a:pt x="3678" y="582"/>
                  <a:pt x="3491" y="515"/>
                  <a:pt x="3311" y="515"/>
                </a:cubicBezTo>
                <a:cubicBezTo>
                  <a:pt x="3289" y="515"/>
                  <a:pt x="3266" y="516"/>
                  <a:pt x="3244" y="518"/>
                </a:cubicBezTo>
                <a:cubicBezTo>
                  <a:pt x="3083" y="534"/>
                  <a:pt x="2932" y="591"/>
                  <a:pt x="2785" y="657"/>
                </a:cubicBezTo>
                <a:lnTo>
                  <a:pt x="2785" y="657"/>
                </a:lnTo>
                <a:cubicBezTo>
                  <a:pt x="2655" y="647"/>
                  <a:pt x="2524" y="636"/>
                  <a:pt x="2394" y="624"/>
                </a:cubicBezTo>
                <a:lnTo>
                  <a:pt x="2394" y="624"/>
                </a:lnTo>
                <a:lnTo>
                  <a:pt x="2746" y="674"/>
                </a:lnTo>
                <a:lnTo>
                  <a:pt x="2746" y="674"/>
                </a:lnTo>
                <a:cubicBezTo>
                  <a:pt x="2679" y="705"/>
                  <a:pt x="2612" y="738"/>
                  <a:pt x="2545" y="769"/>
                </a:cubicBezTo>
                <a:cubicBezTo>
                  <a:pt x="1901" y="1063"/>
                  <a:pt x="1195" y="1216"/>
                  <a:pt x="488" y="1216"/>
                </a:cubicBezTo>
                <a:cubicBezTo>
                  <a:pt x="325" y="1216"/>
                  <a:pt x="162" y="1208"/>
                  <a:pt x="0" y="1191"/>
                </a:cubicBezTo>
                <a:lnTo>
                  <a:pt x="0" y="1191"/>
                </a:lnTo>
                <a:cubicBezTo>
                  <a:pt x="949" y="1361"/>
                  <a:pt x="1909" y="1531"/>
                  <a:pt x="2868" y="1531"/>
                </a:cubicBezTo>
                <a:cubicBezTo>
                  <a:pt x="3156" y="1531"/>
                  <a:pt x="3444" y="1515"/>
                  <a:pt x="3731" y="1480"/>
                </a:cubicBezTo>
                <a:cubicBezTo>
                  <a:pt x="4219" y="1420"/>
                  <a:pt x="4713" y="1303"/>
                  <a:pt x="5199" y="1303"/>
                </a:cubicBezTo>
                <a:cubicBezTo>
                  <a:pt x="5383" y="1303"/>
                  <a:pt x="5566" y="1320"/>
                  <a:pt x="5747" y="1363"/>
                </a:cubicBezTo>
                <a:cubicBezTo>
                  <a:pt x="6058" y="1437"/>
                  <a:pt x="6353" y="1587"/>
                  <a:pt x="6672" y="1612"/>
                </a:cubicBezTo>
                <a:cubicBezTo>
                  <a:pt x="6704" y="1614"/>
                  <a:pt x="6737" y="1615"/>
                  <a:pt x="6769" y="1615"/>
                </a:cubicBezTo>
                <a:cubicBezTo>
                  <a:pt x="7330" y="1615"/>
                  <a:pt x="7873" y="1261"/>
                  <a:pt x="8423" y="1261"/>
                </a:cubicBezTo>
                <a:cubicBezTo>
                  <a:pt x="8503" y="1261"/>
                  <a:pt x="8584" y="1269"/>
                  <a:pt x="8665" y="1286"/>
                </a:cubicBezTo>
                <a:cubicBezTo>
                  <a:pt x="8956" y="1350"/>
                  <a:pt x="9212" y="1536"/>
                  <a:pt x="9506" y="1579"/>
                </a:cubicBezTo>
                <a:cubicBezTo>
                  <a:pt x="9558" y="1587"/>
                  <a:pt x="9610" y="1590"/>
                  <a:pt x="9661" y="1590"/>
                </a:cubicBezTo>
                <a:cubicBezTo>
                  <a:pt x="9817" y="1590"/>
                  <a:pt x="9972" y="1561"/>
                  <a:pt x="10127" y="1537"/>
                </a:cubicBezTo>
                <a:cubicBezTo>
                  <a:pt x="10606" y="1461"/>
                  <a:pt x="11088" y="1432"/>
                  <a:pt x="11570" y="1432"/>
                </a:cubicBezTo>
                <a:cubicBezTo>
                  <a:pt x="12816" y="1432"/>
                  <a:pt x="14070" y="1628"/>
                  <a:pt x="15316" y="1729"/>
                </a:cubicBezTo>
                <a:cubicBezTo>
                  <a:pt x="16097" y="1792"/>
                  <a:pt x="16880" y="1817"/>
                  <a:pt x="17663" y="1817"/>
                </a:cubicBezTo>
                <a:cubicBezTo>
                  <a:pt x="19191" y="1817"/>
                  <a:pt x="20721" y="1720"/>
                  <a:pt x="22245" y="1617"/>
                </a:cubicBezTo>
                <a:cubicBezTo>
                  <a:pt x="21000" y="1577"/>
                  <a:pt x="19754" y="1536"/>
                  <a:pt x="18509" y="1496"/>
                </a:cubicBezTo>
                <a:cubicBezTo>
                  <a:pt x="18109" y="1483"/>
                  <a:pt x="17705" y="1469"/>
                  <a:pt x="17324" y="1347"/>
                </a:cubicBezTo>
                <a:cubicBezTo>
                  <a:pt x="16913" y="1217"/>
                  <a:pt x="16541" y="962"/>
                  <a:pt x="16114" y="899"/>
                </a:cubicBezTo>
                <a:cubicBezTo>
                  <a:pt x="15862" y="862"/>
                  <a:pt x="15604" y="895"/>
                  <a:pt x="15353" y="855"/>
                </a:cubicBezTo>
                <a:cubicBezTo>
                  <a:pt x="15032" y="803"/>
                  <a:pt x="14742" y="639"/>
                  <a:pt x="14444" y="506"/>
                </a:cubicBezTo>
                <a:cubicBezTo>
                  <a:pt x="13629" y="139"/>
                  <a:pt x="12727" y="1"/>
                  <a:pt x="1183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6"/>
          <p:cNvSpPr/>
          <p:nvPr/>
        </p:nvSpPr>
        <p:spPr>
          <a:xfrm>
            <a:off x="8321764" y="687408"/>
            <a:ext cx="602868" cy="182737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0" name="Google Shape;2540;p36"/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2541" name="Google Shape;2541;p36"/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6"/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6"/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6"/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535;p36">
            <a:extLst>
              <a:ext uri="{FF2B5EF4-FFF2-40B4-BE49-F238E27FC236}">
                <a16:creationId xmlns:a16="http://schemas.microsoft.com/office/drawing/2014/main" id="{FE70513E-A3DC-AAAC-8D29-14A6DE0E3C07}"/>
              </a:ext>
            </a:extLst>
          </p:cNvPr>
          <p:cNvSpPr txBox="1">
            <a:spLocks/>
          </p:cNvSpPr>
          <p:nvPr/>
        </p:nvSpPr>
        <p:spPr>
          <a:xfrm>
            <a:off x="505050" y="509174"/>
            <a:ext cx="39777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45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r>
              <a:rPr lang="id-ID" sz="3600" dirty="0">
                <a:solidFill>
                  <a:srgbClr val="335F75"/>
                </a:solidFill>
              </a:rPr>
              <a:t>Education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8DF3C-7475-B9CF-9C02-BBF7E0618189}"/>
              </a:ext>
            </a:extLst>
          </p:cNvPr>
          <p:cNvSpPr txBox="1"/>
          <p:nvPr/>
        </p:nvSpPr>
        <p:spPr>
          <a:xfrm>
            <a:off x="547259" y="191099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335F75"/>
                </a:solidFill>
                <a:effectLst/>
                <a:uLnTx/>
                <a:uFillTx/>
                <a:latin typeface="Actor"/>
                <a:sym typeface="Actor"/>
              </a:rPr>
              <a:t>STIE GICI Business School (2016 - 2020)</a:t>
            </a:r>
          </a:p>
          <a:p>
            <a:r>
              <a:rPr lang="id-ID" dirty="0">
                <a:solidFill>
                  <a:srgbClr val="335F75"/>
                </a:solidFill>
                <a:latin typeface="Actor"/>
                <a:sym typeface="Actor"/>
              </a:rPr>
              <a:t>Bachelor Degree of Management Business</a:t>
            </a:r>
            <a:endParaRPr lang="en-US" dirty="0">
              <a:solidFill>
                <a:srgbClr val="335F7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AB27A-82AA-4103-3C1F-317878DA7C8A}"/>
              </a:ext>
            </a:extLst>
          </p:cNvPr>
          <p:cNvSpPr txBox="1"/>
          <p:nvPr/>
        </p:nvSpPr>
        <p:spPr>
          <a:xfrm>
            <a:off x="569765" y="260386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rgbClr val="335F75"/>
                </a:solidFill>
                <a:latin typeface="Actor"/>
                <a:sym typeface="Actor"/>
              </a:rPr>
              <a:t>Dibimbing.id </a:t>
            </a:r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335F75"/>
                </a:solidFill>
                <a:effectLst/>
                <a:uLnTx/>
                <a:uFillTx/>
                <a:latin typeface="Actor"/>
                <a:sym typeface="Actor"/>
              </a:rPr>
              <a:t>(sept 2022 – feb 2023)</a:t>
            </a:r>
          </a:p>
          <a:p>
            <a:r>
              <a:rPr lang="id-ID" dirty="0">
                <a:solidFill>
                  <a:srgbClr val="335F75"/>
                </a:solidFill>
                <a:latin typeface="Actor"/>
                <a:sym typeface="Actor"/>
              </a:rPr>
              <a:t>Data Scientist</a:t>
            </a:r>
            <a:endParaRPr lang="en-US" dirty="0">
              <a:solidFill>
                <a:srgbClr val="335F75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060C7-4422-3FF4-010E-D48DFD2797FD}"/>
              </a:ext>
            </a:extLst>
          </p:cNvPr>
          <p:cNvGrpSpPr/>
          <p:nvPr/>
        </p:nvGrpSpPr>
        <p:grpSpPr>
          <a:xfrm>
            <a:off x="336574" y="1995686"/>
            <a:ext cx="125537" cy="2160240"/>
            <a:chOff x="332767" y="2109839"/>
            <a:chExt cx="125537" cy="216024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C16D4B-C649-BAC8-D463-090D2FD08D3B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395536" y="2235376"/>
              <a:ext cx="0" cy="1909166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9BB81BB-23E8-F523-37CF-BA5EBBBD31E1}"/>
                </a:ext>
              </a:extLst>
            </p:cNvPr>
            <p:cNvSpPr/>
            <p:nvPr/>
          </p:nvSpPr>
          <p:spPr>
            <a:xfrm>
              <a:off x="332767" y="2109839"/>
              <a:ext cx="125537" cy="125537"/>
            </a:xfrm>
            <a:prstGeom prst="flowChartConnector">
              <a:avLst/>
            </a:prstGeom>
            <a:solidFill>
              <a:srgbClr val="335F75"/>
            </a:solidFill>
            <a:ln>
              <a:solidFill>
                <a:srgbClr val="33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32CC217A-AC0B-2C53-4E46-78B40154D3C8}"/>
                </a:ext>
              </a:extLst>
            </p:cNvPr>
            <p:cNvSpPr/>
            <p:nvPr/>
          </p:nvSpPr>
          <p:spPr>
            <a:xfrm>
              <a:off x="332767" y="4144542"/>
              <a:ext cx="125537" cy="125537"/>
            </a:xfrm>
            <a:prstGeom prst="flowChartConnector">
              <a:avLst/>
            </a:prstGeom>
            <a:solidFill>
              <a:srgbClr val="335F75"/>
            </a:solidFill>
            <a:ln>
              <a:solidFill>
                <a:srgbClr val="33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BBA899-A96C-1146-D439-6FE5D640AEAE}"/>
              </a:ext>
            </a:extLst>
          </p:cNvPr>
          <p:cNvGrpSpPr/>
          <p:nvPr/>
        </p:nvGrpSpPr>
        <p:grpSpPr>
          <a:xfrm>
            <a:off x="5493468" y="68555"/>
            <a:ext cx="3960440" cy="433153"/>
            <a:chOff x="5493468" y="68555"/>
            <a:chExt cx="3960440" cy="4331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6FF390-C168-FEBE-7C6B-1AB6F9891F86}"/>
                </a:ext>
              </a:extLst>
            </p:cNvPr>
            <p:cNvSpPr txBox="1"/>
            <p:nvPr/>
          </p:nvSpPr>
          <p:spPr>
            <a:xfrm>
              <a:off x="7476298" y="70821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335F75"/>
                  </a:solidFill>
                  <a:latin typeface="Aclonica"/>
                  <a:sym typeface="Aclonica"/>
                </a:rPr>
                <a:t>C</a:t>
              </a: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ahya Aditya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Dibimbing Batch 16</a:t>
              </a:r>
              <a:endParaRPr lang="id-ID" sz="11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45FFC3-EF9B-80FA-CA3C-856EE636CAFD}"/>
                </a:ext>
              </a:extLst>
            </p:cNvPr>
            <p:cNvSpPr txBox="1"/>
            <p:nvPr/>
          </p:nvSpPr>
          <p:spPr>
            <a:xfrm>
              <a:off x="5493468" y="68555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335F75"/>
                  </a:solidFill>
                  <a:latin typeface="Aclonica"/>
                  <a:sym typeface="Aclonica"/>
                </a:rPr>
                <a:t>Tour &amp; Travel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Customer Churn</a:t>
              </a:r>
              <a:endParaRPr lang="id-ID" sz="11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06E0466-9E64-73B3-4C8F-C98F316C3CAB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05" y="92959"/>
              <a:ext cx="0" cy="386349"/>
            </a:xfrm>
            <a:prstGeom prst="line">
              <a:avLst/>
            </a:prstGeom>
            <a:ln w="28575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42AB27A-82AA-4103-3C1F-317878DA7C8A}"/>
              </a:ext>
            </a:extLst>
          </p:cNvPr>
          <p:cNvSpPr txBox="1"/>
          <p:nvPr/>
        </p:nvSpPr>
        <p:spPr>
          <a:xfrm>
            <a:off x="583397" y="320570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335F75"/>
                </a:solidFill>
                <a:latin typeface="Actor"/>
                <a:sym typeface="Actor"/>
              </a:rPr>
              <a:t>Myskill</a:t>
            </a:r>
            <a:r>
              <a:rPr lang="en-US" b="1" dirty="0">
                <a:solidFill>
                  <a:srgbClr val="335F75"/>
                </a:solidFill>
                <a:latin typeface="Actor"/>
                <a:sym typeface="Actor"/>
              </a:rPr>
              <a:t> </a:t>
            </a:r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335F75"/>
                </a:solidFill>
                <a:effectLst/>
                <a:uLnTx/>
                <a:uFillTx/>
                <a:latin typeface="Actor"/>
                <a:sym typeface="Actor"/>
              </a:rPr>
              <a:t>(2022)</a:t>
            </a:r>
          </a:p>
          <a:p>
            <a:r>
              <a:rPr lang="id-ID" dirty="0">
                <a:solidFill>
                  <a:srgbClr val="335F75"/>
                </a:solidFill>
                <a:latin typeface="Actor"/>
                <a:sym typeface="Actor"/>
              </a:rPr>
              <a:t>Data</a:t>
            </a:r>
            <a:r>
              <a:rPr lang="en-US" dirty="0">
                <a:solidFill>
                  <a:srgbClr val="335F75"/>
                </a:solidFill>
                <a:latin typeface="Actor"/>
                <a:sym typeface="Actor"/>
              </a:rPr>
              <a:t> Analytics</a:t>
            </a:r>
            <a:endParaRPr lang="en-US" dirty="0">
              <a:solidFill>
                <a:srgbClr val="335F7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2AB27A-82AA-4103-3C1F-317878DA7C8A}"/>
              </a:ext>
            </a:extLst>
          </p:cNvPr>
          <p:cNvSpPr txBox="1"/>
          <p:nvPr/>
        </p:nvSpPr>
        <p:spPr>
          <a:xfrm>
            <a:off x="575779" y="387099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335F75"/>
                </a:solidFill>
                <a:latin typeface="Actor"/>
                <a:sym typeface="Actor"/>
              </a:rPr>
              <a:t>Revou</a:t>
            </a:r>
            <a:r>
              <a:rPr lang="en-US" b="1" dirty="0">
                <a:solidFill>
                  <a:srgbClr val="335F75"/>
                </a:solidFill>
                <a:latin typeface="Actor"/>
                <a:sym typeface="Actor"/>
              </a:rPr>
              <a:t> </a:t>
            </a:r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335F75"/>
                </a:solidFill>
                <a:effectLst/>
                <a:uLnTx/>
                <a:uFillTx/>
                <a:latin typeface="Actor"/>
                <a:sym typeface="Actor"/>
              </a:rPr>
              <a:t>(2022)</a:t>
            </a:r>
          </a:p>
          <a:p>
            <a:r>
              <a:rPr lang="en-US" dirty="0">
                <a:solidFill>
                  <a:srgbClr val="335F75"/>
                </a:solidFill>
                <a:latin typeface="Actor"/>
                <a:sym typeface="Actor"/>
              </a:rPr>
              <a:t>Mini Course Data Analytics</a:t>
            </a:r>
            <a:endParaRPr lang="en-US" dirty="0">
              <a:solidFill>
                <a:srgbClr val="335F7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607" y1="47826" x2="3607" y2="47826"/>
                        <a14:foregroundMark x1="28525" y1="48913" x2="28525" y2="48913"/>
                        <a14:foregroundMark x1="40984" y1="55435" x2="40984" y2="55435"/>
                        <a14:foregroundMark x1="23607" y1="63043" x2="23607" y2="63043"/>
                        <a14:foregroundMark x1="58033" y1="52174" x2="58033" y2="52174"/>
                        <a14:foregroundMark x1="64262" y1="52174" x2="64262" y2="52174"/>
                        <a14:foregroundMark x1="75410" y1="56522" x2="75410" y2="56522"/>
                        <a14:foregroundMark x1="86230" y1="57609" x2="86230" y2="57609"/>
                        <a14:foregroundMark x1="98361" y1="66304" x2="98361" y2="66304"/>
                        <a14:foregroundMark x1="75410" y1="39130" x2="75410" y2="39130"/>
                        <a14:foregroundMark x1="40000" y1="40217" x2="40000" y2="40217"/>
                        <a14:foregroundMark x1="24262" y1="40217" x2="24262" y2="402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71" y="3522839"/>
            <a:ext cx="2308437" cy="696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718" y="3333558"/>
            <a:ext cx="1019344" cy="1019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0000" y1="48000" x2="20000" y2="48000"/>
                        <a14:foregroundMark x1="27556" y1="45333" x2="27556" y2="45333"/>
                        <a14:foregroundMark x1="27556" y1="50667" x2="27556" y2="50667"/>
                        <a14:foregroundMark x1="16889" y1="44444" x2="16889" y2="44444"/>
                        <a14:foregroundMark x1="16000" y1="48444" x2="16000" y2="48444"/>
                        <a14:foregroundMark x1="15111" y1="56444" x2="15111" y2="56444"/>
                        <a14:foregroundMark x1="39556" y1="54222" x2="39556" y2="54222"/>
                        <a14:foregroundMark x1="38667" y1="57778" x2="38667" y2="57778"/>
                        <a14:foregroundMark x1="32889" y1="51556" x2="32889" y2="51556"/>
                        <a14:foregroundMark x1="49778" y1="50222" x2="49778" y2="50222"/>
                        <a14:foregroundMark x1="45333" y1="47111" x2="45333" y2="47111"/>
                        <a14:foregroundMark x1="52444" y1="52444" x2="52444" y2="52444"/>
                        <a14:foregroundMark x1="47556" y1="59111" x2="47556" y2="59111"/>
                        <a14:foregroundMark x1="50667" y1="42667" x2="50667" y2="42667"/>
                        <a14:foregroundMark x1="59111" y1="44889" x2="59111" y2="44889"/>
                        <a14:foregroundMark x1="59556" y1="54222" x2="59556" y2="54222"/>
                        <a14:foregroundMark x1="63556" y1="51556" x2="63556" y2="51556"/>
                        <a14:foregroundMark x1="71111" y1="48889" x2="71111" y2="48889"/>
                        <a14:foregroundMark x1="77333" y1="47111" x2="77333" y2="47111"/>
                        <a14:foregroundMark x1="83111" y1="45778" x2="83111" y2="45778"/>
                        <a14:foregroundMark x1="76889" y1="52889" x2="76889" y2="52889"/>
                        <a14:foregroundMark x1="83556" y1="51111" x2="83556" y2="51111"/>
                        <a14:foregroundMark x1="83111" y1="56444" x2="83111" y2="5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320" y="3318406"/>
            <a:ext cx="1010745" cy="101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8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950492-875F-668D-4D62-B79FC968701A}"/>
              </a:ext>
            </a:extLst>
          </p:cNvPr>
          <p:cNvGrpSpPr/>
          <p:nvPr/>
        </p:nvGrpSpPr>
        <p:grpSpPr>
          <a:xfrm>
            <a:off x="0" y="0"/>
            <a:ext cx="9144000" cy="5236046"/>
            <a:chOff x="0" y="0"/>
            <a:chExt cx="9144000" cy="523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217EF8-4081-04A0-A292-0D8DDC93FEA7}"/>
                </a:ext>
              </a:extLst>
            </p:cNvPr>
            <p:cNvSpPr/>
            <p:nvPr/>
          </p:nvSpPr>
          <p:spPr>
            <a:xfrm>
              <a:off x="0" y="4587974"/>
              <a:ext cx="9144000" cy="648072"/>
            </a:xfrm>
            <a:prstGeom prst="rect">
              <a:avLst/>
            </a:prstGeom>
            <a:solidFill>
              <a:srgbClr val="BDD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DD2675-F492-A293-0E12-06B8C1F6CD60}"/>
                </a:ext>
              </a:extLst>
            </p:cNvPr>
            <p:cNvSpPr/>
            <p:nvPr/>
          </p:nvSpPr>
          <p:spPr>
            <a:xfrm rot="5400000">
              <a:off x="6385756" y="2477802"/>
              <a:ext cx="5236046" cy="280442"/>
            </a:xfrm>
            <a:prstGeom prst="rect">
              <a:avLst/>
            </a:prstGeom>
            <a:solidFill>
              <a:srgbClr val="335F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5C0D27-B41A-FC41-0A00-E14726510631}"/>
                </a:ext>
              </a:extLst>
            </p:cNvPr>
            <p:cNvCxnSpPr/>
            <p:nvPr/>
          </p:nvCxnSpPr>
          <p:spPr>
            <a:xfrm>
              <a:off x="0" y="4948014"/>
              <a:ext cx="2339752" cy="0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Google Shape;2068;p34">
            <a:extLst>
              <a:ext uri="{FF2B5EF4-FFF2-40B4-BE49-F238E27FC236}">
                <a16:creationId xmlns:a16="http://schemas.microsoft.com/office/drawing/2014/main" id="{4C31F076-BCD5-328D-EBD3-9BD9D8248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702" y="873108"/>
            <a:ext cx="4149265" cy="72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solidFill>
                  <a:srgbClr val="335F75"/>
                </a:solidFill>
              </a:rPr>
              <a:t>Recommendation</a:t>
            </a:r>
            <a:endParaRPr sz="2800" dirty="0">
              <a:solidFill>
                <a:srgbClr val="335F75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7ECFAD-6AC7-E534-33D2-F8509512640B}"/>
              </a:ext>
            </a:extLst>
          </p:cNvPr>
          <p:cNvCxnSpPr>
            <a:cxnSpLocks/>
          </p:cNvCxnSpPr>
          <p:nvPr/>
        </p:nvCxnSpPr>
        <p:spPr>
          <a:xfrm>
            <a:off x="251520" y="1347614"/>
            <a:ext cx="34563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EA7130-9CDB-C2EB-3368-1F4C84222A73}"/>
              </a:ext>
            </a:extLst>
          </p:cNvPr>
          <p:cNvSpPr txBox="1"/>
          <p:nvPr/>
        </p:nvSpPr>
        <p:spPr>
          <a:xfrm>
            <a:off x="134702" y="1726443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dirty="0">
                <a:solidFill>
                  <a:srgbClr val="335F75"/>
                </a:solidFill>
                <a:highlight>
                  <a:srgbClr val="EEBF50"/>
                </a:highlight>
              </a:rPr>
              <a:t>3.</a:t>
            </a:r>
            <a:r>
              <a:rPr lang="id-ID" sz="2000" dirty="0">
                <a:solidFill>
                  <a:srgbClr val="335F75"/>
                </a:solidFill>
              </a:rPr>
              <a:t> </a:t>
            </a:r>
            <a:r>
              <a:rPr lang="en-US" sz="2000" dirty="0">
                <a:solidFill>
                  <a:srgbClr val="335F75"/>
                </a:solidFill>
              </a:rPr>
              <a:t>For customers with the Low category, the company can make</a:t>
            </a:r>
            <a:endParaRPr lang="id-ID" sz="2000" dirty="0">
              <a:solidFill>
                <a:srgbClr val="335F75"/>
              </a:solidFill>
            </a:endParaRPr>
          </a:p>
          <a:p>
            <a:r>
              <a:rPr lang="en-US" sz="2000" dirty="0">
                <a:solidFill>
                  <a:srgbClr val="335F75"/>
                </a:solidFill>
              </a:rPr>
              <a:t>a price discount when a customer brings in a new customer with the conditions that have been made.</a:t>
            </a:r>
          </a:p>
        </p:txBody>
      </p:sp>
    </p:spTree>
    <p:extLst>
      <p:ext uri="{BB962C8B-B14F-4D97-AF65-F5344CB8AC3E}">
        <p14:creationId xmlns:p14="http://schemas.microsoft.com/office/powerpoint/2010/main" val="239543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1" name="Google Shape;7971;p60"/>
          <p:cNvSpPr txBox="1">
            <a:spLocks noGrp="1"/>
          </p:cNvSpPr>
          <p:nvPr>
            <p:ph type="ctrTitle"/>
          </p:nvPr>
        </p:nvSpPr>
        <p:spPr>
          <a:xfrm>
            <a:off x="5144590" y="382600"/>
            <a:ext cx="3284400" cy="9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7972" name="Google Shape;7972;p60"/>
          <p:cNvSpPr txBox="1">
            <a:spLocks noGrp="1"/>
          </p:cNvSpPr>
          <p:nvPr>
            <p:ph type="subTitle" idx="1"/>
          </p:nvPr>
        </p:nvSpPr>
        <p:spPr>
          <a:xfrm>
            <a:off x="3275856" y="1203598"/>
            <a:ext cx="5366481" cy="1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335F75"/>
                </a:solidFill>
              </a:rPr>
              <a:t>cahyaadit12</a:t>
            </a:r>
            <a:r>
              <a:rPr lang="en" b="1" dirty="0">
                <a:solidFill>
                  <a:srgbClr val="335F75"/>
                </a:solidFill>
              </a:rPr>
              <a:t>@</a:t>
            </a:r>
            <a:r>
              <a:rPr lang="id-ID" b="1" dirty="0">
                <a:solidFill>
                  <a:srgbClr val="335F75"/>
                </a:solidFill>
              </a:rPr>
              <a:t>gmail</a:t>
            </a:r>
            <a:r>
              <a:rPr lang="en" b="1" dirty="0">
                <a:solidFill>
                  <a:srgbClr val="335F75"/>
                </a:solidFill>
              </a:rPr>
              <a:t>.com </a:t>
            </a:r>
            <a:endParaRPr b="1" dirty="0">
              <a:solidFill>
                <a:srgbClr val="335F75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35F75"/>
                </a:solidFill>
              </a:rPr>
              <a:t>+</a:t>
            </a:r>
            <a:r>
              <a:rPr lang="id-ID" b="1" dirty="0">
                <a:solidFill>
                  <a:srgbClr val="335F75"/>
                </a:solidFill>
              </a:rPr>
              <a:t>62 8559856604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5F75"/>
                </a:solidFill>
                <a:hlinkClick r:id="rId3"/>
              </a:rPr>
              <a:t>https://www.linkedin.com/in/cahya-aditya-c1223/</a:t>
            </a:r>
            <a:endParaRPr lang="en-US" b="1" dirty="0">
              <a:solidFill>
                <a:srgbClr val="335F75"/>
              </a:solidFill>
            </a:endParaRPr>
          </a:p>
          <a:p>
            <a:pPr marL="0" lvl="0" indent="0"/>
            <a:r>
              <a:rPr lang="en-US" b="1" dirty="0">
                <a:solidFill>
                  <a:srgbClr val="335F75"/>
                </a:solidFill>
                <a:hlinkClick r:id="rId4"/>
              </a:rPr>
              <a:t>https://medium.com/@cahyaaditya1223/tour-and-travel-customer-churn-39f333aca1c0</a:t>
            </a:r>
            <a:endParaRPr b="1" dirty="0">
              <a:solidFill>
                <a:srgbClr val="335F75"/>
              </a:solidFill>
            </a:endParaRPr>
          </a:p>
        </p:txBody>
      </p:sp>
      <p:sp>
        <p:nvSpPr>
          <p:cNvPr id="7973" name="Google Shape;7973;p60"/>
          <p:cNvSpPr txBox="1"/>
          <p:nvPr/>
        </p:nvSpPr>
        <p:spPr>
          <a:xfrm>
            <a:off x="5137000" y="4242800"/>
            <a:ext cx="3291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Please keep this slide for attribution</a:t>
            </a:r>
            <a:endParaRPr sz="1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7974" name="Google Shape;7974;p60"/>
          <p:cNvGrpSpPr/>
          <p:nvPr/>
        </p:nvGrpSpPr>
        <p:grpSpPr>
          <a:xfrm flipH="1">
            <a:off x="-202789" y="538355"/>
            <a:ext cx="3611751" cy="4095853"/>
            <a:chOff x="1114896" y="512625"/>
            <a:chExt cx="3611751" cy="4095853"/>
          </a:xfrm>
        </p:grpSpPr>
        <p:grpSp>
          <p:nvGrpSpPr>
            <p:cNvPr id="7975" name="Google Shape;7975;p60"/>
            <p:cNvGrpSpPr/>
            <p:nvPr/>
          </p:nvGrpSpPr>
          <p:grpSpPr>
            <a:xfrm>
              <a:off x="3760550" y="1376200"/>
              <a:ext cx="768844" cy="629945"/>
              <a:chOff x="3760550" y="1376200"/>
              <a:chExt cx="768844" cy="629945"/>
            </a:xfrm>
          </p:grpSpPr>
          <p:sp>
            <p:nvSpPr>
              <p:cNvPr id="7976" name="Google Shape;7976;p60"/>
              <p:cNvSpPr/>
              <p:nvPr/>
            </p:nvSpPr>
            <p:spPr>
              <a:xfrm>
                <a:off x="3760550" y="1398030"/>
                <a:ext cx="749980" cy="174852"/>
              </a:xfrm>
              <a:custGeom>
                <a:avLst/>
                <a:gdLst/>
                <a:ahLst/>
                <a:cxnLst/>
                <a:rect l="l" t="t" r="r" b="b"/>
                <a:pathLst>
                  <a:path w="20211" h="3949" extrusionOk="0">
                    <a:moveTo>
                      <a:pt x="15521" y="0"/>
                    </a:moveTo>
                    <a:cubicBezTo>
                      <a:pt x="13283" y="0"/>
                      <a:pt x="12346" y="1151"/>
                      <a:pt x="10152" y="1151"/>
                    </a:cubicBezTo>
                    <a:cubicBezTo>
                      <a:pt x="9400" y="1151"/>
                      <a:pt x="8500" y="1016"/>
                      <a:pt x="7350" y="653"/>
                    </a:cubicBezTo>
                    <a:cubicBezTo>
                      <a:pt x="6395" y="351"/>
                      <a:pt x="5531" y="221"/>
                      <a:pt x="4761" y="221"/>
                    </a:cubicBezTo>
                    <a:cubicBezTo>
                      <a:pt x="1597" y="221"/>
                      <a:pt x="1" y="2414"/>
                      <a:pt x="60" y="3949"/>
                    </a:cubicBezTo>
                    <a:lnTo>
                      <a:pt x="20210" y="3949"/>
                    </a:lnTo>
                    <a:cubicBezTo>
                      <a:pt x="20210" y="3949"/>
                      <a:pt x="20036" y="458"/>
                      <a:pt x="16318" y="46"/>
                    </a:cubicBezTo>
                    <a:cubicBezTo>
                      <a:pt x="16034" y="15"/>
                      <a:pt x="15770" y="0"/>
                      <a:pt x="15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7" name="Google Shape;7977;p60"/>
              <p:cNvSpPr/>
              <p:nvPr/>
            </p:nvSpPr>
            <p:spPr>
              <a:xfrm>
                <a:off x="3762747" y="1465295"/>
                <a:ext cx="766241" cy="260529"/>
              </a:xfrm>
              <a:custGeom>
                <a:avLst/>
                <a:gdLst/>
                <a:ahLst/>
                <a:cxnLst/>
                <a:rect l="l" t="t" r="r" b="b"/>
                <a:pathLst>
                  <a:path w="20459" h="5884" extrusionOk="0">
                    <a:moveTo>
                      <a:pt x="16463" y="1"/>
                    </a:moveTo>
                    <a:cubicBezTo>
                      <a:pt x="14626" y="1"/>
                      <a:pt x="13241" y="1172"/>
                      <a:pt x="13241" y="1172"/>
                    </a:cubicBezTo>
                    <a:cubicBezTo>
                      <a:pt x="11418" y="427"/>
                      <a:pt x="10123" y="153"/>
                      <a:pt x="9164" y="153"/>
                    </a:cubicBezTo>
                    <a:cubicBezTo>
                      <a:pt x="6469" y="153"/>
                      <a:pt x="6428" y="2319"/>
                      <a:pt x="4811" y="2319"/>
                    </a:cubicBezTo>
                    <a:cubicBezTo>
                      <a:pt x="4724" y="2319"/>
                      <a:pt x="4633" y="2312"/>
                      <a:pt x="4536" y="2299"/>
                    </a:cubicBezTo>
                    <a:cubicBezTo>
                      <a:pt x="3859" y="2207"/>
                      <a:pt x="3221" y="2173"/>
                      <a:pt x="2650" y="2173"/>
                    </a:cubicBezTo>
                    <a:cubicBezTo>
                      <a:pt x="1075" y="2173"/>
                      <a:pt x="1" y="2430"/>
                      <a:pt x="1" y="2430"/>
                    </a:cubicBezTo>
                    <a:lnTo>
                      <a:pt x="1" y="5884"/>
                    </a:lnTo>
                    <a:lnTo>
                      <a:pt x="20458" y="4858"/>
                    </a:lnTo>
                    <a:lnTo>
                      <a:pt x="20458" y="2256"/>
                    </a:lnTo>
                    <a:cubicBezTo>
                      <a:pt x="19111" y="521"/>
                      <a:pt x="17687" y="1"/>
                      <a:pt x="16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8" name="Google Shape;7978;p60"/>
              <p:cNvSpPr/>
              <p:nvPr/>
            </p:nvSpPr>
            <p:spPr>
              <a:xfrm>
                <a:off x="3762372" y="1514645"/>
                <a:ext cx="766245" cy="429407"/>
              </a:xfrm>
              <a:custGeom>
                <a:avLst/>
                <a:gdLst/>
                <a:ahLst/>
                <a:cxnLst/>
                <a:rect l="l" t="t" r="r" b="b"/>
                <a:pathLst>
                  <a:path w="20167" h="9697" extrusionOk="0">
                    <a:moveTo>
                      <a:pt x="9299" y="1"/>
                    </a:moveTo>
                    <a:cubicBezTo>
                      <a:pt x="7647" y="1"/>
                      <a:pt x="6414" y="3326"/>
                      <a:pt x="5673" y="3625"/>
                    </a:cubicBezTo>
                    <a:cubicBezTo>
                      <a:pt x="5540" y="3679"/>
                      <a:pt x="5382" y="3701"/>
                      <a:pt x="5206" y="3701"/>
                    </a:cubicBezTo>
                    <a:cubicBezTo>
                      <a:pt x="4342" y="3701"/>
                      <a:pt x="3051" y="3158"/>
                      <a:pt x="2203" y="3134"/>
                    </a:cubicBezTo>
                    <a:cubicBezTo>
                      <a:pt x="2194" y="3134"/>
                      <a:pt x="2186" y="3134"/>
                      <a:pt x="2177" y="3134"/>
                    </a:cubicBezTo>
                    <a:cubicBezTo>
                      <a:pt x="1163" y="3134"/>
                      <a:pt x="73" y="4810"/>
                      <a:pt x="73" y="4810"/>
                    </a:cubicBezTo>
                    <a:cubicBezTo>
                      <a:pt x="1" y="4883"/>
                      <a:pt x="161" y="6863"/>
                      <a:pt x="161" y="6863"/>
                    </a:cubicBezTo>
                    <a:lnTo>
                      <a:pt x="1095" y="9349"/>
                    </a:lnTo>
                    <a:lnTo>
                      <a:pt x="8706" y="9696"/>
                    </a:lnTo>
                    <a:lnTo>
                      <a:pt x="20167" y="7498"/>
                    </a:lnTo>
                    <a:lnTo>
                      <a:pt x="20167" y="2730"/>
                    </a:lnTo>
                    <a:cubicBezTo>
                      <a:pt x="18431" y="1062"/>
                      <a:pt x="17193" y="537"/>
                      <a:pt x="16284" y="537"/>
                    </a:cubicBezTo>
                    <a:cubicBezTo>
                      <a:pt x="14735" y="537"/>
                      <a:pt x="14141" y="2064"/>
                      <a:pt x="13663" y="2064"/>
                    </a:cubicBezTo>
                    <a:cubicBezTo>
                      <a:pt x="12905" y="2064"/>
                      <a:pt x="11417" y="503"/>
                      <a:pt x="9610" y="40"/>
                    </a:cubicBezTo>
                    <a:cubicBezTo>
                      <a:pt x="9505" y="13"/>
                      <a:pt x="9401" y="1"/>
                      <a:pt x="92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9" name="Google Shape;7979;p60"/>
              <p:cNvSpPr/>
              <p:nvPr/>
            </p:nvSpPr>
            <p:spPr>
              <a:xfrm>
                <a:off x="3763161" y="1736495"/>
                <a:ext cx="766233" cy="269650"/>
              </a:xfrm>
              <a:custGeom>
                <a:avLst/>
                <a:gdLst/>
                <a:ahLst/>
                <a:cxnLst/>
                <a:rect l="l" t="t" r="r" b="b"/>
                <a:pathLst>
                  <a:path w="20649" h="6090" extrusionOk="0">
                    <a:moveTo>
                      <a:pt x="19724" y="1"/>
                    </a:moveTo>
                    <a:cubicBezTo>
                      <a:pt x="11477" y="1"/>
                      <a:pt x="8166" y="4413"/>
                      <a:pt x="8166" y="4413"/>
                    </a:cubicBezTo>
                    <a:cubicBezTo>
                      <a:pt x="5947" y="2026"/>
                      <a:pt x="1970" y="1799"/>
                      <a:pt x="535" y="1799"/>
                    </a:cubicBezTo>
                    <a:cubicBezTo>
                      <a:pt x="198" y="1799"/>
                      <a:pt x="1" y="1812"/>
                      <a:pt x="1" y="1812"/>
                    </a:cubicBezTo>
                    <a:lnTo>
                      <a:pt x="1" y="4992"/>
                    </a:lnTo>
                    <a:lnTo>
                      <a:pt x="20649" y="6090"/>
                    </a:lnTo>
                    <a:lnTo>
                      <a:pt x="20649" y="19"/>
                    </a:lnTo>
                    <a:cubicBezTo>
                      <a:pt x="20334" y="7"/>
                      <a:pt x="20026" y="1"/>
                      <a:pt x="197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0" name="Google Shape;7980;p60"/>
              <p:cNvSpPr/>
              <p:nvPr/>
            </p:nvSpPr>
            <p:spPr>
              <a:xfrm>
                <a:off x="4469416" y="1717946"/>
                <a:ext cx="38332" cy="32323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30" extrusionOk="0">
                    <a:moveTo>
                      <a:pt x="757" y="0"/>
                    </a:moveTo>
                    <a:cubicBezTo>
                      <a:pt x="154" y="0"/>
                      <a:pt x="0" y="667"/>
                      <a:pt x="0" y="667"/>
                    </a:cubicBezTo>
                    <a:cubicBezTo>
                      <a:pt x="104" y="711"/>
                      <a:pt x="198" y="730"/>
                      <a:pt x="285" y="730"/>
                    </a:cubicBezTo>
                    <a:cubicBezTo>
                      <a:pt x="810" y="730"/>
                      <a:pt x="1033" y="42"/>
                      <a:pt x="1033" y="42"/>
                    </a:cubicBezTo>
                    <a:cubicBezTo>
                      <a:pt x="932" y="13"/>
                      <a:pt x="840" y="0"/>
                      <a:pt x="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1" name="Google Shape;7981;p60"/>
              <p:cNvSpPr/>
              <p:nvPr/>
            </p:nvSpPr>
            <p:spPr>
              <a:xfrm>
                <a:off x="4359578" y="1730079"/>
                <a:ext cx="38332" cy="32367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31" extrusionOk="0">
                    <a:moveTo>
                      <a:pt x="757" y="1"/>
                    </a:moveTo>
                    <a:cubicBezTo>
                      <a:pt x="154" y="1"/>
                      <a:pt x="1" y="669"/>
                      <a:pt x="1" y="669"/>
                    </a:cubicBezTo>
                    <a:cubicBezTo>
                      <a:pt x="104" y="712"/>
                      <a:pt x="199" y="731"/>
                      <a:pt x="285" y="731"/>
                    </a:cubicBezTo>
                    <a:cubicBezTo>
                      <a:pt x="810" y="731"/>
                      <a:pt x="1032" y="42"/>
                      <a:pt x="1032" y="42"/>
                    </a:cubicBezTo>
                    <a:cubicBezTo>
                      <a:pt x="932" y="14"/>
                      <a:pt x="840" y="1"/>
                      <a:pt x="7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2" name="Google Shape;7982;p60"/>
              <p:cNvSpPr/>
              <p:nvPr/>
            </p:nvSpPr>
            <p:spPr>
              <a:xfrm>
                <a:off x="4208030" y="1785826"/>
                <a:ext cx="36551" cy="32145"/>
              </a:xfrm>
              <a:custGeom>
                <a:avLst/>
                <a:gdLst/>
                <a:ahLst/>
                <a:cxnLst/>
                <a:rect l="l" t="t" r="r" b="b"/>
                <a:pathLst>
                  <a:path w="985" h="726" extrusionOk="0">
                    <a:moveTo>
                      <a:pt x="63" y="0"/>
                    </a:moveTo>
                    <a:cubicBezTo>
                      <a:pt x="24" y="0"/>
                      <a:pt x="1" y="2"/>
                      <a:pt x="1" y="2"/>
                    </a:cubicBezTo>
                    <a:cubicBezTo>
                      <a:pt x="67" y="646"/>
                      <a:pt x="584" y="725"/>
                      <a:pt x="835" y="725"/>
                    </a:cubicBezTo>
                    <a:cubicBezTo>
                      <a:pt x="918" y="725"/>
                      <a:pt x="972" y="717"/>
                      <a:pt x="972" y="717"/>
                    </a:cubicBezTo>
                    <a:cubicBezTo>
                      <a:pt x="984" y="51"/>
                      <a:pt x="280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3" name="Google Shape;7983;p60"/>
              <p:cNvSpPr/>
              <p:nvPr/>
            </p:nvSpPr>
            <p:spPr>
              <a:xfrm>
                <a:off x="4263469" y="1797959"/>
                <a:ext cx="36551" cy="32145"/>
              </a:xfrm>
              <a:custGeom>
                <a:avLst/>
                <a:gdLst/>
                <a:ahLst/>
                <a:cxnLst/>
                <a:rect l="l" t="t" r="r" b="b"/>
                <a:pathLst>
                  <a:path w="985" h="726" extrusionOk="0">
                    <a:moveTo>
                      <a:pt x="63" y="1"/>
                    </a:moveTo>
                    <a:cubicBezTo>
                      <a:pt x="24" y="1"/>
                      <a:pt x="1" y="2"/>
                      <a:pt x="1" y="2"/>
                    </a:cubicBezTo>
                    <a:cubicBezTo>
                      <a:pt x="67" y="646"/>
                      <a:pt x="584" y="726"/>
                      <a:pt x="835" y="726"/>
                    </a:cubicBezTo>
                    <a:cubicBezTo>
                      <a:pt x="918" y="726"/>
                      <a:pt x="972" y="717"/>
                      <a:pt x="972" y="717"/>
                    </a:cubicBezTo>
                    <a:cubicBezTo>
                      <a:pt x="984" y="52"/>
                      <a:pt x="280" y="1"/>
                      <a:pt x="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4" name="Google Shape;7984;p60"/>
              <p:cNvSpPr/>
              <p:nvPr/>
            </p:nvSpPr>
            <p:spPr>
              <a:xfrm>
                <a:off x="4132851" y="1878989"/>
                <a:ext cx="35994" cy="43968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93" extrusionOk="0">
                    <a:moveTo>
                      <a:pt x="859" y="1"/>
                    </a:moveTo>
                    <a:lnTo>
                      <a:pt x="859" y="1"/>
                    </a:lnTo>
                    <a:cubicBezTo>
                      <a:pt x="1" y="122"/>
                      <a:pt x="177" y="992"/>
                      <a:pt x="177" y="992"/>
                    </a:cubicBezTo>
                    <a:cubicBezTo>
                      <a:pt x="970" y="974"/>
                      <a:pt x="859" y="1"/>
                      <a:pt x="8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5" name="Google Shape;7985;p60"/>
              <p:cNvSpPr/>
              <p:nvPr/>
            </p:nvSpPr>
            <p:spPr>
              <a:xfrm>
                <a:off x="4429934" y="1757620"/>
                <a:ext cx="46755" cy="52779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192" extrusionOk="0">
                    <a:moveTo>
                      <a:pt x="703" y="0"/>
                    </a:moveTo>
                    <a:cubicBezTo>
                      <a:pt x="0" y="505"/>
                      <a:pt x="566" y="1192"/>
                      <a:pt x="566" y="1192"/>
                    </a:cubicBezTo>
                    <a:cubicBezTo>
                      <a:pt x="1259" y="811"/>
                      <a:pt x="703" y="0"/>
                      <a:pt x="7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6" name="Google Shape;7986;p60"/>
              <p:cNvSpPr/>
              <p:nvPr/>
            </p:nvSpPr>
            <p:spPr>
              <a:xfrm>
                <a:off x="4346590" y="1859994"/>
                <a:ext cx="46755" cy="5282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193" extrusionOk="0">
                    <a:moveTo>
                      <a:pt x="703" y="1"/>
                    </a:moveTo>
                    <a:cubicBezTo>
                      <a:pt x="1" y="506"/>
                      <a:pt x="566" y="1192"/>
                      <a:pt x="566" y="1192"/>
                    </a:cubicBezTo>
                    <a:cubicBezTo>
                      <a:pt x="1260" y="811"/>
                      <a:pt x="703" y="1"/>
                      <a:pt x="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7" name="Google Shape;7987;p60"/>
              <p:cNvSpPr/>
              <p:nvPr/>
            </p:nvSpPr>
            <p:spPr>
              <a:xfrm>
                <a:off x="4276271" y="1765281"/>
                <a:ext cx="46755" cy="52779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192" extrusionOk="0">
                    <a:moveTo>
                      <a:pt x="703" y="1"/>
                    </a:moveTo>
                    <a:lnTo>
                      <a:pt x="703" y="1"/>
                    </a:lnTo>
                    <a:cubicBezTo>
                      <a:pt x="0" y="505"/>
                      <a:pt x="566" y="1192"/>
                      <a:pt x="566" y="1192"/>
                    </a:cubicBezTo>
                    <a:cubicBezTo>
                      <a:pt x="1259" y="810"/>
                      <a:pt x="703" y="1"/>
                      <a:pt x="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8" name="Google Shape;7988;p60"/>
              <p:cNvSpPr/>
              <p:nvPr/>
            </p:nvSpPr>
            <p:spPr>
              <a:xfrm>
                <a:off x="3984272" y="1880849"/>
                <a:ext cx="48091" cy="52292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81" extrusionOk="0">
                    <a:moveTo>
                      <a:pt x="528" y="0"/>
                    </a:moveTo>
                    <a:lnTo>
                      <a:pt x="528" y="0"/>
                    </a:lnTo>
                    <a:cubicBezTo>
                      <a:pt x="1" y="684"/>
                      <a:pt x="741" y="1181"/>
                      <a:pt x="741" y="1181"/>
                    </a:cubicBezTo>
                    <a:cubicBezTo>
                      <a:pt x="1295" y="618"/>
                      <a:pt x="528" y="0"/>
                      <a:pt x="5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9" name="Google Shape;7989;p60"/>
              <p:cNvSpPr/>
              <p:nvPr/>
            </p:nvSpPr>
            <p:spPr>
              <a:xfrm>
                <a:off x="4004867" y="1889174"/>
                <a:ext cx="36291" cy="4418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98" extrusionOk="0">
                    <a:moveTo>
                      <a:pt x="857" y="1"/>
                    </a:moveTo>
                    <a:lnTo>
                      <a:pt x="857" y="1"/>
                    </a:lnTo>
                    <a:cubicBezTo>
                      <a:pt x="1" y="130"/>
                      <a:pt x="185" y="997"/>
                      <a:pt x="185" y="997"/>
                    </a:cubicBezTo>
                    <a:cubicBezTo>
                      <a:pt x="978" y="973"/>
                      <a:pt x="857" y="1"/>
                      <a:pt x="8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0" name="Google Shape;7990;p60"/>
              <p:cNvSpPr/>
              <p:nvPr/>
            </p:nvSpPr>
            <p:spPr>
              <a:xfrm>
                <a:off x="4113369" y="1837633"/>
                <a:ext cx="36514" cy="32145"/>
              </a:xfrm>
              <a:custGeom>
                <a:avLst/>
                <a:gdLst/>
                <a:ahLst/>
                <a:cxnLst/>
                <a:rect l="l" t="t" r="r" b="b"/>
                <a:pathLst>
                  <a:path w="984" h="726" extrusionOk="0">
                    <a:moveTo>
                      <a:pt x="63" y="1"/>
                    </a:moveTo>
                    <a:cubicBezTo>
                      <a:pt x="24" y="1"/>
                      <a:pt x="1" y="3"/>
                      <a:pt x="1" y="3"/>
                    </a:cubicBezTo>
                    <a:cubicBezTo>
                      <a:pt x="67" y="646"/>
                      <a:pt x="584" y="726"/>
                      <a:pt x="835" y="726"/>
                    </a:cubicBezTo>
                    <a:cubicBezTo>
                      <a:pt x="918" y="726"/>
                      <a:pt x="972" y="717"/>
                      <a:pt x="972" y="717"/>
                    </a:cubicBezTo>
                    <a:cubicBezTo>
                      <a:pt x="984" y="52"/>
                      <a:pt x="280" y="1"/>
                      <a:pt x="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1" name="Google Shape;7991;p60"/>
              <p:cNvSpPr/>
              <p:nvPr/>
            </p:nvSpPr>
            <p:spPr>
              <a:xfrm>
                <a:off x="3953918" y="1839847"/>
                <a:ext cx="44084" cy="51008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152" extrusionOk="0">
                    <a:moveTo>
                      <a:pt x="779" y="1"/>
                    </a:moveTo>
                    <a:cubicBezTo>
                      <a:pt x="0" y="379"/>
                      <a:pt x="440" y="1151"/>
                      <a:pt x="440" y="1151"/>
                    </a:cubicBezTo>
                    <a:cubicBezTo>
                      <a:pt x="1188" y="892"/>
                      <a:pt x="779" y="1"/>
                      <a:pt x="7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2" name="Google Shape;7992;p60"/>
              <p:cNvSpPr/>
              <p:nvPr/>
            </p:nvSpPr>
            <p:spPr>
              <a:xfrm>
                <a:off x="3903600" y="1811021"/>
                <a:ext cx="44084" cy="51052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153" extrusionOk="0">
                    <a:moveTo>
                      <a:pt x="779" y="0"/>
                    </a:moveTo>
                    <a:lnTo>
                      <a:pt x="779" y="0"/>
                    </a:lnTo>
                    <a:cubicBezTo>
                      <a:pt x="0" y="380"/>
                      <a:pt x="439" y="1152"/>
                      <a:pt x="439" y="1152"/>
                    </a:cubicBezTo>
                    <a:cubicBezTo>
                      <a:pt x="1188" y="892"/>
                      <a:pt x="779" y="1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3" name="Google Shape;7993;p60"/>
              <p:cNvSpPr/>
              <p:nvPr/>
            </p:nvSpPr>
            <p:spPr>
              <a:xfrm>
                <a:off x="4063497" y="1874074"/>
                <a:ext cx="48091" cy="52735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91" extrusionOk="0">
                    <a:moveTo>
                      <a:pt x="558" y="0"/>
                    </a:moveTo>
                    <a:lnTo>
                      <a:pt x="558" y="0"/>
                    </a:lnTo>
                    <a:cubicBezTo>
                      <a:pt x="1" y="658"/>
                      <a:pt x="716" y="1190"/>
                      <a:pt x="716" y="1190"/>
                    </a:cubicBezTo>
                    <a:cubicBezTo>
                      <a:pt x="1295" y="654"/>
                      <a:pt x="559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4" name="Google Shape;7994;p60"/>
              <p:cNvSpPr/>
              <p:nvPr/>
            </p:nvSpPr>
            <p:spPr>
              <a:xfrm>
                <a:off x="3996372" y="1653254"/>
                <a:ext cx="48128" cy="5273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191" extrusionOk="0">
                    <a:moveTo>
                      <a:pt x="559" y="1"/>
                    </a:moveTo>
                    <a:cubicBezTo>
                      <a:pt x="1" y="659"/>
                      <a:pt x="717" y="1191"/>
                      <a:pt x="717" y="1191"/>
                    </a:cubicBezTo>
                    <a:cubicBezTo>
                      <a:pt x="1296" y="653"/>
                      <a:pt x="560" y="1"/>
                      <a:pt x="5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5" name="Google Shape;7995;p60"/>
              <p:cNvSpPr/>
              <p:nvPr/>
            </p:nvSpPr>
            <p:spPr>
              <a:xfrm>
                <a:off x="3910543" y="1656974"/>
                <a:ext cx="48091" cy="5269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90" extrusionOk="0">
                    <a:moveTo>
                      <a:pt x="559" y="1"/>
                    </a:moveTo>
                    <a:cubicBezTo>
                      <a:pt x="0" y="658"/>
                      <a:pt x="716" y="1189"/>
                      <a:pt x="716" y="1189"/>
                    </a:cubicBezTo>
                    <a:cubicBezTo>
                      <a:pt x="1296" y="653"/>
                      <a:pt x="559" y="1"/>
                      <a:pt x="5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6" name="Google Shape;7996;p60"/>
              <p:cNvSpPr/>
              <p:nvPr/>
            </p:nvSpPr>
            <p:spPr>
              <a:xfrm>
                <a:off x="3902379" y="1676988"/>
                <a:ext cx="40039" cy="4016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907" extrusionOk="0">
                    <a:moveTo>
                      <a:pt x="102" y="0"/>
                    </a:moveTo>
                    <a:lnTo>
                      <a:pt x="102" y="0"/>
                    </a:lnTo>
                    <a:cubicBezTo>
                      <a:pt x="1" y="854"/>
                      <a:pt x="894" y="907"/>
                      <a:pt x="894" y="907"/>
                    </a:cubicBezTo>
                    <a:cubicBezTo>
                      <a:pt x="1079" y="142"/>
                      <a:pt x="102" y="0"/>
                      <a:pt x="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7" name="Google Shape;7997;p60"/>
              <p:cNvSpPr/>
              <p:nvPr/>
            </p:nvSpPr>
            <p:spPr>
              <a:xfrm>
                <a:off x="3779071" y="1675128"/>
                <a:ext cx="40039" cy="4016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907" extrusionOk="0">
                    <a:moveTo>
                      <a:pt x="101" y="1"/>
                    </a:moveTo>
                    <a:cubicBezTo>
                      <a:pt x="1" y="854"/>
                      <a:pt x="893" y="906"/>
                      <a:pt x="893" y="906"/>
                    </a:cubicBezTo>
                    <a:cubicBezTo>
                      <a:pt x="1079" y="143"/>
                      <a:pt x="101" y="1"/>
                      <a:pt x="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8" name="Google Shape;7998;p60"/>
              <p:cNvSpPr/>
              <p:nvPr/>
            </p:nvSpPr>
            <p:spPr>
              <a:xfrm>
                <a:off x="3800148" y="1636340"/>
                <a:ext cx="40039" cy="40204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908" extrusionOk="0">
                    <a:moveTo>
                      <a:pt x="101" y="1"/>
                    </a:moveTo>
                    <a:lnTo>
                      <a:pt x="101" y="1"/>
                    </a:lnTo>
                    <a:cubicBezTo>
                      <a:pt x="0" y="855"/>
                      <a:pt x="893" y="907"/>
                      <a:pt x="893" y="907"/>
                    </a:cubicBezTo>
                    <a:cubicBezTo>
                      <a:pt x="1079" y="143"/>
                      <a:pt x="101" y="1"/>
                      <a:pt x="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9" name="Google Shape;7999;p60"/>
              <p:cNvSpPr/>
              <p:nvPr/>
            </p:nvSpPr>
            <p:spPr>
              <a:xfrm>
                <a:off x="4081868" y="1704530"/>
                <a:ext cx="48054" cy="52646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89" extrusionOk="0">
                    <a:moveTo>
                      <a:pt x="558" y="0"/>
                    </a:moveTo>
                    <a:lnTo>
                      <a:pt x="558" y="0"/>
                    </a:lnTo>
                    <a:cubicBezTo>
                      <a:pt x="0" y="658"/>
                      <a:pt x="716" y="1189"/>
                      <a:pt x="716" y="1189"/>
                    </a:cubicBezTo>
                    <a:cubicBezTo>
                      <a:pt x="1295" y="653"/>
                      <a:pt x="558" y="0"/>
                      <a:pt x="5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0" name="Google Shape;8000;p60"/>
              <p:cNvSpPr/>
              <p:nvPr/>
            </p:nvSpPr>
            <p:spPr>
              <a:xfrm>
                <a:off x="4133667" y="1724234"/>
                <a:ext cx="36699" cy="3524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796" extrusionOk="0">
                    <a:moveTo>
                      <a:pt x="1" y="0"/>
                    </a:moveTo>
                    <a:cubicBezTo>
                      <a:pt x="15" y="746"/>
                      <a:pt x="686" y="795"/>
                      <a:pt x="865" y="795"/>
                    </a:cubicBezTo>
                    <a:cubicBezTo>
                      <a:pt x="892" y="795"/>
                      <a:pt x="907" y="794"/>
                      <a:pt x="907" y="794"/>
                    </a:cubicBezTo>
                    <a:cubicBezTo>
                      <a:pt x="989" y="1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1" name="Google Shape;8001;p60"/>
              <p:cNvSpPr/>
              <p:nvPr/>
            </p:nvSpPr>
            <p:spPr>
              <a:xfrm>
                <a:off x="3904602" y="1749739"/>
                <a:ext cx="43342" cy="2510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567" extrusionOk="0">
                    <a:moveTo>
                      <a:pt x="533" y="0"/>
                    </a:moveTo>
                    <a:cubicBezTo>
                      <a:pt x="254" y="0"/>
                      <a:pt x="0" y="120"/>
                      <a:pt x="0" y="120"/>
                    </a:cubicBezTo>
                    <a:cubicBezTo>
                      <a:pt x="182" y="472"/>
                      <a:pt x="444" y="567"/>
                      <a:pt x="673" y="567"/>
                    </a:cubicBezTo>
                    <a:cubicBezTo>
                      <a:pt x="942" y="567"/>
                      <a:pt x="1168" y="436"/>
                      <a:pt x="1168" y="436"/>
                    </a:cubicBezTo>
                    <a:cubicBezTo>
                      <a:pt x="1039" y="92"/>
                      <a:pt x="776" y="0"/>
                      <a:pt x="5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2" name="Google Shape;8002;p60"/>
              <p:cNvSpPr/>
              <p:nvPr/>
            </p:nvSpPr>
            <p:spPr>
              <a:xfrm>
                <a:off x="4239015" y="1717503"/>
                <a:ext cx="49167" cy="80009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807" extrusionOk="0">
                    <a:moveTo>
                      <a:pt x="109" y="1"/>
                    </a:moveTo>
                    <a:cubicBezTo>
                      <a:pt x="1" y="1"/>
                      <a:pt x="165" y="1807"/>
                      <a:pt x="165" y="1807"/>
                    </a:cubicBezTo>
                    <a:lnTo>
                      <a:pt x="1040" y="1612"/>
                    </a:lnTo>
                    <a:cubicBezTo>
                      <a:pt x="1040" y="1612"/>
                      <a:pt x="1324" y="159"/>
                      <a:pt x="1170" y="51"/>
                    </a:cubicBezTo>
                    <a:cubicBezTo>
                      <a:pt x="1165" y="47"/>
                      <a:pt x="1160" y="45"/>
                      <a:pt x="1154" y="45"/>
                    </a:cubicBezTo>
                    <a:cubicBezTo>
                      <a:pt x="980" y="45"/>
                      <a:pt x="449" y="1504"/>
                      <a:pt x="449" y="1504"/>
                    </a:cubicBezTo>
                    <a:cubicBezTo>
                      <a:pt x="449" y="1504"/>
                      <a:pt x="252" y="138"/>
                      <a:pt x="121" y="7"/>
                    </a:cubicBezTo>
                    <a:cubicBezTo>
                      <a:pt x="117" y="3"/>
                      <a:pt x="113" y="1"/>
                      <a:pt x="1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3" name="Google Shape;8003;p60"/>
              <p:cNvSpPr/>
              <p:nvPr/>
            </p:nvSpPr>
            <p:spPr>
              <a:xfrm>
                <a:off x="4126616" y="1777280"/>
                <a:ext cx="58444" cy="82666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1867" extrusionOk="0">
                    <a:moveTo>
                      <a:pt x="1226" y="1"/>
                    </a:moveTo>
                    <a:cubicBezTo>
                      <a:pt x="1028" y="1"/>
                      <a:pt x="1203" y="1194"/>
                      <a:pt x="1203" y="1194"/>
                    </a:cubicBezTo>
                    <a:cubicBezTo>
                      <a:pt x="1203" y="1194"/>
                      <a:pt x="518" y="340"/>
                      <a:pt x="259" y="340"/>
                    </a:cubicBezTo>
                    <a:cubicBezTo>
                      <a:pt x="244" y="340"/>
                      <a:pt x="231" y="343"/>
                      <a:pt x="219" y="349"/>
                    </a:cubicBezTo>
                    <a:cubicBezTo>
                      <a:pt x="0" y="457"/>
                      <a:pt x="1116" y="1866"/>
                      <a:pt x="1116" y="1866"/>
                    </a:cubicBezTo>
                    <a:lnTo>
                      <a:pt x="1575" y="1520"/>
                    </a:lnTo>
                    <a:cubicBezTo>
                      <a:pt x="1575" y="1520"/>
                      <a:pt x="1422" y="1"/>
                      <a:pt x="1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4" name="Google Shape;8004;p60"/>
              <p:cNvSpPr/>
              <p:nvPr/>
            </p:nvSpPr>
            <p:spPr>
              <a:xfrm>
                <a:off x="4176897" y="1840334"/>
                <a:ext cx="55810" cy="7615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720" extrusionOk="0">
                    <a:moveTo>
                      <a:pt x="1161" y="1"/>
                    </a:moveTo>
                    <a:cubicBezTo>
                      <a:pt x="965" y="1"/>
                      <a:pt x="1138" y="1194"/>
                      <a:pt x="1138" y="1194"/>
                    </a:cubicBezTo>
                    <a:cubicBezTo>
                      <a:pt x="1138" y="1194"/>
                      <a:pt x="453" y="339"/>
                      <a:pt x="195" y="339"/>
                    </a:cubicBezTo>
                    <a:cubicBezTo>
                      <a:pt x="180" y="339"/>
                      <a:pt x="167" y="342"/>
                      <a:pt x="155" y="348"/>
                    </a:cubicBezTo>
                    <a:cubicBezTo>
                      <a:pt x="0" y="424"/>
                      <a:pt x="514" y="1154"/>
                      <a:pt x="827" y="1573"/>
                    </a:cubicBezTo>
                    <a:cubicBezTo>
                      <a:pt x="899" y="1669"/>
                      <a:pt x="1009" y="1719"/>
                      <a:pt x="1121" y="1719"/>
                    </a:cubicBezTo>
                    <a:cubicBezTo>
                      <a:pt x="1199" y="1719"/>
                      <a:pt x="1278" y="1695"/>
                      <a:pt x="1345" y="1644"/>
                    </a:cubicBezTo>
                    <a:cubicBezTo>
                      <a:pt x="1448" y="1566"/>
                      <a:pt x="1503" y="1440"/>
                      <a:pt x="1487" y="1311"/>
                    </a:cubicBezTo>
                    <a:cubicBezTo>
                      <a:pt x="1437" y="896"/>
                      <a:pt x="1312" y="1"/>
                      <a:pt x="1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5" name="Google Shape;8005;p60"/>
              <p:cNvSpPr/>
              <p:nvPr/>
            </p:nvSpPr>
            <p:spPr>
              <a:xfrm>
                <a:off x="4322990" y="1727068"/>
                <a:ext cx="55810" cy="76113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719" extrusionOk="0">
                    <a:moveTo>
                      <a:pt x="1161" y="1"/>
                    </a:moveTo>
                    <a:cubicBezTo>
                      <a:pt x="964" y="1"/>
                      <a:pt x="1139" y="1193"/>
                      <a:pt x="1139" y="1193"/>
                    </a:cubicBezTo>
                    <a:cubicBezTo>
                      <a:pt x="1139" y="1193"/>
                      <a:pt x="454" y="339"/>
                      <a:pt x="195" y="339"/>
                    </a:cubicBezTo>
                    <a:cubicBezTo>
                      <a:pt x="180" y="339"/>
                      <a:pt x="167" y="342"/>
                      <a:pt x="155" y="348"/>
                    </a:cubicBezTo>
                    <a:cubicBezTo>
                      <a:pt x="0" y="425"/>
                      <a:pt x="513" y="1153"/>
                      <a:pt x="826" y="1572"/>
                    </a:cubicBezTo>
                    <a:cubicBezTo>
                      <a:pt x="899" y="1668"/>
                      <a:pt x="1009" y="1719"/>
                      <a:pt x="1122" y="1719"/>
                    </a:cubicBezTo>
                    <a:cubicBezTo>
                      <a:pt x="1199" y="1719"/>
                      <a:pt x="1278" y="1694"/>
                      <a:pt x="1345" y="1643"/>
                    </a:cubicBezTo>
                    <a:cubicBezTo>
                      <a:pt x="1449" y="1565"/>
                      <a:pt x="1503" y="1439"/>
                      <a:pt x="1488" y="1311"/>
                    </a:cubicBezTo>
                    <a:cubicBezTo>
                      <a:pt x="1437" y="895"/>
                      <a:pt x="1311" y="1"/>
                      <a:pt x="1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6" name="Google Shape;8006;p60"/>
              <p:cNvSpPr/>
              <p:nvPr/>
            </p:nvSpPr>
            <p:spPr>
              <a:xfrm>
                <a:off x="4308109" y="1777856"/>
                <a:ext cx="55810" cy="76113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719" extrusionOk="0">
                    <a:moveTo>
                      <a:pt x="1162" y="0"/>
                    </a:moveTo>
                    <a:cubicBezTo>
                      <a:pt x="965" y="0"/>
                      <a:pt x="1140" y="1193"/>
                      <a:pt x="1140" y="1193"/>
                    </a:cubicBezTo>
                    <a:cubicBezTo>
                      <a:pt x="1140" y="1193"/>
                      <a:pt x="454" y="338"/>
                      <a:pt x="196" y="338"/>
                    </a:cubicBezTo>
                    <a:cubicBezTo>
                      <a:pt x="181" y="338"/>
                      <a:pt x="168" y="341"/>
                      <a:pt x="156" y="347"/>
                    </a:cubicBezTo>
                    <a:cubicBezTo>
                      <a:pt x="1" y="424"/>
                      <a:pt x="515" y="1153"/>
                      <a:pt x="828" y="1572"/>
                    </a:cubicBezTo>
                    <a:cubicBezTo>
                      <a:pt x="900" y="1668"/>
                      <a:pt x="1010" y="1718"/>
                      <a:pt x="1122" y="1718"/>
                    </a:cubicBezTo>
                    <a:cubicBezTo>
                      <a:pt x="1200" y="1718"/>
                      <a:pt x="1279" y="1694"/>
                      <a:pt x="1346" y="1644"/>
                    </a:cubicBezTo>
                    <a:cubicBezTo>
                      <a:pt x="1450" y="1566"/>
                      <a:pt x="1504" y="1440"/>
                      <a:pt x="1488" y="1310"/>
                    </a:cubicBezTo>
                    <a:cubicBezTo>
                      <a:pt x="1438" y="896"/>
                      <a:pt x="1313" y="0"/>
                      <a:pt x="11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7" name="Google Shape;8007;p60"/>
              <p:cNvSpPr/>
              <p:nvPr/>
            </p:nvSpPr>
            <p:spPr>
              <a:xfrm>
                <a:off x="4085687" y="1852643"/>
                <a:ext cx="55810" cy="76113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719" extrusionOk="0">
                    <a:moveTo>
                      <a:pt x="1161" y="0"/>
                    </a:moveTo>
                    <a:cubicBezTo>
                      <a:pt x="965" y="0"/>
                      <a:pt x="1140" y="1192"/>
                      <a:pt x="1140" y="1192"/>
                    </a:cubicBezTo>
                    <a:cubicBezTo>
                      <a:pt x="1140" y="1192"/>
                      <a:pt x="454" y="339"/>
                      <a:pt x="195" y="339"/>
                    </a:cubicBezTo>
                    <a:cubicBezTo>
                      <a:pt x="181" y="339"/>
                      <a:pt x="167" y="341"/>
                      <a:pt x="156" y="347"/>
                    </a:cubicBezTo>
                    <a:cubicBezTo>
                      <a:pt x="1" y="424"/>
                      <a:pt x="515" y="1152"/>
                      <a:pt x="828" y="1571"/>
                    </a:cubicBezTo>
                    <a:cubicBezTo>
                      <a:pt x="900" y="1668"/>
                      <a:pt x="1010" y="1719"/>
                      <a:pt x="1122" y="1719"/>
                    </a:cubicBezTo>
                    <a:cubicBezTo>
                      <a:pt x="1200" y="1719"/>
                      <a:pt x="1279" y="1694"/>
                      <a:pt x="1345" y="1644"/>
                    </a:cubicBezTo>
                    <a:cubicBezTo>
                      <a:pt x="1449" y="1565"/>
                      <a:pt x="1504" y="1439"/>
                      <a:pt x="1488" y="1311"/>
                    </a:cubicBezTo>
                    <a:cubicBezTo>
                      <a:pt x="1438" y="895"/>
                      <a:pt x="1313" y="0"/>
                      <a:pt x="1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8" name="Google Shape;8008;p60"/>
              <p:cNvSpPr/>
              <p:nvPr/>
            </p:nvSpPr>
            <p:spPr>
              <a:xfrm>
                <a:off x="4231523" y="1592681"/>
                <a:ext cx="55810" cy="76113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719" extrusionOk="0">
                    <a:moveTo>
                      <a:pt x="1161" y="1"/>
                    </a:moveTo>
                    <a:cubicBezTo>
                      <a:pt x="964" y="1"/>
                      <a:pt x="1139" y="1193"/>
                      <a:pt x="1139" y="1193"/>
                    </a:cubicBezTo>
                    <a:cubicBezTo>
                      <a:pt x="1139" y="1193"/>
                      <a:pt x="455" y="339"/>
                      <a:pt x="196" y="339"/>
                    </a:cubicBezTo>
                    <a:cubicBezTo>
                      <a:pt x="181" y="339"/>
                      <a:pt x="167" y="342"/>
                      <a:pt x="155" y="348"/>
                    </a:cubicBezTo>
                    <a:cubicBezTo>
                      <a:pt x="0" y="425"/>
                      <a:pt x="513" y="1153"/>
                      <a:pt x="827" y="1572"/>
                    </a:cubicBezTo>
                    <a:cubicBezTo>
                      <a:pt x="899" y="1668"/>
                      <a:pt x="1010" y="1719"/>
                      <a:pt x="1122" y="1719"/>
                    </a:cubicBezTo>
                    <a:cubicBezTo>
                      <a:pt x="1200" y="1719"/>
                      <a:pt x="1278" y="1694"/>
                      <a:pt x="1345" y="1643"/>
                    </a:cubicBezTo>
                    <a:cubicBezTo>
                      <a:pt x="1449" y="1565"/>
                      <a:pt x="1503" y="1439"/>
                      <a:pt x="1488" y="1311"/>
                    </a:cubicBezTo>
                    <a:cubicBezTo>
                      <a:pt x="1438" y="895"/>
                      <a:pt x="1313" y="1"/>
                      <a:pt x="1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9" name="Google Shape;8009;p60"/>
              <p:cNvSpPr/>
              <p:nvPr/>
            </p:nvSpPr>
            <p:spPr>
              <a:xfrm>
                <a:off x="3988576" y="1736676"/>
                <a:ext cx="55810" cy="76113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719" extrusionOk="0">
                    <a:moveTo>
                      <a:pt x="1161" y="0"/>
                    </a:moveTo>
                    <a:cubicBezTo>
                      <a:pt x="965" y="0"/>
                      <a:pt x="1140" y="1193"/>
                      <a:pt x="1140" y="1193"/>
                    </a:cubicBezTo>
                    <a:cubicBezTo>
                      <a:pt x="1140" y="1193"/>
                      <a:pt x="454" y="338"/>
                      <a:pt x="195" y="338"/>
                    </a:cubicBezTo>
                    <a:cubicBezTo>
                      <a:pt x="181" y="338"/>
                      <a:pt x="167" y="341"/>
                      <a:pt x="156" y="347"/>
                    </a:cubicBezTo>
                    <a:cubicBezTo>
                      <a:pt x="1" y="424"/>
                      <a:pt x="515" y="1153"/>
                      <a:pt x="828" y="1572"/>
                    </a:cubicBezTo>
                    <a:cubicBezTo>
                      <a:pt x="900" y="1668"/>
                      <a:pt x="1010" y="1719"/>
                      <a:pt x="1122" y="1719"/>
                    </a:cubicBezTo>
                    <a:cubicBezTo>
                      <a:pt x="1200" y="1719"/>
                      <a:pt x="1278" y="1694"/>
                      <a:pt x="1345" y="1644"/>
                    </a:cubicBezTo>
                    <a:cubicBezTo>
                      <a:pt x="1449" y="1566"/>
                      <a:pt x="1504" y="1440"/>
                      <a:pt x="1488" y="1310"/>
                    </a:cubicBezTo>
                    <a:cubicBezTo>
                      <a:pt x="1438" y="896"/>
                      <a:pt x="1313" y="0"/>
                      <a:pt x="1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0" name="Google Shape;8010;p60"/>
              <p:cNvSpPr/>
              <p:nvPr/>
            </p:nvSpPr>
            <p:spPr>
              <a:xfrm>
                <a:off x="3998859" y="1523428"/>
                <a:ext cx="55810" cy="76113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719" extrusionOk="0">
                    <a:moveTo>
                      <a:pt x="1161" y="0"/>
                    </a:moveTo>
                    <a:cubicBezTo>
                      <a:pt x="965" y="0"/>
                      <a:pt x="1140" y="1192"/>
                      <a:pt x="1140" y="1192"/>
                    </a:cubicBezTo>
                    <a:cubicBezTo>
                      <a:pt x="1140" y="1192"/>
                      <a:pt x="454" y="339"/>
                      <a:pt x="195" y="339"/>
                    </a:cubicBezTo>
                    <a:cubicBezTo>
                      <a:pt x="181" y="339"/>
                      <a:pt x="167" y="341"/>
                      <a:pt x="156" y="347"/>
                    </a:cubicBezTo>
                    <a:cubicBezTo>
                      <a:pt x="1" y="424"/>
                      <a:pt x="515" y="1152"/>
                      <a:pt x="828" y="1572"/>
                    </a:cubicBezTo>
                    <a:cubicBezTo>
                      <a:pt x="900" y="1668"/>
                      <a:pt x="1010" y="1718"/>
                      <a:pt x="1122" y="1718"/>
                    </a:cubicBezTo>
                    <a:cubicBezTo>
                      <a:pt x="1200" y="1718"/>
                      <a:pt x="1279" y="1694"/>
                      <a:pt x="1345" y="1643"/>
                    </a:cubicBezTo>
                    <a:cubicBezTo>
                      <a:pt x="1449" y="1565"/>
                      <a:pt x="1504" y="1439"/>
                      <a:pt x="1488" y="1311"/>
                    </a:cubicBezTo>
                    <a:cubicBezTo>
                      <a:pt x="1438" y="895"/>
                      <a:pt x="1313" y="0"/>
                      <a:pt x="11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1" name="Google Shape;8011;p60"/>
              <p:cNvSpPr/>
              <p:nvPr/>
            </p:nvSpPr>
            <p:spPr>
              <a:xfrm>
                <a:off x="4022459" y="1587367"/>
                <a:ext cx="55773" cy="76113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719" extrusionOk="0">
                    <a:moveTo>
                      <a:pt x="1161" y="0"/>
                    </a:moveTo>
                    <a:cubicBezTo>
                      <a:pt x="964" y="0"/>
                      <a:pt x="1139" y="1192"/>
                      <a:pt x="1139" y="1192"/>
                    </a:cubicBezTo>
                    <a:cubicBezTo>
                      <a:pt x="1139" y="1192"/>
                      <a:pt x="454" y="339"/>
                      <a:pt x="194" y="339"/>
                    </a:cubicBezTo>
                    <a:cubicBezTo>
                      <a:pt x="179" y="339"/>
                      <a:pt x="166" y="341"/>
                      <a:pt x="154" y="347"/>
                    </a:cubicBezTo>
                    <a:cubicBezTo>
                      <a:pt x="0" y="424"/>
                      <a:pt x="513" y="1152"/>
                      <a:pt x="827" y="1571"/>
                    </a:cubicBezTo>
                    <a:cubicBezTo>
                      <a:pt x="899" y="1668"/>
                      <a:pt x="1010" y="1718"/>
                      <a:pt x="1122" y="1718"/>
                    </a:cubicBezTo>
                    <a:cubicBezTo>
                      <a:pt x="1200" y="1718"/>
                      <a:pt x="1278" y="1694"/>
                      <a:pt x="1345" y="1643"/>
                    </a:cubicBezTo>
                    <a:cubicBezTo>
                      <a:pt x="1449" y="1565"/>
                      <a:pt x="1502" y="1439"/>
                      <a:pt x="1488" y="1311"/>
                    </a:cubicBezTo>
                    <a:cubicBezTo>
                      <a:pt x="1438" y="895"/>
                      <a:pt x="1312" y="0"/>
                      <a:pt x="11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2" name="Google Shape;8012;p60"/>
              <p:cNvSpPr/>
              <p:nvPr/>
            </p:nvSpPr>
            <p:spPr>
              <a:xfrm>
                <a:off x="4098084" y="1586969"/>
                <a:ext cx="50244" cy="75803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712" extrusionOk="0">
                    <a:moveTo>
                      <a:pt x="170" y="0"/>
                    </a:moveTo>
                    <a:cubicBezTo>
                      <a:pt x="0" y="0"/>
                      <a:pt x="88" y="879"/>
                      <a:pt x="154" y="1394"/>
                    </a:cubicBezTo>
                    <a:cubicBezTo>
                      <a:pt x="178" y="1578"/>
                      <a:pt x="336" y="1711"/>
                      <a:pt x="517" y="1711"/>
                    </a:cubicBezTo>
                    <a:cubicBezTo>
                      <a:pt x="535" y="1711"/>
                      <a:pt x="552" y="1710"/>
                      <a:pt x="570" y="1708"/>
                    </a:cubicBezTo>
                    <a:cubicBezTo>
                      <a:pt x="700" y="1690"/>
                      <a:pt x="809" y="1606"/>
                      <a:pt x="859" y="1487"/>
                    </a:cubicBezTo>
                    <a:cubicBezTo>
                      <a:pt x="1021" y="1100"/>
                      <a:pt x="1353" y="259"/>
                      <a:pt x="1221" y="186"/>
                    </a:cubicBezTo>
                    <a:cubicBezTo>
                      <a:pt x="1214" y="182"/>
                      <a:pt x="1207" y="180"/>
                      <a:pt x="1199" y="180"/>
                    </a:cubicBezTo>
                    <a:cubicBezTo>
                      <a:pt x="1015" y="180"/>
                      <a:pt x="614" y="1215"/>
                      <a:pt x="614" y="1215"/>
                    </a:cubicBezTo>
                    <a:cubicBezTo>
                      <a:pt x="614" y="1215"/>
                      <a:pt x="416" y="12"/>
                      <a:pt x="172" y="1"/>
                    </a:cubicBezTo>
                    <a:cubicBezTo>
                      <a:pt x="171" y="0"/>
                      <a:pt x="171" y="0"/>
                      <a:pt x="1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3" name="Google Shape;8013;p60"/>
              <p:cNvSpPr/>
              <p:nvPr/>
            </p:nvSpPr>
            <p:spPr>
              <a:xfrm>
                <a:off x="4114931" y="1671365"/>
                <a:ext cx="55810" cy="76113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719" extrusionOk="0">
                    <a:moveTo>
                      <a:pt x="1161" y="0"/>
                    </a:moveTo>
                    <a:cubicBezTo>
                      <a:pt x="965" y="0"/>
                      <a:pt x="1140" y="1193"/>
                      <a:pt x="1140" y="1193"/>
                    </a:cubicBezTo>
                    <a:cubicBezTo>
                      <a:pt x="1140" y="1193"/>
                      <a:pt x="454" y="338"/>
                      <a:pt x="195" y="338"/>
                    </a:cubicBezTo>
                    <a:cubicBezTo>
                      <a:pt x="180" y="338"/>
                      <a:pt x="167" y="341"/>
                      <a:pt x="155" y="347"/>
                    </a:cubicBezTo>
                    <a:cubicBezTo>
                      <a:pt x="0" y="424"/>
                      <a:pt x="514" y="1153"/>
                      <a:pt x="828" y="1572"/>
                    </a:cubicBezTo>
                    <a:cubicBezTo>
                      <a:pt x="899" y="1668"/>
                      <a:pt x="1010" y="1718"/>
                      <a:pt x="1121" y="1718"/>
                    </a:cubicBezTo>
                    <a:cubicBezTo>
                      <a:pt x="1199" y="1718"/>
                      <a:pt x="1278" y="1694"/>
                      <a:pt x="1345" y="1644"/>
                    </a:cubicBezTo>
                    <a:cubicBezTo>
                      <a:pt x="1449" y="1566"/>
                      <a:pt x="1503" y="1440"/>
                      <a:pt x="1488" y="1310"/>
                    </a:cubicBezTo>
                    <a:cubicBezTo>
                      <a:pt x="1438" y="895"/>
                      <a:pt x="1313" y="0"/>
                      <a:pt x="11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4" name="Google Shape;8014;p60"/>
              <p:cNvSpPr/>
              <p:nvPr/>
            </p:nvSpPr>
            <p:spPr>
              <a:xfrm>
                <a:off x="4047989" y="1587810"/>
                <a:ext cx="55810" cy="76113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719" extrusionOk="0">
                    <a:moveTo>
                      <a:pt x="1162" y="0"/>
                    </a:moveTo>
                    <a:cubicBezTo>
                      <a:pt x="965" y="0"/>
                      <a:pt x="1140" y="1194"/>
                      <a:pt x="1140" y="1194"/>
                    </a:cubicBezTo>
                    <a:cubicBezTo>
                      <a:pt x="1140" y="1194"/>
                      <a:pt x="454" y="339"/>
                      <a:pt x="195" y="339"/>
                    </a:cubicBezTo>
                    <a:cubicBezTo>
                      <a:pt x="180" y="339"/>
                      <a:pt x="167" y="341"/>
                      <a:pt x="155" y="347"/>
                    </a:cubicBezTo>
                    <a:cubicBezTo>
                      <a:pt x="0" y="424"/>
                      <a:pt x="514" y="1152"/>
                      <a:pt x="828" y="1572"/>
                    </a:cubicBezTo>
                    <a:cubicBezTo>
                      <a:pt x="899" y="1668"/>
                      <a:pt x="1010" y="1719"/>
                      <a:pt x="1122" y="1719"/>
                    </a:cubicBezTo>
                    <a:cubicBezTo>
                      <a:pt x="1200" y="1719"/>
                      <a:pt x="1279" y="1694"/>
                      <a:pt x="1346" y="1644"/>
                    </a:cubicBezTo>
                    <a:cubicBezTo>
                      <a:pt x="1450" y="1565"/>
                      <a:pt x="1503" y="1439"/>
                      <a:pt x="1488" y="1311"/>
                    </a:cubicBezTo>
                    <a:cubicBezTo>
                      <a:pt x="1439" y="895"/>
                      <a:pt x="1313" y="0"/>
                      <a:pt x="11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5" name="Google Shape;8015;p60"/>
              <p:cNvSpPr/>
              <p:nvPr/>
            </p:nvSpPr>
            <p:spPr>
              <a:xfrm>
                <a:off x="4209555" y="1642495"/>
                <a:ext cx="55810" cy="7615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720" extrusionOk="0">
                    <a:moveTo>
                      <a:pt x="1161" y="1"/>
                    </a:moveTo>
                    <a:cubicBezTo>
                      <a:pt x="965" y="1"/>
                      <a:pt x="1140" y="1194"/>
                      <a:pt x="1140" y="1194"/>
                    </a:cubicBezTo>
                    <a:cubicBezTo>
                      <a:pt x="1140" y="1194"/>
                      <a:pt x="454" y="339"/>
                      <a:pt x="195" y="339"/>
                    </a:cubicBezTo>
                    <a:cubicBezTo>
                      <a:pt x="180" y="339"/>
                      <a:pt x="167" y="342"/>
                      <a:pt x="155" y="348"/>
                    </a:cubicBezTo>
                    <a:cubicBezTo>
                      <a:pt x="0" y="425"/>
                      <a:pt x="514" y="1153"/>
                      <a:pt x="828" y="1572"/>
                    </a:cubicBezTo>
                    <a:cubicBezTo>
                      <a:pt x="899" y="1669"/>
                      <a:pt x="1010" y="1719"/>
                      <a:pt x="1122" y="1719"/>
                    </a:cubicBezTo>
                    <a:cubicBezTo>
                      <a:pt x="1200" y="1719"/>
                      <a:pt x="1278" y="1695"/>
                      <a:pt x="1345" y="1644"/>
                    </a:cubicBezTo>
                    <a:cubicBezTo>
                      <a:pt x="1449" y="1565"/>
                      <a:pt x="1503" y="1439"/>
                      <a:pt x="1488" y="1311"/>
                    </a:cubicBezTo>
                    <a:cubicBezTo>
                      <a:pt x="1438" y="896"/>
                      <a:pt x="1313" y="1"/>
                      <a:pt x="1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6" name="Google Shape;8016;p60"/>
              <p:cNvSpPr/>
              <p:nvPr/>
            </p:nvSpPr>
            <p:spPr>
              <a:xfrm>
                <a:off x="4423328" y="1827670"/>
                <a:ext cx="50503" cy="75405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703" extrusionOk="0">
                    <a:moveTo>
                      <a:pt x="173" y="0"/>
                    </a:moveTo>
                    <a:cubicBezTo>
                      <a:pt x="1" y="0"/>
                      <a:pt x="112" y="880"/>
                      <a:pt x="191" y="1394"/>
                    </a:cubicBezTo>
                    <a:cubicBezTo>
                      <a:pt x="219" y="1574"/>
                      <a:pt x="375" y="1702"/>
                      <a:pt x="554" y="1702"/>
                    </a:cubicBezTo>
                    <a:cubicBezTo>
                      <a:pt x="574" y="1702"/>
                      <a:pt x="595" y="1701"/>
                      <a:pt x="616" y="1697"/>
                    </a:cubicBezTo>
                    <a:cubicBezTo>
                      <a:pt x="744" y="1676"/>
                      <a:pt x="851" y="1590"/>
                      <a:pt x="898" y="1470"/>
                    </a:cubicBezTo>
                    <a:cubicBezTo>
                      <a:pt x="1049" y="1078"/>
                      <a:pt x="1360" y="230"/>
                      <a:pt x="1227" y="160"/>
                    </a:cubicBezTo>
                    <a:cubicBezTo>
                      <a:pt x="1220" y="156"/>
                      <a:pt x="1213" y="154"/>
                      <a:pt x="1205" y="154"/>
                    </a:cubicBezTo>
                    <a:cubicBezTo>
                      <a:pt x="1022" y="154"/>
                      <a:pt x="646" y="1203"/>
                      <a:pt x="646" y="1203"/>
                    </a:cubicBezTo>
                    <a:cubicBezTo>
                      <a:pt x="646" y="1203"/>
                      <a:pt x="418" y="6"/>
                      <a:pt x="174" y="0"/>
                    </a:cubicBezTo>
                    <a:cubicBezTo>
                      <a:pt x="174" y="0"/>
                      <a:pt x="173" y="0"/>
                      <a:pt x="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7" name="Google Shape;8017;p60"/>
              <p:cNvSpPr/>
              <p:nvPr/>
            </p:nvSpPr>
            <p:spPr>
              <a:xfrm>
                <a:off x="3928277" y="1829574"/>
                <a:ext cx="50466" cy="7540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703" extrusionOk="0">
                    <a:moveTo>
                      <a:pt x="172" y="1"/>
                    </a:moveTo>
                    <a:cubicBezTo>
                      <a:pt x="0" y="1"/>
                      <a:pt x="110" y="880"/>
                      <a:pt x="190" y="1394"/>
                    </a:cubicBezTo>
                    <a:cubicBezTo>
                      <a:pt x="218" y="1575"/>
                      <a:pt x="375" y="1703"/>
                      <a:pt x="553" y="1703"/>
                    </a:cubicBezTo>
                    <a:cubicBezTo>
                      <a:pt x="573" y="1703"/>
                      <a:pt x="594" y="1701"/>
                      <a:pt x="614" y="1698"/>
                    </a:cubicBezTo>
                    <a:cubicBezTo>
                      <a:pt x="743" y="1677"/>
                      <a:pt x="851" y="1591"/>
                      <a:pt x="898" y="1470"/>
                    </a:cubicBezTo>
                    <a:cubicBezTo>
                      <a:pt x="1049" y="1079"/>
                      <a:pt x="1359" y="230"/>
                      <a:pt x="1225" y="160"/>
                    </a:cubicBezTo>
                    <a:cubicBezTo>
                      <a:pt x="1219" y="157"/>
                      <a:pt x="1212" y="155"/>
                      <a:pt x="1204" y="155"/>
                    </a:cubicBezTo>
                    <a:cubicBezTo>
                      <a:pt x="1021" y="155"/>
                      <a:pt x="644" y="1204"/>
                      <a:pt x="644" y="1204"/>
                    </a:cubicBezTo>
                    <a:cubicBezTo>
                      <a:pt x="644" y="1204"/>
                      <a:pt x="417" y="6"/>
                      <a:pt x="173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8" name="Google Shape;8018;p60"/>
              <p:cNvSpPr/>
              <p:nvPr/>
            </p:nvSpPr>
            <p:spPr>
              <a:xfrm>
                <a:off x="3859553" y="1879167"/>
                <a:ext cx="36291" cy="5424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225" extrusionOk="0">
                    <a:moveTo>
                      <a:pt x="124" y="0"/>
                    </a:moveTo>
                    <a:cubicBezTo>
                      <a:pt x="0" y="0"/>
                      <a:pt x="80" y="632"/>
                      <a:pt x="137" y="1003"/>
                    </a:cubicBezTo>
                    <a:cubicBezTo>
                      <a:pt x="157" y="1132"/>
                      <a:pt x="270" y="1225"/>
                      <a:pt x="399" y="1225"/>
                    </a:cubicBezTo>
                    <a:cubicBezTo>
                      <a:pt x="413" y="1225"/>
                      <a:pt x="427" y="1223"/>
                      <a:pt x="441" y="1221"/>
                    </a:cubicBezTo>
                    <a:cubicBezTo>
                      <a:pt x="534" y="1205"/>
                      <a:pt x="612" y="1143"/>
                      <a:pt x="646" y="1056"/>
                    </a:cubicBezTo>
                    <a:cubicBezTo>
                      <a:pt x="755" y="775"/>
                      <a:pt x="978" y="165"/>
                      <a:pt x="882" y="115"/>
                    </a:cubicBezTo>
                    <a:cubicBezTo>
                      <a:pt x="877" y="112"/>
                      <a:pt x="872" y="111"/>
                      <a:pt x="867" y="111"/>
                    </a:cubicBezTo>
                    <a:cubicBezTo>
                      <a:pt x="735" y="111"/>
                      <a:pt x="464" y="865"/>
                      <a:pt x="464" y="865"/>
                    </a:cubicBezTo>
                    <a:cubicBezTo>
                      <a:pt x="464" y="865"/>
                      <a:pt x="300" y="4"/>
                      <a:pt x="125" y="0"/>
                    </a:cubicBezTo>
                    <a:cubicBezTo>
                      <a:pt x="125" y="0"/>
                      <a:pt x="124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9" name="Google Shape;8019;p60"/>
              <p:cNvSpPr/>
              <p:nvPr/>
            </p:nvSpPr>
            <p:spPr>
              <a:xfrm>
                <a:off x="3777434" y="1802254"/>
                <a:ext cx="60003" cy="75892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714" extrusionOk="0">
                    <a:moveTo>
                      <a:pt x="1106" y="1"/>
                    </a:moveTo>
                    <a:cubicBezTo>
                      <a:pt x="1104" y="1"/>
                      <a:pt x="1103" y="1"/>
                      <a:pt x="1101" y="1"/>
                    </a:cubicBezTo>
                    <a:cubicBezTo>
                      <a:pt x="906" y="25"/>
                      <a:pt x="1225" y="1187"/>
                      <a:pt x="1225" y="1187"/>
                    </a:cubicBezTo>
                    <a:cubicBezTo>
                      <a:pt x="1225" y="1187"/>
                      <a:pt x="471" y="452"/>
                      <a:pt x="199" y="452"/>
                    </a:cubicBezTo>
                    <a:cubicBezTo>
                      <a:pt x="178" y="452"/>
                      <a:pt x="159" y="456"/>
                      <a:pt x="145" y="466"/>
                    </a:cubicBezTo>
                    <a:cubicBezTo>
                      <a:pt x="1" y="561"/>
                      <a:pt x="599" y="1223"/>
                      <a:pt x="961" y="1601"/>
                    </a:cubicBezTo>
                    <a:cubicBezTo>
                      <a:pt x="1033" y="1676"/>
                      <a:pt x="1130" y="1714"/>
                      <a:pt x="1227" y="1714"/>
                    </a:cubicBezTo>
                    <a:cubicBezTo>
                      <a:pt x="1319" y="1714"/>
                      <a:pt x="1412" y="1679"/>
                      <a:pt x="1484" y="1610"/>
                    </a:cubicBezTo>
                    <a:cubicBezTo>
                      <a:pt x="1577" y="1520"/>
                      <a:pt x="1616" y="1388"/>
                      <a:pt x="1585" y="1263"/>
                    </a:cubicBezTo>
                    <a:cubicBezTo>
                      <a:pt x="1486" y="860"/>
                      <a:pt x="1256" y="1"/>
                      <a:pt x="11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0" name="Google Shape;8020;p60"/>
              <p:cNvSpPr/>
              <p:nvPr/>
            </p:nvSpPr>
            <p:spPr>
              <a:xfrm>
                <a:off x="4325331" y="1670745"/>
                <a:ext cx="86386" cy="76866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1736" extrusionOk="0">
                    <a:moveTo>
                      <a:pt x="2091" y="1"/>
                    </a:moveTo>
                    <a:cubicBezTo>
                      <a:pt x="2090" y="1"/>
                      <a:pt x="2089" y="1"/>
                      <a:pt x="2089" y="1"/>
                    </a:cubicBezTo>
                    <a:cubicBezTo>
                      <a:pt x="1848" y="12"/>
                      <a:pt x="1608" y="1302"/>
                      <a:pt x="1608" y="1302"/>
                    </a:cubicBezTo>
                    <a:cubicBezTo>
                      <a:pt x="1608" y="1302"/>
                      <a:pt x="876" y="392"/>
                      <a:pt x="463" y="392"/>
                    </a:cubicBezTo>
                    <a:cubicBezTo>
                      <a:pt x="439" y="392"/>
                      <a:pt x="416" y="396"/>
                      <a:pt x="394" y="402"/>
                    </a:cubicBezTo>
                    <a:cubicBezTo>
                      <a:pt x="0" y="521"/>
                      <a:pt x="1200" y="1736"/>
                      <a:pt x="1200" y="1736"/>
                    </a:cubicBezTo>
                    <a:lnTo>
                      <a:pt x="2089" y="1573"/>
                    </a:lnTo>
                    <a:cubicBezTo>
                      <a:pt x="2089" y="1573"/>
                      <a:pt x="2328" y="1"/>
                      <a:pt x="20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1" name="Google Shape;8021;p60"/>
              <p:cNvSpPr/>
              <p:nvPr/>
            </p:nvSpPr>
            <p:spPr>
              <a:xfrm>
                <a:off x="4247439" y="1439076"/>
                <a:ext cx="86386" cy="76821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1735" extrusionOk="0">
                    <a:moveTo>
                      <a:pt x="2091" y="1"/>
                    </a:moveTo>
                    <a:cubicBezTo>
                      <a:pt x="2090" y="1"/>
                      <a:pt x="2089" y="1"/>
                      <a:pt x="2089" y="1"/>
                    </a:cubicBezTo>
                    <a:cubicBezTo>
                      <a:pt x="1848" y="11"/>
                      <a:pt x="1607" y="1301"/>
                      <a:pt x="1607" y="1301"/>
                    </a:cubicBezTo>
                    <a:cubicBezTo>
                      <a:pt x="1607" y="1301"/>
                      <a:pt x="875" y="392"/>
                      <a:pt x="463" y="392"/>
                    </a:cubicBezTo>
                    <a:cubicBezTo>
                      <a:pt x="439" y="392"/>
                      <a:pt x="416" y="395"/>
                      <a:pt x="394" y="401"/>
                    </a:cubicBezTo>
                    <a:cubicBezTo>
                      <a:pt x="0" y="521"/>
                      <a:pt x="1199" y="1735"/>
                      <a:pt x="1199" y="1735"/>
                    </a:cubicBezTo>
                    <a:lnTo>
                      <a:pt x="2089" y="1572"/>
                    </a:lnTo>
                    <a:cubicBezTo>
                      <a:pt x="2089" y="1572"/>
                      <a:pt x="2328" y="1"/>
                      <a:pt x="20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2" name="Google Shape;8022;p60"/>
              <p:cNvSpPr/>
              <p:nvPr/>
            </p:nvSpPr>
            <p:spPr>
              <a:xfrm>
                <a:off x="4001787" y="1436552"/>
                <a:ext cx="86386" cy="76777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1734" extrusionOk="0">
                    <a:moveTo>
                      <a:pt x="2091" y="0"/>
                    </a:moveTo>
                    <a:cubicBezTo>
                      <a:pt x="2090" y="0"/>
                      <a:pt x="2090" y="0"/>
                      <a:pt x="2089" y="0"/>
                    </a:cubicBezTo>
                    <a:cubicBezTo>
                      <a:pt x="1848" y="10"/>
                      <a:pt x="1607" y="1300"/>
                      <a:pt x="1607" y="1300"/>
                    </a:cubicBezTo>
                    <a:cubicBezTo>
                      <a:pt x="1607" y="1300"/>
                      <a:pt x="876" y="391"/>
                      <a:pt x="463" y="391"/>
                    </a:cubicBezTo>
                    <a:cubicBezTo>
                      <a:pt x="439" y="391"/>
                      <a:pt x="416" y="394"/>
                      <a:pt x="394" y="400"/>
                    </a:cubicBezTo>
                    <a:cubicBezTo>
                      <a:pt x="0" y="520"/>
                      <a:pt x="1199" y="1734"/>
                      <a:pt x="1199" y="1734"/>
                    </a:cubicBezTo>
                    <a:lnTo>
                      <a:pt x="2089" y="1571"/>
                    </a:lnTo>
                    <a:cubicBezTo>
                      <a:pt x="2089" y="1571"/>
                      <a:pt x="2328" y="0"/>
                      <a:pt x="20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3" name="Google Shape;8023;p60"/>
              <p:cNvSpPr/>
              <p:nvPr/>
            </p:nvSpPr>
            <p:spPr>
              <a:xfrm>
                <a:off x="3943305" y="1497968"/>
                <a:ext cx="86423" cy="76866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736" extrusionOk="0">
                    <a:moveTo>
                      <a:pt x="2093" y="0"/>
                    </a:moveTo>
                    <a:cubicBezTo>
                      <a:pt x="2092" y="0"/>
                      <a:pt x="2091" y="0"/>
                      <a:pt x="2090" y="0"/>
                    </a:cubicBezTo>
                    <a:cubicBezTo>
                      <a:pt x="1850" y="11"/>
                      <a:pt x="1609" y="1301"/>
                      <a:pt x="1609" y="1301"/>
                    </a:cubicBezTo>
                    <a:cubicBezTo>
                      <a:pt x="1609" y="1301"/>
                      <a:pt x="876" y="392"/>
                      <a:pt x="463" y="392"/>
                    </a:cubicBezTo>
                    <a:cubicBezTo>
                      <a:pt x="439" y="392"/>
                      <a:pt x="416" y="395"/>
                      <a:pt x="394" y="402"/>
                    </a:cubicBezTo>
                    <a:cubicBezTo>
                      <a:pt x="1" y="521"/>
                      <a:pt x="1201" y="1735"/>
                      <a:pt x="1201" y="1735"/>
                    </a:cubicBezTo>
                    <a:lnTo>
                      <a:pt x="2090" y="1572"/>
                    </a:lnTo>
                    <a:cubicBezTo>
                      <a:pt x="2090" y="1572"/>
                      <a:pt x="2328" y="0"/>
                      <a:pt x="20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4" name="Google Shape;8024;p60"/>
              <p:cNvSpPr/>
              <p:nvPr/>
            </p:nvSpPr>
            <p:spPr>
              <a:xfrm>
                <a:off x="4224135" y="1542158"/>
                <a:ext cx="86386" cy="76777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1734" extrusionOk="0">
                    <a:moveTo>
                      <a:pt x="2092" y="0"/>
                    </a:moveTo>
                    <a:cubicBezTo>
                      <a:pt x="2092" y="0"/>
                      <a:pt x="2091" y="0"/>
                      <a:pt x="2090" y="0"/>
                    </a:cubicBezTo>
                    <a:cubicBezTo>
                      <a:pt x="1849" y="10"/>
                      <a:pt x="1608" y="1300"/>
                      <a:pt x="1608" y="1300"/>
                    </a:cubicBezTo>
                    <a:cubicBezTo>
                      <a:pt x="1608" y="1300"/>
                      <a:pt x="877" y="391"/>
                      <a:pt x="463" y="391"/>
                    </a:cubicBezTo>
                    <a:cubicBezTo>
                      <a:pt x="439" y="391"/>
                      <a:pt x="416" y="394"/>
                      <a:pt x="394" y="400"/>
                    </a:cubicBezTo>
                    <a:cubicBezTo>
                      <a:pt x="0" y="520"/>
                      <a:pt x="1200" y="1734"/>
                      <a:pt x="1200" y="1734"/>
                    </a:cubicBezTo>
                    <a:lnTo>
                      <a:pt x="2090" y="1571"/>
                    </a:lnTo>
                    <a:cubicBezTo>
                      <a:pt x="2090" y="1571"/>
                      <a:pt x="2328" y="0"/>
                      <a:pt x="20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5" name="Google Shape;8025;p60"/>
              <p:cNvSpPr/>
              <p:nvPr/>
            </p:nvSpPr>
            <p:spPr>
              <a:xfrm>
                <a:off x="4160273" y="1383417"/>
                <a:ext cx="86423" cy="76821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735" extrusionOk="0">
                    <a:moveTo>
                      <a:pt x="2092" y="0"/>
                    </a:moveTo>
                    <a:cubicBezTo>
                      <a:pt x="2091" y="0"/>
                      <a:pt x="2090" y="0"/>
                      <a:pt x="2089" y="0"/>
                    </a:cubicBezTo>
                    <a:cubicBezTo>
                      <a:pt x="1850" y="10"/>
                      <a:pt x="1609" y="1300"/>
                      <a:pt x="1609" y="1300"/>
                    </a:cubicBezTo>
                    <a:cubicBezTo>
                      <a:pt x="1609" y="1300"/>
                      <a:pt x="876" y="391"/>
                      <a:pt x="464" y="391"/>
                    </a:cubicBezTo>
                    <a:cubicBezTo>
                      <a:pt x="439" y="391"/>
                      <a:pt x="416" y="394"/>
                      <a:pt x="395" y="401"/>
                    </a:cubicBezTo>
                    <a:cubicBezTo>
                      <a:pt x="1" y="520"/>
                      <a:pt x="1201" y="1734"/>
                      <a:pt x="1201" y="1734"/>
                    </a:cubicBezTo>
                    <a:lnTo>
                      <a:pt x="2089" y="1571"/>
                    </a:lnTo>
                    <a:cubicBezTo>
                      <a:pt x="2089" y="1571"/>
                      <a:pt x="2329" y="0"/>
                      <a:pt x="20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6" name="Google Shape;8026;p60"/>
              <p:cNvSpPr/>
              <p:nvPr/>
            </p:nvSpPr>
            <p:spPr>
              <a:xfrm>
                <a:off x="4395832" y="1377484"/>
                <a:ext cx="61710" cy="57516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299" extrusionOk="0">
                    <a:moveTo>
                      <a:pt x="260" y="0"/>
                    </a:moveTo>
                    <a:cubicBezTo>
                      <a:pt x="0" y="0"/>
                      <a:pt x="366" y="1120"/>
                      <a:pt x="366" y="1120"/>
                    </a:cubicBezTo>
                    <a:lnTo>
                      <a:pt x="993" y="1298"/>
                    </a:lnTo>
                    <a:cubicBezTo>
                      <a:pt x="993" y="1298"/>
                      <a:pt x="1662" y="353"/>
                      <a:pt x="1504" y="283"/>
                    </a:cubicBezTo>
                    <a:cubicBezTo>
                      <a:pt x="1497" y="280"/>
                      <a:pt x="1489" y="278"/>
                      <a:pt x="1481" y="278"/>
                    </a:cubicBezTo>
                    <a:cubicBezTo>
                      <a:pt x="1295" y="278"/>
                      <a:pt x="770" y="971"/>
                      <a:pt x="770" y="971"/>
                    </a:cubicBezTo>
                    <a:cubicBezTo>
                      <a:pt x="770" y="971"/>
                      <a:pt x="570" y="51"/>
                      <a:pt x="277" y="2"/>
                    </a:cubicBezTo>
                    <a:cubicBezTo>
                      <a:pt x="271" y="1"/>
                      <a:pt x="266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7" name="Google Shape;8027;p60"/>
              <p:cNvSpPr/>
              <p:nvPr/>
            </p:nvSpPr>
            <p:spPr>
              <a:xfrm>
                <a:off x="3929390" y="1376200"/>
                <a:ext cx="61747" cy="57516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299" extrusionOk="0">
                    <a:moveTo>
                      <a:pt x="262" y="0"/>
                    </a:moveTo>
                    <a:cubicBezTo>
                      <a:pt x="1" y="0"/>
                      <a:pt x="367" y="1120"/>
                      <a:pt x="367" y="1120"/>
                    </a:cubicBezTo>
                    <a:lnTo>
                      <a:pt x="995" y="1298"/>
                    </a:lnTo>
                    <a:cubicBezTo>
                      <a:pt x="995" y="1298"/>
                      <a:pt x="1664" y="353"/>
                      <a:pt x="1504" y="283"/>
                    </a:cubicBezTo>
                    <a:cubicBezTo>
                      <a:pt x="1497" y="280"/>
                      <a:pt x="1489" y="278"/>
                      <a:pt x="1481" y="278"/>
                    </a:cubicBezTo>
                    <a:cubicBezTo>
                      <a:pt x="1296" y="278"/>
                      <a:pt x="772" y="971"/>
                      <a:pt x="772" y="971"/>
                    </a:cubicBezTo>
                    <a:cubicBezTo>
                      <a:pt x="772" y="971"/>
                      <a:pt x="572" y="51"/>
                      <a:pt x="279" y="2"/>
                    </a:cubicBezTo>
                    <a:cubicBezTo>
                      <a:pt x="273" y="1"/>
                      <a:pt x="267" y="0"/>
                      <a:pt x="2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8" name="Google Shape;8028;p60"/>
              <p:cNvSpPr/>
              <p:nvPr/>
            </p:nvSpPr>
            <p:spPr>
              <a:xfrm>
                <a:off x="3878404" y="1624694"/>
                <a:ext cx="86386" cy="76821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1735" extrusionOk="0">
                    <a:moveTo>
                      <a:pt x="2091" y="0"/>
                    </a:moveTo>
                    <a:cubicBezTo>
                      <a:pt x="2090" y="0"/>
                      <a:pt x="2090" y="0"/>
                      <a:pt x="2089" y="0"/>
                    </a:cubicBezTo>
                    <a:cubicBezTo>
                      <a:pt x="1849" y="12"/>
                      <a:pt x="1608" y="1302"/>
                      <a:pt x="1608" y="1302"/>
                    </a:cubicBezTo>
                    <a:cubicBezTo>
                      <a:pt x="1608" y="1302"/>
                      <a:pt x="876" y="392"/>
                      <a:pt x="463" y="392"/>
                    </a:cubicBezTo>
                    <a:cubicBezTo>
                      <a:pt x="439" y="392"/>
                      <a:pt x="416" y="395"/>
                      <a:pt x="394" y="402"/>
                    </a:cubicBezTo>
                    <a:cubicBezTo>
                      <a:pt x="0" y="521"/>
                      <a:pt x="1200" y="1734"/>
                      <a:pt x="1200" y="1734"/>
                    </a:cubicBezTo>
                    <a:lnTo>
                      <a:pt x="2089" y="1573"/>
                    </a:lnTo>
                    <a:cubicBezTo>
                      <a:pt x="2089" y="1573"/>
                      <a:pt x="2328" y="0"/>
                      <a:pt x="20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9" name="Google Shape;8029;p60"/>
              <p:cNvSpPr/>
              <p:nvPr/>
            </p:nvSpPr>
            <p:spPr>
              <a:xfrm>
                <a:off x="3959595" y="1553626"/>
                <a:ext cx="86386" cy="76821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1735" extrusionOk="0">
                    <a:moveTo>
                      <a:pt x="2091" y="1"/>
                    </a:moveTo>
                    <a:cubicBezTo>
                      <a:pt x="2090" y="1"/>
                      <a:pt x="2089" y="1"/>
                      <a:pt x="2088" y="1"/>
                    </a:cubicBezTo>
                    <a:cubicBezTo>
                      <a:pt x="1848" y="12"/>
                      <a:pt x="1607" y="1302"/>
                      <a:pt x="1607" y="1302"/>
                    </a:cubicBezTo>
                    <a:cubicBezTo>
                      <a:pt x="1607" y="1302"/>
                      <a:pt x="875" y="393"/>
                      <a:pt x="463" y="393"/>
                    </a:cubicBezTo>
                    <a:cubicBezTo>
                      <a:pt x="438" y="393"/>
                      <a:pt x="415" y="396"/>
                      <a:pt x="394" y="402"/>
                    </a:cubicBezTo>
                    <a:cubicBezTo>
                      <a:pt x="0" y="522"/>
                      <a:pt x="1199" y="1735"/>
                      <a:pt x="1199" y="1735"/>
                    </a:cubicBezTo>
                    <a:lnTo>
                      <a:pt x="2088" y="1573"/>
                    </a:lnTo>
                    <a:cubicBezTo>
                      <a:pt x="2088" y="1573"/>
                      <a:pt x="2328" y="1"/>
                      <a:pt x="20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0" name="Google Shape;8030;p60"/>
              <p:cNvSpPr/>
              <p:nvPr/>
            </p:nvSpPr>
            <p:spPr>
              <a:xfrm>
                <a:off x="4396203" y="1530601"/>
                <a:ext cx="86423" cy="76866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736" extrusionOk="0">
                    <a:moveTo>
                      <a:pt x="2091" y="0"/>
                    </a:moveTo>
                    <a:cubicBezTo>
                      <a:pt x="2091" y="0"/>
                      <a:pt x="2090" y="0"/>
                      <a:pt x="2089" y="0"/>
                    </a:cubicBezTo>
                    <a:cubicBezTo>
                      <a:pt x="1848" y="11"/>
                      <a:pt x="1609" y="1301"/>
                      <a:pt x="1609" y="1301"/>
                    </a:cubicBezTo>
                    <a:cubicBezTo>
                      <a:pt x="1609" y="1301"/>
                      <a:pt x="876" y="392"/>
                      <a:pt x="463" y="392"/>
                    </a:cubicBezTo>
                    <a:cubicBezTo>
                      <a:pt x="439" y="392"/>
                      <a:pt x="416" y="395"/>
                      <a:pt x="394" y="402"/>
                    </a:cubicBezTo>
                    <a:cubicBezTo>
                      <a:pt x="1" y="521"/>
                      <a:pt x="1201" y="1735"/>
                      <a:pt x="1201" y="1735"/>
                    </a:cubicBezTo>
                    <a:lnTo>
                      <a:pt x="2089" y="1572"/>
                    </a:lnTo>
                    <a:cubicBezTo>
                      <a:pt x="2089" y="1572"/>
                      <a:pt x="2328" y="0"/>
                      <a:pt x="20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1" name="Google Shape;8031;p60"/>
              <p:cNvSpPr/>
              <p:nvPr/>
            </p:nvSpPr>
            <p:spPr>
              <a:xfrm>
                <a:off x="3864674" y="1505406"/>
                <a:ext cx="86980" cy="76334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1724" extrusionOk="0">
                    <a:moveTo>
                      <a:pt x="381" y="1"/>
                    </a:moveTo>
                    <a:cubicBezTo>
                      <a:pt x="1" y="1"/>
                      <a:pt x="629" y="1538"/>
                      <a:pt x="629" y="1538"/>
                    </a:cubicBezTo>
                    <a:lnTo>
                      <a:pt x="1513" y="1723"/>
                    </a:lnTo>
                    <a:cubicBezTo>
                      <a:pt x="1513" y="1723"/>
                      <a:pt x="2344" y="351"/>
                      <a:pt x="2116" y="270"/>
                    </a:cubicBezTo>
                    <a:cubicBezTo>
                      <a:pt x="2108" y="267"/>
                      <a:pt x="2100" y="266"/>
                      <a:pt x="2090" y="266"/>
                    </a:cubicBezTo>
                    <a:cubicBezTo>
                      <a:pt x="1840" y="266"/>
                      <a:pt x="1173" y="1292"/>
                      <a:pt x="1173" y="1292"/>
                    </a:cubicBezTo>
                    <a:cubicBezTo>
                      <a:pt x="1173" y="1292"/>
                      <a:pt x="805" y="40"/>
                      <a:pt x="395" y="2"/>
                    </a:cubicBezTo>
                    <a:cubicBezTo>
                      <a:pt x="390" y="1"/>
                      <a:pt x="385" y="1"/>
                      <a:pt x="3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2" name="Google Shape;8032;p60"/>
              <p:cNvSpPr/>
              <p:nvPr/>
            </p:nvSpPr>
            <p:spPr>
              <a:xfrm>
                <a:off x="3764039" y="1527148"/>
                <a:ext cx="86980" cy="76334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1724" extrusionOk="0">
                    <a:moveTo>
                      <a:pt x="381" y="1"/>
                    </a:moveTo>
                    <a:cubicBezTo>
                      <a:pt x="0" y="1"/>
                      <a:pt x="628" y="1539"/>
                      <a:pt x="628" y="1539"/>
                    </a:cubicBezTo>
                    <a:lnTo>
                      <a:pt x="1514" y="1724"/>
                    </a:lnTo>
                    <a:cubicBezTo>
                      <a:pt x="1514" y="1724"/>
                      <a:pt x="2343" y="351"/>
                      <a:pt x="2117" y="270"/>
                    </a:cubicBezTo>
                    <a:cubicBezTo>
                      <a:pt x="2109" y="267"/>
                      <a:pt x="2100" y="266"/>
                      <a:pt x="2091" y="266"/>
                    </a:cubicBezTo>
                    <a:cubicBezTo>
                      <a:pt x="1841" y="266"/>
                      <a:pt x="1172" y="1291"/>
                      <a:pt x="1172" y="1291"/>
                    </a:cubicBezTo>
                    <a:cubicBezTo>
                      <a:pt x="1172" y="1291"/>
                      <a:pt x="806" y="40"/>
                      <a:pt x="395" y="1"/>
                    </a:cubicBezTo>
                    <a:cubicBezTo>
                      <a:pt x="390" y="1"/>
                      <a:pt x="386" y="1"/>
                      <a:pt x="3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3" name="Google Shape;8033;p60"/>
              <p:cNvSpPr/>
              <p:nvPr/>
            </p:nvSpPr>
            <p:spPr>
              <a:xfrm>
                <a:off x="3849423" y="1769133"/>
                <a:ext cx="44269" cy="66328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498" extrusionOk="0">
                    <a:moveTo>
                      <a:pt x="215" y="1"/>
                    </a:moveTo>
                    <a:cubicBezTo>
                      <a:pt x="213" y="1"/>
                      <a:pt x="211" y="1"/>
                      <a:pt x="209" y="1"/>
                    </a:cubicBezTo>
                    <a:cubicBezTo>
                      <a:pt x="1" y="23"/>
                      <a:pt x="89" y="1378"/>
                      <a:pt x="89" y="1378"/>
                    </a:cubicBezTo>
                    <a:lnTo>
                      <a:pt x="833" y="1497"/>
                    </a:lnTo>
                    <a:cubicBezTo>
                      <a:pt x="833" y="1497"/>
                      <a:pt x="1193" y="446"/>
                      <a:pt x="1084" y="370"/>
                    </a:cubicBezTo>
                    <a:cubicBezTo>
                      <a:pt x="1078" y="366"/>
                      <a:pt x="1071" y="364"/>
                      <a:pt x="1064" y="364"/>
                    </a:cubicBezTo>
                    <a:cubicBezTo>
                      <a:pt x="928" y="364"/>
                      <a:pt x="514" y="989"/>
                      <a:pt x="505" y="1020"/>
                    </a:cubicBezTo>
                    <a:cubicBezTo>
                      <a:pt x="505" y="1021"/>
                      <a:pt x="504" y="1021"/>
                      <a:pt x="504" y="1021"/>
                    </a:cubicBezTo>
                    <a:cubicBezTo>
                      <a:pt x="491" y="1021"/>
                      <a:pt x="415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4" name="Google Shape;8034;p60"/>
              <p:cNvSpPr/>
              <p:nvPr/>
            </p:nvSpPr>
            <p:spPr>
              <a:xfrm>
                <a:off x="3774800" y="1752838"/>
                <a:ext cx="63343" cy="68364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544" extrusionOk="0">
                    <a:moveTo>
                      <a:pt x="123" y="1"/>
                    </a:moveTo>
                    <a:cubicBezTo>
                      <a:pt x="122" y="1"/>
                      <a:pt x="121" y="1"/>
                      <a:pt x="121" y="1"/>
                    </a:cubicBezTo>
                    <a:cubicBezTo>
                      <a:pt x="0" y="11"/>
                      <a:pt x="590" y="1475"/>
                      <a:pt x="590" y="1475"/>
                    </a:cubicBezTo>
                    <a:cubicBezTo>
                      <a:pt x="590" y="1475"/>
                      <a:pt x="1089" y="1543"/>
                      <a:pt x="1240" y="1543"/>
                    </a:cubicBezTo>
                    <a:cubicBezTo>
                      <a:pt x="1259" y="1543"/>
                      <a:pt x="1273" y="1542"/>
                      <a:pt x="1279" y="1540"/>
                    </a:cubicBezTo>
                    <a:cubicBezTo>
                      <a:pt x="1334" y="1518"/>
                      <a:pt x="1706" y="998"/>
                      <a:pt x="1465" y="759"/>
                    </a:cubicBezTo>
                    <a:cubicBezTo>
                      <a:pt x="1428" y="722"/>
                      <a:pt x="1391" y="706"/>
                      <a:pt x="1357" y="706"/>
                    </a:cubicBezTo>
                    <a:cubicBezTo>
                      <a:pt x="1171" y="706"/>
                      <a:pt x="1038" y="1161"/>
                      <a:pt x="1038" y="1161"/>
                    </a:cubicBezTo>
                    <a:cubicBezTo>
                      <a:pt x="1038" y="1161"/>
                      <a:pt x="248" y="1"/>
                      <a:pt x="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5" name="Google Shape;8035;p60"/>
              <p:cNvSpPr/>
              <p:nvPr/>
            </p:nvSpPr>
            <p:spPr>
              <a:xfrm>
                <a:off x="3853171" y="1803715"/>
                <a:ext cx="46681" cy="52779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192" extrusionOk="0">
                    <a:moveTo>
                      <a:pt x="703" y="0"/>
                    </a:moveTo>
                    <a:cubicBezTo>
                      <a:pt x="0" y="504"/>
                      <a:pt x="564" y="1191"/>
                      <a:pt x="564" y="1191"/>
                    </a:cubicBezTo>
                    <a:cubicBezTo>
                      <a:pt x="1258" y="810"/>
                      <a:pt x="703" y="1"/>
                      <a:pt x="7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6" name="Google Shape;8036;p60"/>
              <p:cNvSpPr/>
              <p:nvPr/>
            </p:nvSpPr>
            <p:spPr>
              <a:xfrm>
                <a:off x="4222725" y="1811154"/>
                <a:ext cx="98372" cy="71951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1625" extrusionOk="0">
                    <a:moveTo>
                      <a:pt x="915" y="1"/>
                    </a:moveTo>
                    <a:cubicBezTo>
                      <a:pt x="663" y="1"/>
                      <a:pt x="647" y="360"/>
                      <a:pt x="647" y="360"/>
                    </a:cubicBezTo>
                    <a:cubicBezTo>
                      <a:pt x="608" y="353"/>
                      <a:pt x="572" y="350"/>
                      <a:pt x="540" y="350"/>
                    </a:cubicBezTo>
                    <a:cubicBezTo>
                      <a:pt x="131" y="350"/>
                      <a:pt x="252" y="860"/>
                      <a:pt x="252" y="860"/>
                    </a:cubicBezTo>
                    <a:cubicBezTo>
                      <a:pt x="252" y="860"/>
                      <a:pt x="0" y="1267"/>
                      <a:pt x="537" y="1517"/>
                    </a:cubicBezTo>
                    <a:cubicBezTo>
                      <a:pt x="708" y="1598"/>
                      <a:pt x="843" y="1625"/>
                      <a:pt x="946" y="1625"/>
                    </a:cubicBezTo>
                    <a:cubicBezTo>
                      <a:pt x="1166" y="1625"/>
                      <a:pt x="1246" y="1502"/>
                      <a:pt x="1246" y="1502"/>
                    </a:cubicBezTo>
                    <a:cubicBezTo>
                      <a:pt x="1246" y="1502"/>
                      <a:pt x="1408" y="1604"/>
                      <a:pt x="1612" y="1604"/>
                    </a:cubicBezTo>
                    <a:cubicBezTo>
                      <a:pt x="1706" y="1604"/>
                      <a:pt x="1809" y="1582"/>
                      <a:pt x="1909" y="1517"/>
                    </a:cubicBezTo>
                    <a:cubicBezTo>
                      <a:pt x="2225" y="1314"/>
                      <a:pt x="2004" y="985"/>
                      <a:pt x="2004" y="985"/>
                    </a:cubicBezTo>
                    <a:cubicBezTo>
                      <a:pt x="2004" y="985"/>
                      <a:pt x="2651" y="892"/>
                      <a:pt x="2161" y="375"/>
                    </a:cubicBezTo>
                    <a:cubicBezTo>
                      <a:pt x="1980" y="184"/>
                      <a:pt x="1844" y="124"/>
                      <a:pt x="1745" y="124"/>
                    </a:cubicBezTo>
                    <a:cubicBezTo>
                      <a:pt x="1577" y="124"/>
                      <a:pt x="1515" y="297"/>
                      <a:pt x="1515" y="297"/>
                    </a:cubicBezTo>
                    <a:cubicBezTo>
                      <a:pt x="1515" y="297"/>
                      <a:pt x="1168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7" name="Google Shape;8037;p60"/>
              <p:cNvSpPr/>
              <p:nvPr/>
            </p:nvSpPr>
            <p:spPr>
              <a:xfrm>
                <a:off x="3802816" y="1698508"/>
                <a:ext cx="98372" cy="71951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1625" extrusionOk="0">
                    <a:moveTo>
                      <a:pt x="916" y="0"/>
                    </a:moveTo>
                    <a:cubicBezTo>
                      <a:pt x="663" y="0"/>
                      <a:pt x="647" y="360"/>
                      <a:pt x="647" y="360"/>
                    </a:cubicBezTo>
                    <a:cubicBezTo>
                      <a:pt x="608" y="354"/>
                      <a:pt x="572" y="350"/>
                      <a:pt x="540" y="350"/>
                    </a:cubicBezTo>
                    <a:cubicBezTo>
                      <a:pt x="131" y="350"/>
                      <a:pt x="252" y="861"/>
                      <a:pt x="252" y="861"/>
                    </a:cubicBezTo>
                    <a:cubicBezTo>
                      <a:pt x="252" y="861"/>
                      <a:pt x="0" y="1267"/>
                      <a:pt x="537" y="1518"/>
                    </a:cubicBezTo>
                    <a:cubicBezTo>
                      <a:pt x="708" y="1598"/>
                      <a:pt x="843" y="1625"/>
                      <a:pt x="946" y="1625"/>
                    </a:cubicBezTo>
                    <a:cubicBezTo>
                      <a:pt x="1166" y="1625"/>
                      <a:pt x="1247" y="1502"/>
                      <a:pt x="1247" y="1502"/>
                    </a:cubicBezTo>
                    <a:cubicBezTo>
                      <a:pt x="1247" y="1502"/>
                      <a:pt x="1409" y="1604"/>
                      <a:pt x="1612" y="1604"/>
                    </a:cubicBezTo>
                    <a:cubicBezTo>
                      <a:pt x="1706" y="1604"/>
                      <a:pt x="1809" y="1582"/>
                      <a:pt x="1909" y="1518"/>
                    </a:cubicBezTo>
                    <a:cubicBezTo>
                      <a:pt x="2225" y="1315"/>
                      <a:pt x="2004" y="986"/>
                      <a:pt x="2004" y="986"/>
                    </a:cubicBezTo>
                    <a:cubicBezTo>
                      <a:pt x="2004" y="986"/>
                      <a:pt x="2651" y="892"/>
                      <a:pt x="2161" y="376"/>
                    </a:cubicBezTo>
                    <a:cubicBezTo>
                      <a:pt x="1980" y="185"/>
                      <a:pt x="1844" y="125"/>
                      <a:pt x="1745" y="125"/>
                    </a:cubicBezTo>
                    <a:cubicBezTo>
                      <a:pt x="1577" y="125"/>
                      <a:pt x="1514" y="298"/>
                      <a:pt x="1514" y="298"/>
                    </a:cubicBezTo>
                    <a:cubicBezTo>
                      <a:pt x="1514" y="298"/>
                      <a:pt x="1168" y="0"/>
                      <a:pt x="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8" name="Google Shape;8038;p60"/>
              <p:cNvSpPr/>
              <p:nvPr/>
            </p:nvSpPr>
            <p:spPr>
              <a:xfrm>
                <a:off x="3919779" y="1613580"/>
                <a:ext cx="56218" cy="41134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929" extrusionOk="0">
                    <a:moveTo>
                      <a:pt x="523" y="1"/>
                    </a:moveTo>
                    <a:cubicBezTo>
                      <a:pt x="378" y="1"/>
                      <a:pt x="369" y="206"/>
                      <a:pt x="369" y="206"/>
                    </a:cubicBezTo>
                    <a:cubicBezTo>
                      <a:pt x="347" y="202"/>
                      <a:pt x="327" y="200"/>
                      <a:pt x="308" y="200"/>
                    </a:cubicBezTo>
                    <a:cubicBezTo>
                      <a:pt x="74" y="200"/>
                      <a:pt x="144" y="492"/>
                      <a:pt x="144" y="492"/>
                    </a:cubicBezTo>
                    <a:cubicBezTo>
                      <a:pt x="144" y="492"/>
                      <a:pt x="0" y="724"/>
                      <a:pt x="306" y="867"/>
                    </a:cubicBezTo>
                    <a:cubicBezTo>
                      <a:pt x="404" y="913"/>
                      <a:pt x="481" y="928"/>
                      <a:pt x="540" y="928"/>
                    </a:cubicBezTo>
                    <a:cubicBezTo>
                      <a:pt x="666" y="928"/>
                      <a:pt x="712" y="858"/>
                      <a:pt x="712" y="858"/>
                    </a:cubicBezTo>
                    <a:cubicBezTo>
                      <a:pt x="712" y="858"/>
                      <a:pt x="804" y="916"/>
                      <a:pt x="921" y="916"/>
                    </a:cubicBezTo>
                    <a:cubicBezTo>
                      <a:pt x="975" y="916"/>
                      <a:pt x="1034" y="904"/>
                      <a:pt x="1091" y="867"/>
                    </a:cubicBezTo>
                    <a:cubicBezTo>
                      <a:pt x="1270" y="751"/>
                      <a:pt x="1144" y="564"/>
                      <a:pt x="1144" y="564"/>
                    </a:cubicBezTo>
                    <a:cubicBezTo>
                      <a:pt x="1144" y="564"/>
                      <a:pt x="1515" y="510"/>
                      <a:pt x="1235" y="215"/>
                    </a:cubicBezTo>
                    <a:cubicBezTo>
                      <a:pt x="1131" y="105"/>
                      <a:pt x="1053" y="71"/>
                      <a:pt x="997" y="71"/>
                    </a:cubicBezTo>
                    <a:cubicBezTo>
                      <a:pt x="901" y="71"/>
                      <a:pt x="866" y="170"/>
                      <a:pt x="866" y="170"/>
                    </a:cubicBezTo>
                    <a:cubicBezTo>
                      <a:pt x="866" y="170"/>
                      <a:pt x="667" y="1"/>
                      <a:pt x="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9" name="Google Shape;8039;p60"/>
              <p:cNvSpPr/>
              <p:nvPr/>
            </p:nvSpPr>
            <p:spPr>
              <a:xfrm>
                <a:off x="4096151" y="1626510"/>
                <a:ext cx="56218" cy="41134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929" extrusionOk="0">
                    <a:moveTo>
                      <a:pt x="524" y="1"/>
                    </a:moveTo>
                    <a:cubicBezTo>
                      <a:pt x="380" y="1"/>
                      <a:pt x="370" y="206"/>
                      <a:pt x="370" y="206"/>
                    </a:cubicBezTo>
                    <a:cubicBezTo>
                      <a:pt x="347" y="202"/>
                      <a:pt x="327" y="200"/>
                      <a:pt x="309" y="200"/>
                    </a:cubicBezTo>
                    <a:cubicBezTo>
                      <a:pt x="76" y="200"/>
                      <a:pt x="145" y="492"/>
                      <a:pt x="145" y="492"/>
                    </a:cubicBezTo>
                    <a:cubicBezTo>
                      <a:pt x="145" y="492"/>
                      <a:pt x="1" y="724"/>
                      <a:pt x="307" y="867"/>
                    </a:cubicBezTo>
                    <a:cubicBezTo>
                      <a:pt x="405" y="913"/>
                      <a:pt x="482" y="928"/>
                      <a:pt x="541" y="928"/>
                    </a:cubicBezTo>
                    <a:cubicBezTo>
                      <a:pt x="667" y="928"/>
                      <a:pt x="712" y="858"/>
                      <a:pt x="712" y="858"/>
                    </a:cubicBezTo>
                    <a:cubicBezTo>
                      <a:pt x="712" y="858"/>
                      <a:pt x="805" y="916"/>
                      <a:pt x="921" y="916"/>
                    </a:cubicBezTo>
                    <a:cubicBezTo>
                      <a:pt x="975" y="916"/>
                      <a:pt x="1034" y="904"/>
                      <a:pt x="1091" y="867"/>
                    </a:cubicBezTo>
                    <a:cubicBezTo>
                      <a:pt x="1272" y="751"/>
                      <a:pt x="1145" y="564"/>
                      <a:pt x="1145" y="564"/>
                    </a:cubicBezTo>
                    <a:cubicBezTo>
                      <a:pt x="1145" y="564"/>
                      <a:pt x="1515" y="510"/>
                      <a:pt x="1235" y="215"/>
                    </a:cubicBezTo>
                    <a:cubicBezTo>
                      <a:pt x="1132" y="106"/>
                      <a:pt x="1054" y="71"/>
                      <a:pt x="998" y="71"/>
                    </a:cubicBezTo>
                    <a:cubicBezTo>
                      <a:pt x="902" y="71"/>
                      <a:pt x="866" y="170"/>
                      <a:pt x="866" y="170"/>
                    </a:cubicBezTo>
                    <a:cubicBezTo>
                      <a:pt x="866" y="170"/>
                      <a:pt x="667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0" name="Google Shape;8040;p60"/>
              <p:cNvSpPr/>
              <p:nvPr/>
            </p:nvSpPr>
            <p:spPr>
              <a:xfrm>
                <a:off x="3972843" y="1711437"/>
                <a:ext cx="56181" cy="41134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929" extrusionOk="0">
                    <a:moveTo>
                      <a:pt x="523" y="0"/>
                    </a:moveTo>
                    <a:cubicBezTo>
                      <a:pt x="379" y="0"/>
                      <a:pt x="370" y="206"/>
                      <a:pt x="370" y="206"/>
                    </a:cubicBezTo>
                    <a:cubicBezTo>
                      <a:pt x="348" y="202"/>
                      <a:pt x="327" y="200"/>
                      <a:pt x="309" y="200"/>
                    </a:cubicBezTo>
                    <a:cubicBezTo>
                      <a:pt x="75" y="200"/>
                      <a:pt x="145" y="492"/>
                      <a:pt x="145" y="492"/>
                    </a:cubicBezTo>
                    <a:cubicBezTo>
                      <a:pt x="145" y="492"/>
                      <a:pt x="1" y="724"/>
                      <a:pt x="306" y="867"/>
                    </a:cubicBezTo>
                    <a:cubicBezTo>
                      <a:pt x="405" y="913"/>
                      <a:pt x="481" y="929"/>
                      <a:pt x="541" y="929"/>
                    </a:cubicBezTo>
                    <a:cubicBezTo>
                      <a:pt x="666" y="929"/>
                      <a:pt x="712" y="858"/>
                      <a:pt x="712" y="858"/>
                    </a:cubicBezTo>
                    <a:cubicBezTo>
                      <a:pt x="712" y="858"/>
                      <a:pt x="805" y="916"/>
                      <a:pt x="921" y="916"/>
                    </a:cubicBezTo>
                    <a:cubicBezTo>
                      <a:pt x="975" y="916"/>
                      <a:pt x="1034" y="904"/>
                      <a:pt x="1091" y="867"/>
                    </a:cubicBezTo>
                    <a:cubicBezTo>
                      <a:pt x="1271" y="751"/>
                      <a:pt x="1145" y="564"/>
                      <a:pt x="1145" y="564"/>
                    </a:cubicBezTo>
                    <a:cubicBezTo>
                      <a:pt x="1145" y="564"/>
                      <a:pt x="1514" y="510"/>
                      <a:pt x="1235" y="215"/>
                    </a:cubicBezTo>
                    <a:cubicBezTo>
                      <a:pt x="1131" y="105"/>
                      <a:pt x="1054" y="71"/>
                      <a:pt x="997" y="71"/>
                    </a:cubicBezTo>
                    <a:cubicBezTo>
                      <a:pt x="901" y="71"/>
                      <a:pt x="866" y="170"/>
                      <a:pt x="866" y="170"/>
                    </a:cubicBezTo>
                    <a:cubicBezTo>
                      <a:pt x="866" y="170"/>
                      <a:pt x="668" y="0"/>
                      <a:pt x="5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1" name="Google Shape;8041;p60"/>
              <p:cNvSpPr/>
              <p:nvPr/>
            </p:nvSpPr>
            <p:spPr>
              <a:xfrm>
                <a:off x="4013958" y="1659763"/>
                <a:ext cx="48648" cy="3555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803" extrusionOk="0">
                    <a:moveTo>
                      <a:pt x="452" y="0"/>
                    </a:moveTo>
                    <a:cubicBezTo>
                      <a:pt x="327" y="0"/>
                      <a:pt x="319" y="177"/>
                      <a:pt x="319" y="177"/>
                    </a:cubicBezTo>
                    <a:cubicBezTo>
                      <a:pt x="300" y="174"/>
                      <a:pt x="283" y="172"/>
                      <a:pt x="267" y="172"/>
                    </a:cubicBezTo>
                    <a:cubicBezTo>
                      <a:pt x="65" y="172"/>
                      <a:pt x="125" y="425"/>
                      <a:pt x="125" y="425"/>
                    </a:cubicBezTo>
                    <a:cubicBezTo>
                      <a:pt x="125" y="425"/>
                      <a:pt x="0" y="627"/>
                      <a:pt x="266" y="749"/>
                    </a:cubicBezTo>
                    <a:cubicBezTo>
                      <a:pt x="351" y="789"/>
                      <a:pt x="417" y="803"/>
                      <a:pt x="468" y="803"/>
                    </a:cubicBezTo>
                    <a:cubicBezTo>
                      <a:pt x="576" y="803"/>
                      <a:pt x="616" y="743"/>
                      <a:pt x="616" y="743"/>
                    </a:cubicBezTo>
                    <a:cubicBezTo>
                      <a:pt x="616" y="743"/>
                      <a:pt x="695" y="793"/>
                      <a:pt x="795" y="793"/>
                    </a:cubicBezTo>
                    <a:cubicBezTo>
                      <a:pt x="842" y="793"/>
                      <a:pt x="894" y="782"/>
                      <a:pt x="943" y="749"/>
                    </a:cubicBezTo>
                    <a:cubicBezTo>
                      <a:pt x="1100" y="649"/>
                      <a:pt x="990" y="487"/>
                      <a:pt x="990" y="487"/>
                    </a:cubicBezTo>
                    <a:cubicBezTo>
                      <a:pt x="990" y="487"/>
                      <a:pt x="1310" y="440"/>
                      <a:pt x="1068" y="185"/>
                    </a:cubicBezTo>
                    <a:cubicBezTo>
                      <a:pt x="979" y="91"/>
                      <a:pt x="912" y="61"/>
                      <a:pt x="863" y="61"/>
                    </a:cubicBezTo>
                    <a:cubicBezTo>
                      <a:pt x="779" y="61"/>
                      <a:pt x="748" y="147"/>
                      <a:pt x="748" y="147"/>
                    </a:cubicBezTo>
                    <a:cubicBezTo>
                      <a:pt x="748" y="147"/>
                      <a:pt x="577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2" name="Google Shape;8042;p60"/>
              <p:cNvSpPr/>
              <p:nvPr/>
            </p:nvSpPr>
            <p:spPr>
              <a:xfrm>
                <a:off x="3909352" y="1800040"/>
                <a:ext cx="48648" cy="35643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805" extrusionOk="0">
                    <a:moveTo>
                      <a:pt x="453" y="1"/>
                    </a:moveTo>
                    <a:cubicBezTo>
                      <a:pt x="328" y="1"/>
                      <a:pt x="320" y="179"/>
                      <a:pt x="320" y="179"/>
                    </a:cubicBezTo>
                    <a:cubicBezTo>
                      <a:pt x="301" y="176"/>
                      <a:pt x="283" y="174"/>
                      <a:pt x="267" y="174"/>
                    </a:cubicBezTo>
                    <a:cubicBezTo>
                      <a:pt x="65" y="174"/>
                      <a:pt x="125" y="427"/>
                      <a:pt x="125" y="427"/>
                    </a:cubicBezTo>
                    <a:cubicBezTo>
                      <a:pt x="125" y="427"/>
                      <a:pt x="0" y="628"/>
                      <a:pt x="266" y="751"/>
                    </a:cubicBezTo>
                    <a:cubicBezTo>
                      <a:pt x="351" y="791"/>
                      <a:pt x="417" y="804"/>
                      <a:pt x="468" y="804"/>
                    </a:cubicBezTo>
                    <a:cubicBezTo>
                      <a:pt x="577" y="804"/>
                      <a:pt x="617" y="744"/>
                      <a:pt x="617" y="744"/>
                    </a:cubicBezTo>
                    <a:cubicBezTo>
                      <a:pt x="617" y="744"/>
                      <a:pt x="697" y="794"/>
                      <a:pt x="797" y="794"/>
                    </a:cubicBezTo>
                    <a:cubicBezTo>
                      <a:pt x="843" y="794"/>
                      <a:pt x="894" y="783"/>
                      <a:pt x="944" y="751"/>
                    </a:cubicBezTo>
                    <a:cubicBezTo>
                      <a:pt x="1100" y="651"/>
                      <a:pt x="991" y="488"/>
                      <a:pt x="991" y="488"/>
                    </a:cubicBezTo>
                    <a:cubicBezTo>
                      <a:pt x="991" y="488"/>
                      <a:pt x="1311" y="441"/>
                      <a:pt x="1069" y="187"/>
                    </a:cubicBezTo>
                    <a:cubicBezTo>
                      <a:pt x="979" y="92"/>
                      <a:pt x="912" y="63"/>
                      <a:pt x="863" y="63"/>
                    </a:cubicBezTo>
                    <a:cubicBezTo>
                      <a:pt x="779" y="63"/>
                      <a:pt x="749" y="148"/>
                      <a:pt x="749" y="148"/>
                    </a:cubicBezTo>
                    <a:cubicBezTo>
                      <a:pt x="749" y="148"/>
                      <a:pt x="577" y="1"/>
                      <a:pt x="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3" name="Google Shape;8043;p60"/>
              <p:cNvSpPr/>
              <p:nvPr/>
            </p:nvSpPr>
            <p:spPr>
              <a:xfrm>
                <a:off x="3786414" y="1885897"/>
                <a:ext cx="48648" cy="35643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805" extrusionOk="0">
                    <a:moveTo>
                      <a:pt x="452" y="1"/>
                    </a:moveTo>
                    <a:cubicBezTo>
                      <a:pt x="328" y="1"/>
                      <a:pt x="321" y="179"/>
                      <a:pt x="321" y="179"/>
                    </a:cubicBezTo>
                    <a:cubicBezTo>
                      <a:pt x="301" y="176"/>
                      <a:pt x="283" y="174"/>
                      <a:pt x="267" y="174"/>
                    </a:cubicBezTo>
                    <a:cubicBezTo>
                      <a:pt x="65" y="174"/>
                      <a:pt x="126" y="427"/>
                      <a:pt x="126" y="427"/>
                    </a:cubicBezTo>
                    <a:cubicBezTo>
                      <a:pt x="126" y="427"/>
                      <a:pt x="1" y="628"/>
                      <a:pt x="266" y="751"/>
                    </a:cubicBezTo>
                    <a:cubicBezTo>
                      <a:pt x="351" y="791"/>
                      <a:pt x="417" y="804"/>
                      <a:pt x="468" y="804"/>
                    </a:cubicBezTo>
                    <a:cubicBezTo>
                      <a:pt x="576" y="804"/>
                      <a:pt x="616" y="744"/>
                      <a:pt x="616" y="744"/>
                    </a:cubicBezTo>
                    <a:cubicBezTo>
                      <a:pt x="616" y="744"/>
                      <a:pt x="696" y="794"/>
                      <a:pt x="797" y="794"/>
                    </a:cubicBezTo>
                    <a:cubicBezTo>
                      <a:pt x="843" y="794"/>
                      <a:pt x="895" y="783"/>
                      <a:pt x="944" y="751"/>
                    </a:cubicBezTo>
                    <a:cubicBezTo>
                      <a:pt x="1100" y="651"/>
                      <a:pt x="991" y="488"/>
                      <a:pt x="991" y="488"/>
                    </a:cubicBezTo>
                    <a:cubicBezTo>
                      <a:pt x="991" y="488"/>
                      <a:pt x="1311" y="442"/>
                      <a:pt x="1069" y="187"/>
                    </a:cubicBezTo>
                    <a:cubicBezTo>
                      <a:pt x="979" y="92"/>
                      <a:pt x="912" y="63"/>
                      <a:pt x="863" y="63"/>
                    </a:cubicBezTo>
                    <a:cubicBezTo>
                      <a:pt x="780" y="63"/>
                      <a:pt x="749" y="148"/>
                      <a:pt x="749" y="148"/>
                    </a:cubicBezTo>
                    <a:cubicBezTo>
                      <a:pt x="749" y="148"/>
                      <a:pt x="577" y="1"/>
                      <a:pt x="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4" name="Google Shape;8044;p60"/>
              <p:cNvSpPr/>
              <p:nvPr/>
            </p:nvSpPr>
            <p:spPr>
              <a:xfrm>
                <a:off x="3901151" y="1729459"/>
                <a:ext cx="48648" cy="3555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803" extrusionOk="0">
                    <a:moveTo>
                      <a:pt x="452" y="0"/>
                    </a:moveTo>
                    <a:cubicBezTo>
                      <a:pt x="328" y="0"/>
                      <a:pt x="321" y="178"/>
                      <a:pt x="321" y="178"/>
                    </a:cubicBezTo>
                    <a:cubicBezTo>
                      <a:pt x="301" y="174"/>
                      <a:pt x="284" y="173"/>
                      <a:pt x="268" y="173"/>
                    </a:cubicBezTo>
                    <a:cubicBezTo>
                      <a:pt x="65" y="173"/>
                      <a:pt x="125" y="425"/>
                      <a:pt x="125" y="425"/>
                    </a:cubicBezTo>
                    <a:cubicBezTo>
                      <a:pt x="125" y="425"/>
                      <a:pt x="1" y="626"/>
                      <a:pt x="266" y="750"/>
                    </a:cubicBezTo>
                    <a:cubicBezTo>
                      <a:pt x="351" y="789"/>
                      <a:pt x="417" y="803"/>
                      <a:pt x="468" y="803"/>
                    </a:cubicBezTo>
                    <a:cubicBezTo>
                      <a:pt x="576" y="803"/>
                      <a:pt x="616" y="742"/>
                      <a:pt x="616" y="742"/>
                    </a:cubicBezTo>
                    <a:cubicBezTo>
                      <a:pt x="616" y="742"/>
                      <a:pt x="696" y="792"/>
                      <a:pt x="797" y="792"/>
                    </a:cubicBezTo>
                    <a:cubicBezTo>
                      <a:pt x="843" y="792"/>
                      <a:pt x="894" y="782"/>
                      <a:pt x="944" y="750"/>
                    </a:cubicBezTo>
                    <a:cubicBezTo>
                      <a:pt x="1100" y="649"/>
                      <a:pt x="991" y="487"/>
                      <a:pt x="991" y="487"/>
                    </a:cubicBezTo>
                    <a:cubicBezTo>
                      <a:pt x="991" y="487"/>
                      <a:pt x="1311" y="441"/>
                      <a:pt x="1069" y="186"/>
                    </a:cubicBezTo>
                    <a:cubicBezTo>
                      <a:pt x="979" y="91"/>
                      <a:pt x="912" y="61"/>
                      <a:pt x="863" y="61"/>
                    </a:cubicBezTo>
                    <a:cubicBezTo>
                      <a:pt x="780" y="61"/>
                      <a:pt x="749" y="147"/>
                      <a:pt x="749" y="147"/>
                    </a:cubicBezTo>
                    <a:cubicBezTo>
                      <a:pt x="749" y="147"/>
                      <a:pt x="577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5" name="Google Shape;8045;p60"/>
              <p:cNvSpPr/>
              <p:nvPr/>
            </p:nvSpPr>
            <p:spPr>
              <a:xfrm>
                <a:off x="4303916" y="1488492"/>
                <a:ext cx="48611" cy="35599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804" extrusionOk="0">
                    <a:moveTo>
                      <a:pt x="452" y="0"/>
                    </a:moveTo>
                    <a:cubicBezTo>
                      <a:pt x="327" y="0"/>
                      <a:pt x="319" y="178"/>
                      <a:pt x="319" y="178"/>
                    </a:cubicBezTo>
                    <a:cubicBezTo>
                      <a:pt x="300" y="175"/>
                      <a:pt x="282" y="173"/>
                      <a:pt x="266" y="173"/>
                    </a:cubicBezTo>
                    <a:cubicBezTo>
                      <a:pt x="65" y="173"/>
                      <a:pt x="124" y="426"/>
                      <a:pt x="124" y="426"/>
                    </a:cubicBezTo>
                    <a:cubicBezTo>
                      <a:pt x="124" y="426"/>
                      <a:pt x="0" y="627"/>
                      <a:pt x="264" y="750"/>
                    </a:cubicBezTo>
                    <a:cubicBezTo>
                      <a:pt x="349" y="790"/>
                      <a:pt x="416" y="804"/>
                      <a:pt x="467" y="804"/>
                    </a:cubicBezTo>
                    <a:cubicBezTo>
                      <a:pt x="576" y="804"/>
                      <a:pt x="616" y="743"/>
                      <a:pt x="616" y="743"/>
                    </a:cubicBezTo>
                    <a:cubicBezTo>
                      <a:pt x="616" y="743"/>
                      <a:pt x="696" y="793"/>
                      <a:pt x="796" y="793"/>
                    </a:cubicBezTo>
                    <a:cubicBezTo>
                      <a:pt x="843" y="793"/>
                      <a:pt x="894" y="782"/>
                      <a:pt x="943" y="750"/>
                    </a:cubicBezTo>
                    <a:cubicBezTo>
                      <a:pt x="1100" y="650"/>
                      <a:pt x="990" y="487"/>
                      <a:pt x="990" y="487"/>
                    </a:cubicBezTo>
                    <a:cubicBezTo>
                      <a:pt x="990" y="487"/>
                      <a:pt x="1309" y="440"/>
                      <a:pt x="1068" y="186"/>
                    </a:cubicBezTo>
                    <a:cubicBezTo>
                      <a:pt x="979" y="92"/>
                      <a:pt x="911" y="62"/>
                      <a:pt x="862" y="62"/>
                    </a:cubicBezTo>
                    <a:cubicBezTo>
                      <a:pt x="779" y="62"/>
                      <a:pt x="748" y="147"/>
                      <a:pt x="748" y="147"/>
                    </a:cubicBezTo>
                    <a:cubicBezTo>
                      <a:pt x="748" y="147"/>
                      <a:pt x="577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6" name="Google Shape;8046;p60"/>
              <p:cNvSpPr/>
              <p:nvPr/>
            </p:nvSpPr>
            <p:spPr>
              <a:xfrm>
                <a:off x="4207919" y="1455238"/>
                <a:ext cx="48611" cy="35599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804" extrusionOk="0">
                    <a:moveTo>
                      <a:pt x="452" y="1"/>
                    </a:moveTo>
                    <a:cubicBezTo>
                      <a:pt x="327" y="1"/>
                      <a:pt x="319" y="178"/>
                      <a:pt x="319" y="178"/>
                    </a:cubicBezTo>
                    <a:cubicBezTo>
                      <a:pt x="300" y="175"/>
                      <a:pt x="283" y="173"/>
                      <a:pt x="267" y="173"/>
                    </a:cubicBezTo>
                    <a:cubicBezTo>
                      <a:pt x="64" y="173"/>
                      <a:pt x="124" y="425"/>
                      <a:pt x="124" y="425"/>
                    </a:cubicBezTo>
                    <a:cubicBezTo>
                      <a:pt x="124" y="425"/>
                      <a:pt x="0" y="627"/>
                      <a:pt x="265" y="750"/>
                    </a:cubicBezTo>
                    <a:cubicBezTo>
                      <a:pt x="350" y="790"/>
                      <a:pt x="417" y="803"/>
                      <a:pt x="468" y="803"/>
                    </a:cubicBezTo>
                    <a:cubicBezTo>
                      <a:pt x="576" y="803"/>
                      <a:pt x="616" y="743"/>
                      <a:pt x="616" y="743"/>
                    </a:cubicBezTo>
                    <a:cubicBezTo>
                      <a:pt x="616" y="743"/>
                      <a:pt x="695" y="793"/>
                      <a:pt x="795" y="793"/>
                    </a:cubicBezTo>
                    <a:cubicBezTo>
                      <a:pt x="842" y="793"/>
                      <a:pt x="894" y="782"/>
                      <a:pt x="944" y="750"/>
                    </a:cubicBezTo>
                    <a:cubicBezTo>
                      <a:pt x="1099" y="650"/>
                      <a:pt x="990" y="488"/>
                      <a:pt x="990" y="488"/>
                    </a:cubicBezTo>
                    <a:cubicBezTo>
                      <a:pt x="990" y="488"/>
                      <a:pt x="1309" y="441"/>
                      <a:pt x="1067" y="186"/>
                    </a:cubicBezTo>
                    <a:cubicBezTo>
                      <a:pt x="978" y="92"/>
                      <a:pt x="911" y="62"/>
                      <a:pt x="863" y="62"/>
                    </a:cubicBezTo>
                    <a:cubicBezTo>
                      <a:pt x="779" y="62"/>
                      <a:pt x="748" y="148"/>
                      <a:pt x="748" y="148"/>
                    </a:cubicBezTo>
                    <a:cubicBezTo>
                      <a:pt x="748" y="148"/>
                      <a:pt x="577" y="1"/>
                      <a:pt x="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7" name="Google Shape;8047;p60"/>
              <p:cNvSpPr/>
              <p:nvPr/>
            </p:nvSpPr>
            <p:spPr>
              <a:xfrm>
                <a:off x="4120086" y="1757620"/>
                <a:ext cx="48648" cy="3555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803" extrusionOk="0">
                    <a:moveTo>
                      <a:pt x="453" y="0"/>
                    </a:moveTo>
                    <a:cubicBezTo>
                      <a:pt x="328" y="0"/>
                      <a:pt x="320" y="178"/>
                      <a:pt x="320" y="178"/>
                    </a:cubicBezTo>
                    <a:cubicBezTo>
                      <a:pt x="301" y="175"/>
                      <a:pt x="283" y="173"/>
                      <a:pt x="267" y="173"/>
                    </a:cubicBezTo>
                    <a:cubicBezTo>
                      <a:pt x="65" y="173"/>
                      <a:pt x="125" y="425"/>
                      <a:pt x="125" y="425"/>
                    </a:cubicBezTo>
                    <a:cubicBezTo>
                      <a:pt x="125" y="425"/>
                      <a:pt x="0" y="627"/>
                      <a:pt x="266" y="750"/>
                    </a:cubicBezTo>
                    <a:cubicBezTo>
                      <a:pt x="350" y="790"/>
                      <a:pt x="417" y="803"/>
                      <a:pt x="468" y="803"/>
                    </a:cubicBezTo>
                    <a:cubicBezTo>
                      <a:pt x="577" y="803"/>
                      <a:pt x="617" y="743"/>
                      <a:pt x="617" y="743"/>
                    </a:cubicBezTo>
                    <a:cubicBezTo>
                      <a:pt x="617" y="743"/>
                      <a:pt x="697" y="793"/>
                      <a:pt x="797" y="793"/>
                    </a:cubicBezTo>
                    <a:cubicBezTo>
                      <a:pt x="844" y="793"/>
                      <a:pt x="894" y="782"/>
                      <a:pt x="943" y="750"/>
                    </a:cubicBezTo>
                    <a:cubicBezTo>
                      <a:pt x="1100" y="649"/>
                      <a:pt x="990" y="487"/>
                      <a:pt x="990" y="487"/>
                    </a:cubicBezTo>
                    <a:cubicBezTo>
                      <a:pt x="990" y="487"/>
                      <a:pt x="1310" y="440"/>
                      <a:pt x="1068" y="186"/>
                    </a:cubicBezTo>
                    <a:cubicBezTo>
                      <a:pt x="979" y="91"/>
                      <a:pt x="911" y="62"/>
                      <a:pt x="863" y="62"/>
                    </a:cubicBezTo>
                    <a:cubicBezTo>
                      <a:pt x="780" y="62"/>
                      <a:pt x="749" y="147"/>
                      <a:pt x="749" y="147"/>
                    </a:cubicBezTo>
                    <a:cubicBezTo>
                      <a:pt x="749" y="147"/>
                      <a:pt x="578" y="0"/>
                      <a:pt x="4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8" name="Google Shape;8048;p60"/>
              <p:cNvSpPr/>
              <p:nvPr/>
            </p:nvSpPr>
            <p:spPr>
              <a:xfrm>
                <a:off x="4168103" y="1824083"/>
                <a:ext cx="48611" cy="35599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804" extrusionOk="0">
                    <a:moveTo>
                      <a:pt x="452" y="1"/>
                    </a:moveTo>
                    <a:cubicBezTo>
                      <a:pt x="327" y="1"/>
                      <a:pt x="320" y="178"/>
                      <a:pt x="320" y="178"/>
                    </a:cubicBezTo>
                    <a:cubicBezTo>
                      <a:pt x="300" y="175"/>
                      <a:pt x="282" y="173"/>
                      <a:pt x="266" y="173"/>
                    </a:cubicBezTo>
                    <a:cubicBezTo>
                      <a:pt x="64" y="173"/>
                      <a:pt x="124" y="426"/>
                      <a:pt x="124" y="426"/>
                    </a:cubicBezTo>
                    <a:cubicBezTo>
                      <a:pt x="124" y="426"/>
                      <a:pt x="1" y="626"/>
                      <a:pt x="265" y="750"/>
                    </a:cubicBezTo>
                    <a:cubicBezTo>
                      <a:pt x="350" y="790"/>
                      <a:pt x="416" y="803"/>
                      <a:pt x="468" y="803"/>
                    </a:cubicBezTo>
                    <a:cubicBezTo>
                      <a:pt x="576" y="803"/>
                      <a:pt x="616" y="742"/>
                      <a:pt x="616" y="742"/>
                    </a:cubicBezTo>
                    <a:cubicBezTo>
                      <a:pt x="616" y="742"/>
                      <a:pt x="696" y="793"/>
                      <a:pt x="797" y="793"/>
                    </a:cubicBezTo>
                    <a:cubicBezTo>
                      <a:pt x="843" y="793"/>
                      <a:pt x="895" y="782"/>
                      <a:pt x="944" y="750"/>
                    </a:cubicBezTo>
                    <a:cubicBezTo>
                      <a:pt x="1099" y="650"/>
                      <a:pt x="991" y="487"/>
                      <a:pt x="991" y="487"/>
                    </a:cubicBezTo>
                    <a:cubicBezTo>
                      <a:pt x="991" y="487"/>
                      <a:pt x="1310" y="441"/>
                      <a:pt x="1068" y="186"/>
                    </a:cubicBezTo>
                    <a:cubicBezTo>
                      <a:pt x="978" y="91"/>
                      <a:pt x="911" y="61"/>
                      <a:pt x="863" y="61"/>
                    </a:cubicBezTo>
                    <a:cubicBezTo>
                      <a:pt x="780" y="61"/>
                      <a:pt x="749" y="147"/>
                      <a:pt x="749" y="147"/>
                    </a:cubicBezTo>
                    <a:cubicBezTo>
                      <a:pt x="749" y="147"/>
                      <a:pt x="577" y="1"/>
                      <a:pt x="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9" name="Google Shape;8049;p60"/>
              <p:cNvSpPr/>
              <p:nvPr/>
            </p:nvSpPr>
            <p:spPr>
              <a:xfrm>
                <a:off x="4280501" y="1894708"/>
                <a:ext cx="48611" cy="35599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804" extrusionOk="0">
                    <a:moveTo>
                      <a:pt x="452" y="0"/>
                    </a:moveTo>
                    <a:cubicBezTo>
                      <a:pt x="327" y="0"/>
                      <a:pt x="319" y="178"/>
                      <a:pt x="319" y="178"/>
                    </a:cubicBezTo>
                    <a:cubicBezTo>
                      <a:pt x="300" y="174"/>
                      <a:pt x="282" y="173"/>
                      <a:pt x="267" y="173"/>
                    </a:cubicBezTo>
                    <a:cubicBezTo>
                      <a:pt x="64" y="173"/>
                      <a:pt x="125" y="425"/>
                      <a:pt x="125" y="425"/>
                    </a:cubicBezTo>
                    <a:cubicBezTo>
                      <a:pt x="125" y="425"/>
                      <a:pt x="0" y="627"/>
                      <a:pt x="264" y="750"/>
                    </a:cubicBezTo>
                    <a:cubicBezTo>
                      <a:pt x="350" y="790"/>
                      <a:pt x="416" y="803"/>
                      <a:pt x="468" y="803"/>
                    </a:cubicBezTo>
                    <a:cubicBezTo>
                      <a:pt x="576" y="803"/>
                      <a:pt x="616" y="743"/>
                      <a:pt x="616" y="743"/>
                    </a:cubicBezTo>
                    <a:cubicBezTo>
                      <a:pt x="616" y="743"/>
                      <a:pt x="695" y="793"/>
                      <a:pt x="795" y="793"/>
                    </a:cubicBezTo>
                    <a:cubicBezTo>
                      <a:pt x="842" y="793"/>
                      <a:pt x="894" y="782"/>
                      <a:pt x="943" y="750"/>
                    </a:cubicBezTo>
                    <a:cubicBezTo>
                      <a:pt x="1099" y="649"/>
                      <a:pt x="990" y="488"/>
                      <a:pt x="990" y="488"/>
                    </a:cubicBezTo>
                    <a:cubicBezTo>
                      <a:pt x="990" y="488"/>
                      <a:pt x="1309" y="441"/>
                      <a:pt x="1068" y="185"/>
                    </a:cubicBezTo>
                    <a:cubicBezTo>
                      <a:pt x="979" y="91"/>
                      <a:pt x="912" y="62"/>
                      <a:pt x="863" y="62"/>
                    </a:cubicBezTo>
                    <a:cubicBezTo>
                      <a:pt x="779" y="62"/>
                      <a:pt x="748" y="148"/>
                      <a:pt x="748" y="148"/>
                    </a:cubicBezTo>
                    <a:cubicBezTo>
                      <a:pt x="748" y="148"/>
                      <a:pt x="577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0" name="Google Shape;8050;p60"/>
              <p:cNvSpPr/>
              <p:nvPr/>
            </p:nvSpPr>
            <p:spPr>
              <a:xfrm>
                <a:off x="4252374" y="1696692"/>
                <a:ext cx="48611" cy="3555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803" extrusionOk="0">
                    <a:moveTo>
                      <a:pt x="453" y="0"/>
                    </a:moveTo>
                    <a:cubicBezTo>
                      <a:pt x="328" y="0"/>
                      <a:pt x="320" y="177"/>
                      <a:pt x="320" y="177"/>
                    </a:cubicBezTo>
                    <a:cubicBezTo>
                      <a:pt x="301" y="174"/>
                      <a:pt x="283" y="173"/>
                      <a:pt x="268" y="173"/>
                    </a:cubicBezTo>
                    <a:cubicBezTo>
                      <a:pt x="65" y="173"/>
                      <a:pt x="126" y="425"/>
                      <a:pt x="126" y="425"/>
                    </a:cubicBezTo>
                    <a:cubicBezTo>
                      <a:pt x="126" y="425"/>
                      <a:pt x="1" y="627"/>
                      <a:pt x="265" y="749"/>
                    </a:cubicBezTo>
                    <a:cubicBezTo>
                      <a:pt x="350" y="789"/>
                      <a:pt x="417" y="802"/>
                      <a:pt x="468" y="802"/>
                    </a:cubicBezTo>
                    <a:cubicBezTo>
                      <a:pt x="577" y="802"/>
                      <a:pt x="616" y="742"/>
                      <a:pt x="616" y="742"/>
                    </a:cubicBezTo>
                    <a:cubicBezTo>
                      <a:pt x="616" y="742"/>
                      <a:pt x="697" y="793"/>
                      <a:pt x="797" y="793"/>
                    </a:cubicBezTo>
                    <a:cubicBezTo>
                      <a:pt x="844" y="793"/>
                      <a:pt x="895" y="782"/>
                      <a:pt x="944" y="749"/>
                    </a:cubicBezTo>
                    <a:cubicBezTo>
                      <a:pt x="1100" y="649"/>
                      <a:pt x="991" y="487"/>
                      <a:pt x="991" y="487"/>
                    </a:cubicBezTo>
                    <a:cubicBezTo>
                      <a:pt x="991" y="487"/>
                      <a:pt x="1310" y="441"/>
                      <a:pt x="1069" y="185"/>
                    </a:cubicBezTo>
                    <a:cubicBezTo>
                      <a:pt x="980" y="91"/>
                      <a:pt x="912" y="61"/>
                      <a:pt x="863" y="61"/>
                    </a:cubicBezTo>
                    <a:cubicBezTo>
                      <a:pt x="780" y="61"/>
                      <a:pt x="749" y="147"/>
                      <a:pt x="749" y="147"/>
                    </a:cubicBezTo>
                    <a:cubicBezTo>
                      <a:pt x="749" y="147"/>
                      <a:pt x="577" y="0"/>
                      <a:pt x="4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1" name="Google Shape;8051;p60"/>
              <p:cNvSpPr/>
              <p:nvPr/>
            </p:nvSpPr>
            <p:spPr>
              <a:xfrm>
                <a:off x="3791758" y="1580371"/>
                <a:ext cx="56218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928" extrusionOk="0">
                    <a:moveTo>
                      <a:pt x="523" y="0"/>
                    </a:moveTo>
                    <a:cubicBezTo>
                      <a:pt x="380" y="0"/>
                      <a:pt x="371" y="205"/>
                      <a:pt x="371" y="205"/>
                    </a:cubicBezTo>
                    <a:cubicBezTo>
                      <a:pt x="348" y="201"/>
                      <a:pt x="328" y="200"/>
                      <a:pt x="309" y="200"/>
                    </a:cubicBezTo>
                    <a:cubicBezTo>
                      <a:pt x="75" y="200"/>
                      <a:pt x="144" y="491"/>
                      <a:pt x="144" y="491"/>
                    </a:cubicBezTo>
                    <a:cubicBezTo>
                      <a:pt x="144" y="491"/>
                      <a:pt x="1" y="724"/>
                      <a:pt x="307" y="866"/>
                    </a:cubicBezTo>
                    <a:cubicBezTo>
                      <a:pt x="405" y="912"/>
                      <a:pt x="482" y="928"/>
                      <a:pt x="541" y="928"/>
                    </a:cubicBezTo>
                    <a:cubicBezTo>
                      <a:pt x="667" y="928"/>
                      <a:pt x="713" y="858"/>
                      <a:pt x="713" y="858"/>
                    </a:cubicBezTo>
                    <a:cubicBezTo>
                      <a:pt x="713" y="858"/>
                      <a:pt x="805" y="916"/>
                      <a:pt x="921" y="916"/>
                    </a:cubicBezTo>
                    <a:cubicBezTo>
                      <a:pt x="975" y="916"/>
                      <a:pt x="1034" y="903"/>
                      <a:pt x="1091" y="866"/>
                    </a:cubicBezTo>
                    <a:cubicBezTo>
                      <a:pt x="1272" y="751"/>
                      <a:pt x="1146" y="563"/>
                      <a:pt x="1146" y="563"/>
                    </a:cubicBezTo>
                    <a:cubicBezTo>
                      <a:pt x="1146" y="563"/>
                      <a:pt x="1515" y="509"/>
                      <a:pt x="1235" y="214"/>
                    </a:cubicBezTo>
                    <a:cubicBezTo>
                      <a:pt x="1131" y="105"/>
                      <a:pt x="1054" y="71"/>
                      <a:pt x="997" y="71"/>
                    </a:cubicBezTo>
                    <a:cubicBezTo>
                      <a:pt x="902" y="71"/>
                      <a:pt x="866" y="170"/>
                      <a:pt x="866" y="170"/>
                    </a:cubicBezTo>
                    <a:cubicBezTo>
                      <a:pt x="866" y="170"/>
                      <a:pt x="667" y="0"/>
                      <a:pt x="5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2" name="Google Shape;8052;p60"/>
              <p:cNvSpPr/>
              <p:nvPr/>
            </p:nvSpPr>
            <p:spPr>
              <a:xfrm>
                <a:off x="3918220" y="1473260"/>
                <a:ext cx="56218" cy="41134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929" extrusionOk="0">
                    <a:moveTo>
                      <a:pt x="523" y="1"/>
                    </a:moveTo>
                    <a:cubicBezTo>
                      <a:pt x="379" y="1"/>
                      <a:pt x="370" y="206"/>
                      <a:pt x="370" y="206"/>
                    </a:cubicBezTo>
                    <a:cubicBezTo>
                      <a:pt x="348" y="202"/>
                      <a:pt x="327" y="200"/>
                      <a:pt x="309" y="200"/>
                    </a:cubicBezTo>
                    <a:cubicBezTo>
                      <a:pt x="75" y="200"/>
                      <a:pt x="144" y="491"/>
                      <a:pt x="144" y="491"/>
                    </a:cubicBezTo>
                    <a:cubicBezTo>
                      <a:pt x="144" y="491"/>
                      <a:pt x="0" y="724"/>
                      <a:pt x="307" y="867"/>
                    </a:cubicBezTo>
                    <a:cubicBezTo>
                      <a:pt x="405" y="913"/>
                      <a:pt x="482" y="928"/>
                      <a:pt x="541" y="928"/>
                    </a:cubicBezTo>
                    <a:cubicBezTo>
                      <a:pt x="667" y="928"/>
                      <a:pt x="712" y="858"/>
                      <a:pt x="712" y="858"/>
                    </a:cubicBezTo>
                    <a:cubicBezTo>
                      <a:pt x="712" y="858"/>
                      <a:pt x="805" y="916"/>
                      <a:pt x="920" y="916"/>
                    </a:cubicBezTo>
                    <a:cubicBezTo>
                      <a:pt x="974" y="916"/>
                      <a:pt x="1033" y="904"/>
                      <a:pt x="1090" y="867"/>
                    </a:cubicBezTo>
                    <a:cubicBezTo>
                      <a:pt x="1271" y="751"/>
                      <a:pt x="1145" y="564"/>
                      <a:pt x="1145" y="564"/>
                    </a:cubicBezTo>
                    <a:cubicBezTo>
                      <a:pt x="1145" y="564"/>
                      <a:pt x="1514" y="509"/>
                      <a:pt x="1234" y="215"/>
                    </a:cubicBezTo>
                    <a:cubicBezTo>
                      <a:pt x="1131" y="106"/>
                      <a:pt x="1054" y="71"/>
                      <a:pt x="997" y="71"/>
                    </a:cubicBezTo>
                    <a:cubicBezTo>
                      <a:pt x="901" y="71"/>
                      <a:pt x="865" y="170"/>
                      <a:pt x="865" y="170"/>
                    </a:cubicBezTo>
                    <a:cubicBezTo>
                      <a:pt x="865" y="170"/>
                      <a:pt x="667" y="1"/>
                      <a:pt x="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3" name="Google Shape;8053;p60"/>
              <p:cNvSpPr/>
              <p:nvPr/>
            </p:nvSpPr>
            <p:spPr>
              <a:xfrm>
                <a:off x="4154039" y="1702183"/>
                <a:ext cx="98372" cy="71951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1625" extrusionOk="0">
                    <a:moveTo>
                      <a:pt x="915" y="1"/>
                    </a:moveTo>
                    <a:cubicBezTo>
                      <a:pt x="663" y="1"/>
                      <a:pt x="647" y="361"/>
                      <a:pt x="647" y="361"/>
                    </a:cubicBezTo>
                    <a:cubicBezTo>
                      <a:pt x="608" y="354"/>
                      <a:pt x="572" y="351"/>
                      <a:pt x="540" y="351"/>
                    </a:cubicBezTo>
                    <a:cubicBezTo>
                      <a:pt x="131" y="351"/>
                      <a:pt x="253" y="861"/>
                      <a:pt x="253" y="861"/>
                    </a:cubicBezTo>
                    <a:cubicBezTo>
                      <a:pt x="253" y="861"/>
                      <a:pt x="1" y="1268"/>
                      <a:pt x="537" y="1517"/>
                    </a:cubicBezTo>
                    <a:cubicBezTo>
                      <a:pt x="709" y="1598"/>
                      <a:pt x="843" y="1625"/>
                      <a:pt x="946" y="1625"/>
                    </a:cubicBezTo>
                    <a:cubicBezTo>
                      <a:pt x="1166" y="1625"/>
                      <a:pt x="1246" y="1502"/>
                      <a:pt x="1246" y="1502"/>
                    </a:cubicBezTo>
                    <a:cubicBezTo>
                      <a:pt x="1246" y="1502"/>
                      <a:pt x="1408" y="1604"/>
                      <a:pt x="1612" y="1604"/>
                    </a:cubicBezTo>
                    <a:cubicBezTo>
                      <a:pt x="1706" y="1604"/>
                      <a:pt x="1809" y="1582"/>
                      <a:pt x="1909" y="1517"/>
                    </a:cubicBezTo>
                    <a:cubicBezTo>
                      <a:pt x="2225" y="1314"/>
                      <a:pt x="2004" y="987"/>
                      <a:pt x="2004" y="987"/>
                    </a:cubicBezTo>
                    <a:cubicBezTo>
                      <a:pt x="2004" y="987"/>
                      <a:pt x="2651" y="892"/>
                      <a:pt x="2161" y="377"/>
                    </a:cubicBezTo>
                    <a:cubicBezTo>
                      <a:pt x="1980" y="185"/>
                      <a:pt x="1844" y="125"/>
                      <a:pt x="1745" y="125"/>
                    </a:cubicBezTo>
                    <a:cubicBezTo>
                      <a:pt x="1577" y="125"/>
                      <a:pt x="1515" y="299"/>
                      <a:pt x="1515" y="299"/>
                    </a:cubicBezTo>
                    <a:cubicBezTo>
                      <a:pt x="1515" y="299"/>
                      <a:pt x="1168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4" name="Google Shape;8054;p60"/>
              <p:cNvSpPr/>
              <p:nvPr/>
            </p:nvSpPr>
            <p:spPr>
              <a:xfrm>
                <a:off x="4266401" y="1605300"/>
                <a:ext cx="98409" cy="71951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1625" extrusionOk="0">
                    <a:moveTo>
                      <a:pt x="916" y="0"/>
                    </a:moveTo>
                    <a:cubicBezTo>
                      <a:pt x="663" y="0"/>
                      <a:pt x="648" y="359"/>
                      <a:pt x="648" y="359"/>
                    </a:cubicBezTo>
                    <a:cubicBezTo>
                      <a:pt x="608" y="352"/>
                      <a:pt x="573" y="349"/>
                      <a:pt x="541" y="349"/>
                    </a:cubicBezTo>
                    <a:cubicBezTo>
                      <a:pt x="131" y="349"/>
                      <a:pt x="254" y="860"/>
                      <a:pt x="254" y="860"/>
                    </a:cubicBezTo>
                    <a:cubicBezTo>
                      <a:pt x="254" y="860"/>
                      <a:pt x="1" y="1267"/>
                      <a:pt x="537" y="1517"/>
                    </a:cubicBezTo>
                    <a:cubicBezTo>
                      <a:pt x="709" y="1597"/>
                      <a:pt x="843" y="1624"/>
                      <a:pt x="947" y="1624"/>
                    </a:cubicBezTo>
                    <a:cubicBezTo>
                      <a:pt x="1167" y="1624"/>
                      <a:pt x="1248" y="1501"/>
                      <a:pt x="1248" y="1501"/>
                    </a:cubicBezTo>
                    <a:cubicBezTo>
                      <a:pt x="1248" y="1501"/>
                      <a:pt x="1409" y="1603"/>
                      <a:pt x="1612" y="1603"/>
                    </a:cubicBezTo>
                    <a:cubicBezTo>
                      <a:pt x="1707" y="1603"/>
                      <a:pt x="1810" y="1581"/>
                      <a:pt x="1910" y="1517"/>
                    </a:cubicBezTo>
                    <a:cubicBezTo>
                      <a:pt x="2225" y="1314"/>
                      <a:pt x="2005" y="985"/>
                      <a:pt x="2005" y="985"/>
                    </a:cubicBezTo>
                    <a:cubicBezTo>
                      <a:pt x="2005" y="985"/>
                      <a:pt x="2651" y="891"/>
                      <a:pt x="2162" y="375"/>
                    </a:cubicBezTo>
                    <a:cubicBezTo>
                      <a:pt x="1981" y="183"/>
                      <a:pt x="1845" y="123"/>
                      <a:pt x="1746" y="123"/>
                    </a:cubicBezTo>
                    <a:cubicBezTo>
                      <a:pt x="1578" y="123"/>
                      <a:pt x="1515" y="297"/>
                      <a:pt x="1515" y="297"/>
                    </a:cubicBezTo>
                    <a:cubicBezTo>
                      <a:pt x="1515" y="297"/>
                      <a:pt x="1168" y="0"/>
                      <a:pt x="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5" name="Google Shape;8055;p60"/>
              <p:cNvSpPr/>
              <p:nvPr/>
            </p:nvSpPr>
            <p:spPr>
              <a:xfrm>
                <a:off x="3916365" y="1866990"/>
                <a:ext cx="98409" cy="71951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1625" extrusionOk="0">
                    <a:moveTo>
                      <a:pt x="915" y="1"/>
                    </a:moveTo>
                    <a:cubicBezTo>
                      <a:pt x="663" y="1"/>
                      <a:pt x="648" y="361"/>
                      <a:pt x="648" y="361"/>
                    </a:cubicBezTo>
                    <a:cubicBezTo>
                      <a:pt x="608" y="354"/>
                      <a:pt x="572" y="351"/>
                      <a:pt x="540" y="351"/>
                    </a:cubicBezTo>
                    <a:cubicBezTo>
                      <a:pt x="131" y="351"/>
                      <a:pt x="253" y="861"/>
                      <a:pt x="253" y="861"/>
                    </a:cubicBezTo>
                    <a:cubicBezTo>
                      <a:pt x="253" y="861"/>
                      <a:pt x="1" y="1268"/>
                      <a:pt x="537" y="1517"/>
                    </a:cubicBezTo>
                    <a:cubicBezTo>
                      <a:pt x="709" y="1598"/>
                      <a:pt x="843" y="1625"/>
                      <a:pt x="947" y="1625"/>
                    </a:cubicBezTo>
                    <a:cubicBezTo>
                      <a:pt x="1167" y="1625"/>
                      <a:pt x="1246" y="1502"/>
                      <a:pt x="1246" y="1502"/>
                    </a:cubicBezTo>
                    <a:cubicBezTo>
                      <a:pt x="1246" y="1502"/>
                      <a:pt x="1409" y="1604"/>
                      <a:pt x="1612" y="1604"/>
                    </a:cubicBezTo>
                    <a:cubicBezTo>
                      <a:pt x="1706" y="1604"/>
                      <a:pt x="1810" y="1582"/>
                      <a:pt x="1910" y="1517"/>
                    </a:cubicBezTo>
                    <a:cubicBezTo>
                      <a:pt x="2225" y="1314"/>
                      <a:pt x="2004" y="985"/>
                      <a:pt x="2004" y="985"/>
                    </a:cubicBezTo>
                    <a:cubicBezTo>
                      <a:pt x="2004" y="985"/>
                      <a:pt x="2651" y="892"/>
                      <a:pt x="2162" y="376"/>
                    </a:cubicBezTo>
                    <a:cubicBezTo>
                      <a:pt x="1980" y="185"/>
                      <a:pt x="1845" y="124"/>
                      <a:pt x="1745" y="124"/>
                    </a:cubicBezTo>
                    <a:cubicBezTo>
                      <a:pt x="1577" y="124"/>
                      <a:pt x="1515" y="297"/>
                      <a:pt x="1515" y="297"/>
                    </a:cubicBezTo>
                    <a:cubicBezTo>
                      <a:pt x="1515" y="297"/>
                      <a:pt x="1168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6" name="Google Shape;8056;p60"/>
              <p:cNvSpPr/>
              <p:nvPr/>
            </p:nvSpPr>
            <p:spPr>
              <a:xfrm>
                <a:off x="4128249" y="1876687"/>
                <a:ext cx="98409" cy="71995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1626" extrusionOk="0">
                    <a:moveTo>
                      <a:pt x="916" y="0"/>
                    </a:moveTo>
                    <a:cubicBezTo>
                      <a:pt x="663" y="0"/>
                      <a:pt x="648" y="361"/>
                      <a:pt x="648" y="361"/>
                    </a:cubicBezTo>
                    <a:cubicBezTo>
                      <a:pt x="608" y="354"/>
                      <a:pt x="573" y="351"/>
                      <a:pt x="541" y="351"/>
                    </a:cubicBezTo>
                    <a:cubicBezTo>
                      <a:pt x="131" y="351"/>
                      <a:pt x="254" y="861"/>
                      <a:pt x="254" y="861"/>
                    </a:cubicBezTo>
                    <a:cubicBezTo>
                      <a:pt x="254" y="861"/>
                      <a:pt x="1" y="1267"/>
                      <a:pt x="537" y="1518"/>
                    </a:cubicBezTo>
                    <a:cubicBezTo>
                      <a:pt x="709" y="1598"/>
                      <a:pt x="843" y="1625"/>
                      <a:pt x="947" y="1625"/>
                    </a:cubicBezTo>
                    <a:cubicBezTo>
                      <a:pt x="1167" y="1625"/>
                      <a:pt x="1248" y="1502"/>
                      <a:pt x="1248" y="1502"/>
                    </a:cubicBezTo>
                    <a:cubicBezTo>
                      <a:pt x="1248" y="1502"/>
                      <a:pt x="1409" y="1604"/>
                      <a:pt x="1612" y="1604"/>
                    </a:cubicBezTo>
                    <a:cubicBezTo>
                      <a:pt x="1707" y="1604"/>
                      <a:pt x="1810" y="1582"/>
                      <a:pt x="1910" y="1518"/>
                    </a:cubicBezTo>
                    <a:cubicBezTo>
                      <a:pt x="2225" y="1314"/>
                      <a:pt x="2005" y="986"/>
                      <a:pt x="2005" y="986"/>
                    </a:cubicBezTo>
                    <a:cubicBezTo>
                      <a:pt x="2005" y="986"/>
                      <a:pt x="2651" y="892"/>
                      <a:pt x="2163" y="376"/>
                    </a:cubicBezTo>
                    <a:cubicBezTo>
                      <a:pt x="1981" y="185"/>
                      <a:pt x="1846" y="125"/>
                      <a:pt x="1746" y="125"/>
                    </a:cubicBezTo>
                    <a:cubicBezTo>
                      <a:pt x="1578" y="125"/>
                      <a:pt x="1515" y="298"/>
                      <a:pt x="1515" y="298"/>
                    </a:cubicBezTo>
                    <a:cubicBezTo>
                      <a:pt x="1515" y="298"/>
                      <a:pt x="1168" y="0"/>
                      <a:pt x="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7" name="Google Shape;8057;p60"/>
              <p:cNvSpPr/>
              <p:nvPr/>
            </p:nvSpPr>
            <p:spPr>
              <a:xfrm>
                <a:off x="4307367" y="1750669"/>
                <a:ext cx="98409" cy="71951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1625" extrusionOk="0">
                    <a:moveTo>
                      <a:pt x="916" y="1"/>
                    </a:moveTo>
                    <a:cubicBezTo>
                      <a:pt x="664" y="1"/>
                      <a:pt x="649" y="360"/>
                      <a:pt x="649" y="360"/>
                    </a:cubicBezTo>
                    <a:cubicBezTo>
                      <a:pt x="609" y="353"/>
                      <a:pt x="574" y="350"/>
                      <a:pt x="542" y="350"/>
                    </a:cubicBezTo>
                    <a:cubicBezTo>
                      <a:pt x="132" y="350"/>
                      <a:pt x="254" y="861"/>
                      <a:pt x="254" y="861"/>
                    </a:cubicBezTo>
                    <a:cubicBezTo>
                      <a:pt x="254" y="861"/>
                      <a:pt x="1" y="1268"/>
                      <a:pt x="537" y="1517"/>
                    </a:cubicBezTo>
                    <a:cubicBezTo>
                      <a:pt x="709" y="1598"/>
                      <a:pt x="843" y="1625"/>
                      <a:pt x="947" y="1625"/>
                    </a:cubicBezTo>
                    <a:cubicBezTo>
                      <a:pt x="1167" y="1625"/>
                      <a:pt x="1247" y="1502"/>
                      <a:pt x="1247" y="1502"/>
                    </a:cubicBezTo>
                    <a:cubicBezTo>
                      <a:pt x="1247" y="1502"/>
                      <a:pt x="1409" y="1604"/>
                      <a:pt x="1612" y="1604"/>
                    </a:cubicBezTo>
                    <a:cubicBezTo>
                      <a:pt x="1706" y="1604"/>
                      <a:pt x="1810" y="1582"/>
                      <a:pt x="1910" y="1517"/>
                    </a:cubicBezTo>
                    <a:cubicBezTo>
                      <a:pt x="2225" y="1314"/>
                      <a:pt x="2004" y="985"/>
                      <a:pt x="2004" y="985"/>
                    </a:cubicBezTo>
                    <a:cubicBezTo>
                      <a:pt x="2004" y="985"/>
                      <a:pt x="2651" y="892"/>
                      <a:pt x="2163" y="376"/>
                    </a:cubicBezTo>
                    <a:cubicBezTo>
                      <a:pt x="1981" y="185"/>
                      <a:pt x="1846" y="124"/>
                      <a:pt x="1746" y="124"/>
                    </a:cubicBezTo>
                    <a:cubicBezTo>
                      <a:pt x="1578" y="124"/>
                      <a:pt x="1516" y="297"/>
                      <a:pt x="1516" y="297"/>
                    </a:cubicBezTo>
                    <a:cubicBezTo>
                      <a:pt x="1516" y="297"/>
                      <a:pt x="1168" y="1"/>
                      <a:pt x="9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8" name="Google Shape;8058;p60"/>
              <p:cNvSpPr/>
              <p:nvPr/>
            </p:nvSpPr>
            <p:spPr>
              <a:xfrm>
                <a:off x="4011991" y="1766830"/>
                <a:ext cx="98335" cy="71951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1625" extrusionOk="0">
                    <a:moveTo>
                      <a:pt x="915" y="1"/>
                    </a:moveTo>
                    <a:cubicBezTo>
                      <a:pt x="663" y="1"/>
                      <a:pt x="647" y="361"/>
                      <a:pt x="647" y="361"/>
                    </a:cubicBezTo>
                    <a:cubicBezTo>
                      <a:pt x="608" y="354"/>
                      <a:pt x="573" y="351"/>
                      <a:pt x="540" y="351"/>
                    </a:cubicBezTo>
                    <a:cubicBezTo>
                      <a:pt x="131" y="351"/>
                      <a:pt x="253" y="860"/>
                      <a:pt x="253" y="860"/>
                    </a:cubicBezTo>
                    <a:cubicBezTo>
                      <a:pt x="253" y="860"/>
                      <a:pt x="1" y="1267"/>
                      <a:pt x="537" y="1517"/>
                    </a:cubicBezTo>
                    <a:cubicBezTo>
                      <a:pt x="709" y="1597"/>
                      <a:pt x="843" y="1625"/>
                      <a:pt x="947" y="1625"/>
                    </a:cubicBezTo>
                    <a:cubicBezTo>
                      <a:pt x="1166" y="1625"/>
                      <a:pt x="1246" y="1501"/>
                      <a:pt x="1246" y="1501"/>
                    </a:cubicBezTo>
                    <a:cubicBezTo>
                      <a:pt x="1246" y="1501"/>
                      <a:pt x="1408" y="1604"/>
                      <a:pt x="1611" y="1604"/>
                    </a:cubicBezTo>
                    <a:cubicBezTo>
                      <a:pt x="1705" y="1604"/>
                      <a:pt x="1808" y="1582"/>
                      <a:pt x="1909" y="1517"/>
                    </a:cubicBezTo>
                    <a:cubicBezTo>
                      <a:pt x="2224" y="1314"/>
                      <a:pt x="2003" y="986"/>
                      <a:pt x="2003" y="986"/>
                    </a:cubicBezTo>
                    <a:cubicBezTo>
                      <a:pt x="2003" y="986"/>
                      <a:pt x="2650" y="891"/>
                      <a:pt x="2162" y="376"/>
                    </a:cubicBezTo>
                    <a:cubicBezTo>
                      <a:pt x="1980" y="185"/>
                      <a:pt x="1844" y="124"/>
                      <a:pt x="1745" y="124"/>
                    </a:cubicBezTo>
                    <a:cubicBezTo>
                      <a:pt x="1577" y="124"/>
                      <a:pt x="1515" y="297"/>
                      <a:pt x="1515" y="297"/>
                    </a:cubicBezTo>
                    <a:cubicBezTo>
                      <a:pt x="1515" y="297"/>
                      <a:pt x="11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9" name="Google Shape;8059;p60"/>
              <p:cNvSpPr/>
              <p:nvPr/>
            </p:nvSpPr>
            <p:spPr>
              <a:xfrm>
                <a:off x="4065018" y="1685622"/>
                <a:ext cx="77740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1284" extrusionOk="0">
                    <a:moveTo>
                      <a:pt x="723" y="0"/>
                    </a:moveTo>
                    <a:cubicBezTo>
                      <a:pt x="523" y="0"/>
                      <a:pt x="511" y="284"/>
                      <a:pt x="511" y="284"/>
                    </a:cubicBezTo>
                    <a:cubicBezTo>
                      <a:pt x="480" y="278"/>
                      <a:pt x="452" y="276"/>
                      <a:pt x="427" y="276"/>
                    </a:cubicBezTo>
                    <a:cubicBezTo>
                      <a:pt x="103" y="276"/>
                      <a:pt x="200" y="679"/>
                      <a:pt x="200" y="679"/>
                    </a:cubicBezTo>
                    <a:cubicBezTo>
                      <a:pt x="200" y="679"/>
                      <a:pt x="0" y="1000"/>
                      <a:pt x="424" y="1199"/>
                    </a:cubicBezTo>
                    <a:cubicBezTo>
                      <a:pt x="559" y="1262"/>
                      <a:pt x="666" y="1284"/>
                      <a:pt x="747" y="1284"/>
                    </a:cubicBezTo>
                    <a:cubicBezTo>
                      <a:pt x="921" y="1284"/>
                      <a:pt x="985" y="1187"/>
                      <a:pt x="985" y="1187"/>
                    </a:cubicBezTo>
                    <a:cubicBezTo>
                      <a:pt x="985" y="1187"/>
                      <a:pt x="1113" y="1267"/>
                      <a:pt x="1273" y="1267"/>
                    </a:cubicBezTo>
                    <a:cubicBezTo>
                      <a:pt x="1348" y="1267"/>
                      <a:pt x="1429" y="1250"/>
                      <a:pt x="1509" y="1199"/>
                    </a:cubicBezTo>
                    <a:cubicBezTo>
                      <a:pt x="1757" y="1038"/>
                      <a:pt x="1583" y="779"/>
                      <a:pt x="1583" y="779"/>
                    </a:cubicBezTo>
                    <a:cubicBezTo>
                      <a:pt x="1583" y="779"/>
                      <a:pt x="2094" y="704"/>
                      <a:pt x="1708" y="297"/>
                    </a:cubicBezTo>
                    <a:cubicBezTo>
                      <a:pt x="1565" y="145"/>
                      <a:pt x="1457" y="98"/>
                      <a:pt x="1379" y="98"/>
                    </a:cubicBezTo>
                    <a:cubicBezTo>
                      <a:pt x="1246" y="98"/>
                      <a:pt x="1196" y="234"/>
                      <a:pt x="1196" y="234"/>
                    </a:cubicBezTo>
                    <a:cubicBezTo>
                      <a:pt x="1196" y="234"/>
                      <a:pt x="922" y="0"/>
                      <a:pt x="7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0" name="Google Shape;8060;p60"/>
              <p:cNvSpPr/>
              <p:nvPr/>
            </p:nvSpPr>
            <p:spPr>
              <a:xfrm>
                <a:off x="4163353" y="1630229"/>
                <a:ext cx="77740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1284" extrusionOk="0">
                    <a:moveTo>
                      <a:pt x="723" y="0"/>
                    </a:moveTo>
                    <a:cubicBezTo>
                      <a:pt x="523" y="0"/>
                      <a:pt x="511" y="285"/>
                      <a:pt x="511" y="285"/>
                    </a:cubicBezTo>
                    <a:cubicBezTo>
                      <a:pt x="480" y="279"/>
                      <a:pt x="452" y="277"/>
                      <a:pt x="426" y="277"/>
                    </a:cubicBezTo>
                    <a:cubicBezTo>
                      <a:pt x="103" y="277"/>
                      <a:pt x="200" y="679"/>
                      <a:pt x="200" y="679"/>
                    </a:cubicBezTo>
                    <a:cubicBezTo>
                      <a:pt x="200" y="679"/>
                      <a:pt x="0" y="1000"/>
                      <a:pt x="424" y="1199"/>
                    </a:cubicBezTo>
                    <a:cubicBezTo>
                      <a:pt x="560" y="1262"/>
                      <a:pt x="666" y="1284"/>
                      <a:pt x="748" y="1284"/>
                    </a:cubicBezTo>
                    <a:cubicBezTo>
                      <a:pt x="922" y="1284"/>
                      <a:pt x="985" y="1187"/>
                      <a:pt x="985" y="1187"/>
                    </a:cubicBezTo>
                    <a:cubicBezTo>
                      <a:pt x="985" y="1187"/>
                      <a:pt x="1113" y="1267"/>
                      <a:pt x="1274" y="1267"/>
                    </a:cubicBezTo>
                    <a:cubicBezTo>
                      <a:pt x="1348" y="1267"/>
                      <a:pt x="1430" y="1250"/>
                      <a:pt x="1509" y="1199"/>
                    </a:cubicBezTo>
                    <a:cubicBezTo>
                      <a:pt x="1758" y="1038"/>
                      <a:pt x="1584" y="779"/>
                      <a:pt x="1584" y="779"/>
                    </a:cubicBezTo>
                    <a:cubicBezTo>
                      <a:pt x="1584" y="779"/>
                      <a:pt x="2094" y="704"/>
                      <a:pt x="1709" y="297"/>
                    </a:cubicBezTo>
                    <a:cubicBezTo>
                      <a:pt x="1565" y="145"/>
                      <a:pt x="1458" y="98"/>
                      <a:pt x="1379" y="98"/>
                    </a:cubicBezTo>
                    <a:cubicBezTo>
                      <a:pt x="1246" y="98"/>
                      <a:pt x="1197" y="234"/>
                      <a:pt x="1197" y="234"/>
                    </a:cubicBezTo>
                    <a:cubicBezTo>
                      <a:pt x="1197" y="234"/>
                      <a:pt x="923" y="0"/>
                      <a:pt x="7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1" name="Google Shape;8061;p60"/>
              <p:cNvSpPr/>
              <p:nvPr/>
            </p:nvSpPr>
            <p:spPr>
              <a:xfrm>
                <a:off x="4080232" y="1555442"/>
                <a:ext cx="77740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1284" extrusionOk="0">
                    <a:moveTo>
                      <a:pt x="723" y="0"/>
                    </a:moveTo>
                    <a:cubicBezTo>
                      <a:pt x="523" y="0"/>
                      <a:pt x="511" y="284"/>
                      <a:pt x="511" y="284"/>
                    </a:cubicBezTo>
                    <a:cubicBezTo>
                      <a:pt x="480" y="279"/>
                      <a:pt x="452" y="276"/>
                      <a:pt x="426" y="276"/>
                    </a:cubicBezTo>
                    <a:cubicBezTo>
                      <a:pt x="103" y="276"/>
                      <a:pt x="200" y="680"/>
                      <a:pt x="200" y="680"/>
                    </a:cubicBezTo>
                    <a:cubicBezTo>
                      <a:pt x="200" y="680"/>
                      <a:pt x="0" y="1001"/>
                      <a:pt x="424" y="1199"/>
                    </a:cubicBezTo>
                    <a:cubicBezTo>
                      <a:pt x="560" y="1262"/>
                      <a:pt x="666" y="1283"/>
                      <a:pt x="748" y="1283"/>
                    </a:cubicBezTo>
                    <a:cubicBezTo>
                      <a:pt x="922" y="1283"/>
                      <a:pt x="985" y="1186"/>
                      <a:pt x="985" y="1186"/>
                    </a:cubicBezTo>
                    <a:cubicBezTo>
                      <a:pt x="985" y="1186"/>
                      <a:pt x="1113" y="1267"/>
                      <a:pt x="1273" y="1267"/>
                    </a:cubicBezTo>
                    <a:cubicBezTo>
                      <a:pt x="1348" y="1267"/>
                      <a:pt x="1430" y="1250"/>
                      <a:pt x="1509" y="1199"/>
                    </a:cubicBezTo>
                    <a:cubicBezTo>
                      <a:pt x="1758" y="1038"/>
                      <a:pt x="1584" y="778"/>
                      <a:pt x="1584" y="778"/>
                    </a:cubicBezTo>
                    <a:cubicBezTo>
                      <a:pt x="1584" y="778"/>
                      <a:pt x="2094" y="705"/>
                      <a:pt x="1709" y="297"/>
                    </a:cubicBezTo>
                    <a:cubicBezTo>
                      <a:pt x="1565" y="145"/>
                      <a:pt x="1458" y="98"/>
                      <a:pt x="1380" y="98"/>
                    </a:cubicBezTo>
                    <a:cubicBezTo>
                      <a:pt x="1246" y="98"/>
                      <a:pt x="1197" y="235"/>
                      <a:pt x="1197" y="235"/>
                    </a:cubicBezTo>
                    <a:cubicBezTo>
                      <a:pt x="1197" y="235"/>
                      <a:pt x="923" y="0"/>
                      <a:pt x="7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2" name="Google Shape;8062;p60"/>
              <p:cNvSpPr/>
              <p:nvPr/>
            </p:nvSpPr>
            <p:spPr>
              <a:xfrm>
                <a:off x="3789865" y="1778387"/>
                <a:ext cx="77777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284" extrusionOk="0">
                    <a:moveTo>
                      <a:pt x="724" y="0"/>
                    </a:moveTo>
                    <a:cubicBezTo>
                      <a:pt x="524" y="0"/>
                      <a:pt x="512" y="285"/>
                      <a:pt x="512" y="285"/>
                    </a:cubicBezTo>
                    <a:cubicBezTo>
                      <a:pt x="481" y="279"/>
                      <a:pt x="453" y="277"/>
                      <a:pt x="427" y="277"/>
                    </a:cubicBezTo>
                    <a:cubicBezTo>
                      <a:pt x="104" y="277"/>
                      <a:pt x="200" y="681"/>
                      <a:pt x="200" y="681"/>
                    </a:cubicBezTo>
                    <a:cubicBezTo>
                      <a:pt x="200" y="681"/>
                      <a:pt x="0" y="1002"/>
                      <a:pt x="424" y="1199"/>
                    </a:cubicBezTo>
                    <a:cubicBezTo>
                      <a:pt x="560" y="1262"/>
                      <a:pt x="666" y="1284"/>
                      <a:pt x="748" y="1284"/>
                    </a:cubicBezTo>
                    <a:cubicBezTo>
                      <a:pt x="922" y="1284"/>
                      <a:pt x="986" y="1187"/>
                      <a:pt x="986" y="1187"/>
                    </a:cubicBezTo>
                    <a:cubicBezTo>
                      <a:pt x="986" y="1187"/>
                      <a:pt x="1114" y="1267"/>
                      <a:pt x="1274" y="1267"/>
                    </a:cubicBezTo>
                    <a:cubicBezTo>
                      <a:pt x="1349" y="1267"/>
                      <a:pt x="1430" y="1250"/>
                      <a:pt x="1509" y="1199"/>
                    </a:cubicBezTo>
                    <a:cubicBezTo>
                      <a:pt x="1759" y="1039"/>
                      <a:pt x="1584" y="779"/>
                      <a:pt x="1584" y="779"/>
                    </a:cubicBezTo>
                    <a:cubicBezTo>
                      <a:pt x="1584" y="779"/>
                      <a:pt x="2095" y="705"/>
                      <a:pt x="1708" y="297"/>
                    </a:cubicBezTo>
                    <a:cubicBezTo>
                      <a:pt x="1566" y="146"/>
                      <a:pt x="1458" y="98"/>
                      <a:pt x="1380" y="98"/>
                    </a:cubicBezTo>
                    <a:cubicBezTo>
                      <a:pt x="1247" y="98"/>
                      <a:pt x="1198" y="236"/>
                      <a:pt x="1198" y="236"/>
                    </a:cubicBezTo>
                    <a:cubicBezTo>
                      <a:pt x="1198" y="236"/>
                      <a:pt x="923" y="0"/>
                      <a:pt x="7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3" name="Google Shape;8063;p60"/>
              <p:cNvSpPr/>
              <p:nvPr/>
            </p:nvSpPr>
            <p:spPr>
              <a:xfrm>
                <a:off x="3832391" y="1840688"/>
                <a:ext cx="77777" cy="56897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285" extrusionOk="0">
                    <a:moveTo>
                      <a:pt x="724" y="1"/>
                    </a:moveTo>
                    <a:cubicBezTo>
                      <a:pt x="525" y="1"/>
                      <a:pt x="512" y="285"/>
                      <a:pt x="512" y="285"/>
                    </a:cubicBezTo>
                    <a:cubicBezTo>
                      <a:pt x="481" y="280"/>
                      <a:pt x="453" y="277"/>
                      <a:pt x="428" y="277"/>
                    </a:cubicBezTo>
                    <a:cubicBezTo>
                      <a:pt x="104" y="277"/>
                      <a:pt x="200" y="681"/>
                      <a:pt x="200" y="681"/>
                    </a:cubicBezTo>
                    <a:cubicBezTo>
                      <a:pt x="200" y="681"/>
                      <a:pt x="0" y="1002"/>
                      <a:pt x="424" y="1199"/>
                    </a:cubicBezTo>
                    <a:cubicBezTo>
                      <a:pt x="560" y="1263"/>
                      <a:pt x="667" y="1284"/>
                      <a:pt x="749" y="1284"/>
                    </a:cubicBezTo>
                    <a:cubicBezTo>
                      <a:pt x="923" y="1284"/>
                      <a:pt x="986" y="1187"/>
                      <a:pt x="986" y="1187"/>
                    </a:cubicBezTo>
                    <a:cubicBezTo>
                      <a:pt x="986" y="1187"/>
                      <a:pt x="1114" y="1268"/>
                      <a:pt x="1274" y="1268"/>
                    </a:cubicBezTo>
                    <a:cubicBezTo>
                      <a:pt x="1349" y="1268"/>
                      <a:pt x="1430" y="1250"/>
                      <a:pt x="1509" y="1199"/>
                    </a:cubicBezTo>
                    <a:cubicBezTo>
                      <a:pt x="1759" y="1039"/>
                      <a:pt x="1584" y="779"/>
                      <a:pt x="1584" y="779"/>
                    </a:cubicBezTo>
                    <a:cubicBezTo>
                      <a:pt x="1584" y="779"/>
                      <a:pt x="2096" y="705"/>
                      <a:pt x="1709" y="297"/>
                    </a:cubicBezTo>
                    <a:cubicBezTo>
                      <a:pt x="1566" y="146"/>
                      <a:pt x="1459" y="98"/>
                      <a:pt x="1380" y="98"/>
                    </a:cubicBezTo>
                    <a:cubicBezTo>
                      <a:pt x="1247" y="98"/>
                      <a:pt x="1198" y="236"/>
                      <a:pt x="1198" y="236"/>
                    </a:cubicBezTo>
                    <a:cubicBezTo>
                      <a:pt x="1198" y="236"/>
                      <a:pt x="924" y="1"/>
                      <a:pt x="7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64" name="Google Shape;8064;p60"/>
            <p:cNvSpPr/>
            <p:nvPr/>
          </p:nvSpPr>
          <p:spPr>
            <a:xfrm>
              <a:off x="3950691" y="1951560"/>
              <a:ext cx="579194" cy="1014176"/>
            </a:xfrm>
            <a:custGeom>
              <a:avLst/>
              <a:gdLst/>
              <a:ahLst/>
              <a:cxnLst/>
              <a:rect l="l" t="t" r="r" b="b"/>
              <a:pathLst>
                <a:path w="13081" h="22905" extrusionOk="0">
                  <a:moveTo>
                    <a:pt x="0" y="1"/>
                  </a:moveTo>
                  <a:lnTo>
                    <a:pt x="0" y="22904"/>
                  </a:lnTo>
                  <a:lnTo>
                    <a:pt x="13081" y="22904"/>
                  </a:lnTo>
                  <a:lnTo>
                    <a:pt x="130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60"/>
            <p:cNvSpPr/>
            <p:nvPr/>
          </p:nvSpPr>
          <p:spPr>
            <a:xfrm>
              <a:off x="4268824" y="2934287"/>
              <a:ext cx="430333" cy="1094894"/>
            </a:xfrm>
            <a:custGeom>
              <a:avLst/>
              <a:gdLst/>
              <a:ahLst/>
              <a:cxnLst/>
              <a:rect l="l" t="t" r="r" b="b"/>
              <a:pathLst>
                <a:path w="9719" h="24728" extrusionOk="0">
                  <a:moveTo>
                    <a:pt x="1" y="0"/>
                  </a:moveTo>
                  <a:lnTo>
                    <a:pt x="1" y="24728"/>
                  </a:lnTo>
                  <a:lnTo>
                    <a:pt x="9718" y="24728"/>
                  </a:lnTo>
                  <a:lnTo>
                    <a:pt x="9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66" name="Google Shape;8066;p60"/>
            <p:cNvGrpSpPr/>
            <p:nvPr/>
          </p:nvGrpSpPr>
          <p:grpSpPr>
            <a:xfrm>
              <a:off x="2253605" y="1548842"/>
              <a:ext cx="1108503" cy="817640"/>
              <a:chOff x="3396605" y="1548842"/>
              <a:chExt cx="1108503" cy="817640"/>
            </a:xfrm>
          </p:grpSpPr>
          <p:sp>
            <p:nvSpPr>
              <p:cNvPr id="8067" name="Google Shape;8067;p60"/>
              <p:cNvSpPr/>
              <p:nvPr/>
            </p:nvSpPr>
            <p:spPr>
              <a:xfrm>
                <a:off x="3396605" y="1887754"/>
                <a:ext cx="462169" cy="478728"/>
              </a:xfrm>
              <a:custGeom>
                <a:avLst/>
                <a:gdLst/>
                <a:ahLst/>
                <a:cxnLst/>
                <a:rect l="l" t="t" r="r" b="b"/>
                <a:pathLst>
                  <a:path w="10438" h="10812" extrusionOk="0">
                    <a:moveTo>
                      <a:pt x="0" y="0"/>
                    </a:moveTo>
                    <a:lnTo>
                      <a:pt x="0" y="10811"/>
                    </a:lnTo>
                    <a:lnTo>
                      <a:pt x="10438" y="10811"/>
                    </a:lnTo>
                    <a:lnTo>
                      <a:pt x="104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8" name="Google Shape;8068;p60"/>
              <p:cNvSpPr/>
              <p:nvPr/>
            </p:nvSpPr>
            <p:spPr>
              <a:xfrm>
                <a:off x="3415290" y="1615482"/>
                <a:ext cx="42506" cy="31804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7183" extrusionOk="0">
                    <a:moveTo>
                      <a:pt x="1" y="1"/>
                    </a:moveTo>
                    <a:lnTo>
                      <a:pt x="1" y="7183"/>
                    </a:lnTo>
                    <a:lnTo>
                      <a:pt x="960" y="7183"/>
                    </a:lnTo>
                    <a:lnTo>
                      <a:pt x="9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9" name="Google Shape;8069;p60"/>
              <p:cNvSpPr/>
              <p:nvPr/>
            </p:nvSpPr>
            <p:spPr>
              <a:xfrm>
                <a:off x="3488307" y="1615482"/>
                <a:ext cx="380167" cy="31804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7183" extrusionOk="0">
                    <a:moveTo>
                      <a:pt x="1" y="1"/>
                    </a:moveTo>
                    <a:lnTo>
                      <a:pt x="1" y="7183"/>
                    </a:lnTo>
                    <a:lnTo>
                      <a:pt x="8585" y="7183"/>
                    </a:lnTo>
                    <a:lnTo>
                      <a:pt x="858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0" name="Google Shape;8070;p60"/>
              <p:cNvSpPr/>
              <p:nvPr/>
            </p:nvSpPr>
            <p:spPr>
              <a:xfrm>
                <a:off x="3415290" y="1610567"/>
                <a:ext cx="42506" cy="48617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098" extrusionOk="0">
                    <a:moveTo>
                      <a:pt x="1" y="0"/>
                    </a:moveTo>
                    <a:lnTo>
                      <a:pt x="1" y="1098"/>
                    </a:lnTo>
                    <a:lnTo>
                      <a:pt x="960" y="1098"/>
                    </a:lnTo>
                    <a:lnTo>
                      <a:pt x="960" y="0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1" name="Google Shape;8071;p60"/>
              <p:cNvSpPr/>
              <p:nvPr/>
            </p:nvSpPr>
            <p:spPr>
              <a:xfrm>
                <a:off x="3396605" y="1595689"/>
                <a:ext cx="462169" cy="47067"/>
              </a:xfrm>
              <a:custGeom>
                <a:avLst/>
                <a:gdLst/>
                <a:ahLst/>
                <a:cxnLst/>
                <a:rect l="l" t="t" r="r" b="b"/>
                <a:pathLst>
                  <a:path w="10438" h="1063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0438" y="1062"/>
                    </a:lnTo>
                    <a:lnTo>
                      <a:pt x="104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2" name="Google Shape;8072;p60"/>
              <p:cNvSpPr/>
              <p:nvPr/>
            </p:nvSpPr>
            <p:spPr>
              <a:xfrm>
                <a:off x="3624996" y="1548842"/>
                <a:ext cx="233785" cy="47067"/>
              </a:xfrm>
              <a:custGeom>
                <a:avLst/>
                <a:gdLst/>
                <a:ahLst/>
                <a:cxnLst/>
                <a:rect l="l" t="t" r="r" b="b"/>
                <a:pathLst>
                  <a:path w="5280" h="1063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5280" y="1062"/>
                    </a:lnTo>
                    <a:lnTo>
                      <a:pt x="52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3" name="Google Shape;8073;p60"/>
              <p:cNvSpPr/>
              <p:nvPr/>
            </p:nvSpPr>
            <p:spPr>
              <a:xfrm>
                <a:off x="3396605" y="1887754"/>
                <a:ext cx="462169" cy="478728"/>
              </a:xfrm>
              <a:custGeom>
                <a:avLst/>
                <a:gdLst/>
                <a:ahLst/>
                <a:cxnLst/>
                <a:rect l="l" t="t" r="r" b="b"/>
                <a:pathLst>
                  <a:path w="10438" h="10812" extrusionOk="0">
                    <a:moveTo>
                      <a:pt x="0" y="0"/>
                    </a:moveTo>
                    <a:lnTo>
                      <a:pt x="0" y="10811"/>
                    </a:lnTo>
                    <a:lnTo>
                      <a:pt x="10438" y="10811"/>
                    </a:lnTo>
                    <a:lnTo>
                      <a:pt x="10438" y="0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4" name="Google Shape;8074;p60"/>
              <p:cNvSpPr/>
              <p:nvPr/>
            </p:nvSpPr>
            <p:spPr>
              <a:xfrm>
                <a:off x="3396605" y="1595689"/>
                <a:ext cx="228428" cy="47067"/>
              </a:xfrm>
              <a:custGeom>
                <a:avLst/>
                <a:gdLst/>
                <a:ahLst/>
                <a:cxnLst/>
                <a:rect l="l" t="t" r="r" b="b"/>
                <a:pathLst>
                  <a:path w="5159" h="1063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5158" y="1062"/>
                    </a:lnTo>
                    <a:lnTo>
                      <a:pt x="5158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5" name="Google Shape;8075;p60"/>
              <p:cNvSpPr/>
              <p:nvPr/>
            </p:nvSpPr>
            <p:spPr>
              <a:xfrm>
                <a:off x="3466521" y="1932254"/>
                <a:ext cx="63671" cy="18641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421" extrusionOk="0">
                    <a:moveTo>
                      <a:pt x="0" y="1"/>
                    </a:moveTo>
                    <a:lnTo>
                      <a:pt x="0" y="420"/>
                    </a:lnTo>
                    <a:lnTo>
                      <a:pt x="1437" y="420"/>
                    </a:lnTo>
                    <a:lnTo>
                      <a:pt x="1437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6" name="Google Shape;8076;p60"/>
              <p:cNvSpPr/>
              <p:nvPr/>
            </p:nvSpPr>
            <p:spPr>
              <a:xfrm>
                <a:off x="3686145" y="1949611"/>
                <a:ext cx="63760" cy="18597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420" extrusionOk="0">
                    <a:moveTo>
                      <a:pt x="1" y="0"/>
                    </a:moveTo>
                    <a:lnTo>
                      <a:pt x="1" y="420"/>
                    </a:lnTo>
                    <a:lnTo>
                      <a:pt x="1439" y="420"/>
                    </a:lnTo>
                    <a:lnTo>
                      <a:pt x="1439" y="0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7" name="Google Shape;8077;p60"/>
              <p:cNvSpPr/>
              <p:nvPr/>
            </p:nvSpPr>
            <p:spPr>
              <a:xfrm>
                <a:off x="3576289" y="2034981"/>
                <a:ext cx="63760" cy="18597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420" extrusionOk="0">
                    <a:moveTo>
                      <a:pt x="1" y="0"/>
                    </a:moveTo>
                    <a:lnTo>
                      <a:pt x="1" y="419"/>
                    </a:lnTo>
                    <a:lnTo>
                      <a:pt x="1439" y="419"/>
                    </a:lnTo>
                    <a:lnTo>
                      <a:pt x="1439" y="0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8" name="Google Shape;8078;p60"/>
              <p:cNvSpPr/>
              <p:nvPr/>
            </p:nvSpPr>
            <p:spPr>
              <a:xfrm>
                <a:off x="3424058" y="2100603"/>
                <a:ext cx="63671" cy="18597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420" extrusionOk="0">
                    <a:moveTo>
                      <a:pt x="0" y="0"/>
                    </a:moveTo>
                    <a:lnTo>
                      <a:pt x="0" y="419"/>
                    </a:lnTo>
                    <a:lnTo>
                      <a:pt x="1437" y="419"/>
                    </a:lnTo>
                    <a:lnTo>
                      <a:pt x="1437" y="0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9" name="Google Shape;8079;p60"/>
              <p:cNvSpPr/>
              <p:nvPr/>
            </p:nvSpPr>
            <p:spPr>
              <a:xfrm>
                <a:off x="3726085" y="2090640"/>
                <a:ext cx="63760" cy="18641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421" extrusionOk="0">
                    <a:moveTo>
                      <a:pt x="1" y="1"/>
                    </a:moveTo>
                    <a:lnTo>
                      <a:pt x="1" y="420"/>
                    </a:lnTo>
                    <a:lnTo>
                      <a:pt x="1439" y="420"/>
                    </a:lnTo>
                    <a:lnTo>
                      <a:pt x="1439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0" name="Google Shape;8080;p60"/>
              <p:cNvSpPr/>
              <p:nvPr/>
            </p:nvSpPr>
            <p:spPr>
              <a:xfrm>
                <a:off x="3696197" y="1712010"/>
                <a:ext cx="58668" cy="174542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942" extrusionOk="0">
                    <a:moveTo>
                      <a:pt x="0" y="1"/>
                    </a:moveTo>
                    <a:lnTo>
                      <a:pt x="0" y="3941"/>
                    </a:lnTo>
                    <a:lnTo>
                      <a:pt x="1325" y="3941"/>
                    </a:lnTo>
                    <a:lnTo>
                      <a:pt x="13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1" name="Google Shape;8081;p60"/>
              <p:cNvSpPr/>
              <p:nvPr/>
            </p:nvSpPr>
            <p:spPr>
              <a:xfrm>
                <a:off x="3551360" y="1712010"/>
                <a:ext cx="58712" cy="174542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942" extrusionOk="0">
                    <a:moveTo>
                      <a:pt x="1" y="1"/>
                    </a:moveTo>
                    <a:lnTo>
                      <a:pt x="1" y="3941"/>
                    </a:lnTo>
                    <a:lnTo>
                      <a:pt x="1325" y="3941"/>
                    </a:lnTo>
                    <a:lnTo>
                      <a:pt x="13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2" name="Google Shape;8082;p60"/>
              <p:cNvSpPr/>
              <p:nvPr/>
            </p:nvSpPr>
            <p:spPr>
              <a:xfrm>
                <a:off x="3488307" y="1870131"/>
                <a:ext cx="380167" cy="48617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1098" extrusionOk="0">
                    <a:moveTo>
                      <a:pt x="1" y="0"/>
                    </a:moveTo>
                    <a:lnTo>
                      <a:pt x="1" y="1097"/>
                    </a:lnTo>
                    <a:lnTo>
                      <a:pt x="8585" y="1097"/>
                    </a:lnTo>
                    <a:lnTo>
                      <a:pt x="85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3" name="Google Shape;8083;p60"/>
              <p:cNvSpPr/>
              <p:nvPr/>
            </p:nvSpPr>
            <p:spPr>
              <a:xfrm>
                <a:off x="3415290" y="1876285"/>
                <a:ext cx="42506" cy="48617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098" extrusionOk="0">
                    <a:moveTo>
                      <a:pt x="1" y="0"/>
                    </a:moveTo>
                    <a:lnTo>
                      <a:pt x="1" y="1098"/>
                    </a:lnTo>
                    <a:lnTo>
                      <a:pt x="960" y="1098"/>
                    </a:lnTo>
                    <a:lnTo>
                      <a:pt x="9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4" name="Google Shape;8084;p60"/>
              <p:cNvSpPr/>
              <p:nvPr/>
            </p:nvSpPr>
            <p:spPr>
              <a:xfrm>
                <a:off x="3488307" y="1870131"/>
                <a:ext cx="380167" cy="48617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1098" extrusionOk="0">
                    <a:moveTo>
                      <a:pt x="1" y="0"/>
                    </a:moveTo>
                    <a:lnTo>
                      <a:pt x="1" y="1097"/>
                    </a:lnTo>
                    <a:lnTo>
                      <a:pt x="8585" y="1097"/>
                    </a:lnTo>
                    <a:lnTo>
                      <a:pt x="8585" y="0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5" name="Google Shape;8085;p60"/>
              <p:cNvSpPr/>
              <p:nvPr/>
            </p:nvSpPr>
            <p:spPr>
              <a:xfrm>
                <a:off x="3415290" y="1876285"/>
                <a:ext cx="42506" cy="48617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098" extrusionOk="0">
                    <a:moveTo>
                      <a:pt x="1" y="0"/>
                    </a:moveTo>
                    <a:lnTo>
                      <a:pt x="1" y="1098"/>
                    </a:lnTo>
                    <a:lnTo>
                      <a:pt x="960" y="1098"/>
                    </a:lnTo>
                    <a:lnTo>
                      <a:pt x="960" y="0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6" name="Google Shape;8086;p60"/>
              <p:cNvSpPr/>
              <p:nvPr/>
            </p:nvSpPr>
            <p:spPr>
              <a:xfrm>
                <a:off x="3488307" y="1870131"/>
                <a:ext cx="380167" cy="48617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1098" extrusionOk="0">
                    <a:moveTo>
                      <a:pt x="1" y="0"/>
                    </a:moveTo>
                    <a:lnTo>
                      <a:pt x="1" y="1097"/>
                    </a:lnTo>
                    <a:lnTo>
                      <a:pt x="8585" y="1097"/>
                    </a:lnTo>
                    <a:lnTo>
                      <a:pt x="8585" y="0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7" name="Google Shape;8087;p60"/>
              <p:cNvSpPr/>
              <p:nvPr/>
            </p:nvSpPr>
            <p:spPr>
              <a:xfrm>
                <a:off x="3415290" y="1876285"/>
                <a:ext cx="42506" cy="48617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098" extrusionOk="0">
                    <a:moveTo>
                      <a:pt x="1" y="0"/>
                    </a:moveTo>
                    <a:lnTo>
                      <a:pt x="1" y="1098"/>
                    </a:lnTo>
                    <a:lnTo>
                      <a:pt x="960" y="1098"/>
                    </a:lnTo>
                    <a:lnTo>
                      <a:pt x="960" y="0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8" name="Google Shape;8088;p60"/>
              <p:cNvSpPr/>
              <p:nvPr/>
            </p:nvSpPr>
            <p:spPr>
              <a:xfrm>
                <a:off x="3858479" y="1593254"/>
                <a:ext cx="646629" cy="502417"/>
              </a:xfrm>
              <a:custGeom>
                <a:avLst/>
                <a:gdLst/>
                <a:ahLst/>
                <a:cxnLst/>
                <a:rect l="l" t="t" r="r" b="b"/>
                <a:pathLst>
                  <a:path w="14604" h="11347" extrusionOk="0">
                    <a:moveTo>
                      <a:pt x="0" y="0"/>
                    </a:moveTo>
                    <a:lnTo>
                      <a:pt x="0" y="11347"/>
                    </a:lnTo>
                    <a:lnTo>
                      <a:pt x="14604" y="11347"/>
                    </a:lnTo>
                    <a:lnTo>
                      <a:pt x="146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9" name="Google Shape;8089;p60"/>
              <p:cNvSpPr/>
              <p:nvPr/>
            </p:nvSpPr>
            <p:spPr>
              <a:xfrm>
                <a:off x="3858479" y="1593254"/>
                <a:ext cx="646629" cy="502417"/>
              </a:xfrm>
              <a:custGeom>
                <a:avLst/>
                <a:gdLst/>
                <a:ahLst/>
                <a:cxnLst/>
                <a:rect l="l" t="t" r="r" b="b"/>
                <a:pathLst>
                  <a:path w="14604" h="11347" extrusionOk="0">
                    <a:moveTo>
                      <a:pt x="0" y="0"/>
                    </a:moveTo>
                    <a:lnTo>
                      <a:pt x="0" y="11347"/>
                    </a:lnTo>
                    <a:lnTo>
                      <a:pt x="14604" y="11347"/>
                    </a:lnTo>
                    <a:lnTo>
                      <a:pt x="14604" y="0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0" name="Google Shape;8090;p60"/>
              <p:cNvSpPr/>
              <p:nvPr/>
            </p:nvSpPr>
            <p:spPr>
              <a:xfrm>
                <a:off x="3858479" y="1887754"/>
                <a:ext cx="646629" cy="478728"/>
              </a:xfrm>
              <a:custGeom>
                <a:avLst/>
                <a:gdLst/>
                <a:ahLst/>
                <a:cxnLst/>
                <a:rect l="l" t="t" r="r" b="b"/>
                <a:pathLst>
                  <a:path w="14604" h="10812" extrusionOk="0">
                    <a:moveTo>
                      <a:pt x="0" y="0"/>
                    </a:moveTo>
                    <a:lnTo>
                      <a:pt x="0" y="10811"/>
                    </a:lnTo>
                    <a:lnTo>
                      <a:pt x="14604" y="10811"/>
                    </a:lnTo>
                    <a:lnTo>
                      <a:pt x="146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1" name="Google Shape;8091;p60"/>
              <p:cNvSpPr/>
              <p:nvPr/>
            </p:nvSpPr>
            <p:spPr>
              <a:xfrm>
                <a:off x="3900899" y="1921184"/>
                <a:ext cx="63715" cy="18597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420" extrusionOk="0">
                    <a:moveTo>
                      <a:pt x="0" y="0"/>
                    </a:moveTo>
                    <a:lnTo>
                      <a:pt x="0" y="419"/>
                    </a:lnTo>
                    <a:lnTo>
                      <a:pt x="1438" y="419"/>
                    </a:lnTo>
                    <a:lnTo>
                      <a:pt x="1438" y="0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2" name="Google Shape;8092;p60"/>
              <p:cNvSpPr/>
              <p:nvPr/>
            </p:nvSpPr>
            <p:spPr>
              <a:xfrm>
                <a:off x="4104981" y="2107687"/>
                <a:ext cx="63715" cy="18597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420" extrusionOk="0">
                    <a:moveTo>
                      <a:pt x="0" y="1"/>
                    </a:moveTo>
                    <a:lnTo>
                      <a:pt x="0" y="420"/>
                    </a:lnTo>
                    <a:lnTo>
                      <a:pt x="1439" y="420"/>
                    </a:lnTo>
                    <a:lnTo>
                      <a:pt x="1439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93" name="Google Shape;8093;p60"/>
            <p:cNvSpPr/>
            <p:nvPr/>
          </p:nvSpPr>
          <p:spPr>
            <a:xfrm>
              <a:off x="1935445" y="1435267"/>
              <a:ext cx="50831" cy="434274"/>
            </a:xfrm>
            <a:custGeom>
              <a:avLst/>
              <a:gdLst/>
              <a:ahLst/>
              <a:cxnLst/>
              <a:rect l="l" t="t" r="r" b="b"/>
              <a:pathLst>
                <a:path w="1148" h="9808" extrusionOk="0">
                  <a:moveTo>
                    <a:pt x="0" y="0"/>
                  </a:moveTo>
                  <a:lnTo>
                    <a:pt x="0" y="9808"/>
                  </a:lnTo>
                  <a:lnTo>
                    <a:pt x="1148" y="9808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60"/>
            <p:cNvSpPr/>
            <p:nvPr/>
          </p:nvSpPr>
          <p:spPr>
            <a:xfrm>
              <a:off x="1816777" y="1427164"/>
              <a:ext cx="334162" cy="72305"/>
            </a:xfrm>
            <a:custGeom>
              <a:avLst/>
              <a:gdLst/>
              <a:ahLst/>
              <a:cxnLst/>
              <a:rect l="l" t="t" r="r" b="b"/>
              <a:pathLst>
                <a:path w="7547" h="1633" extrusionOk="0">
                  <a:moveTo>
                    <a:pt x="1" y="0"/>
                  </a:moveTo>
                  <a:lnTo>
                    <a:pt x="1" y="1633"/>
                  </a:lnTo>
                  <a:lnTo>
                    <a:pt x="7546" y="1633"/>
                  </a:lnTo>
                  <a:lnTo>
                    <a:pt x="75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60"/>
            <p:cNvSpPr/>
            <p:nvPr/>
          </p:nvSpPr>
          <p:spPr>
            <a:xfrm>
              <a:off x="1816777" y="1761293"/>
              <a:ext cx="334162" cy="428783"/>
            </a:xfrm>
            <a:custGeom>
              <a:avLst/>
              <a:gdLst/>
              <a:ahLst/>
              <a:cxnLst/>
              <a:rect l="l" t="t" r="r" b="b"/>
              <a:pathLst>
                <a:path w="7547" h="9684" extrusionOk="0">
                  <a:moveTo>
                    <a:pt x="1" y="1"/>
                  </a:moveTo>
                  <a:lnTo>
                    <a:pt x="1" y="9683"/>
                  </a:lnTo>
                  <a:lnTo>
                    <a:pt x="7546" y="9683"/>
                  </a:lnTo>
                  <a:lnTo>
                    <a:pt x="75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60"/>
            <p:cNvSpPr/>
            <p:nvPr/>
          </p:nvSpPr>
          <p:spPr>
            <a:xfrm>
              <a:off x="1705814" y="1761293"/>
              <a:ext cx="93514" cy="428783"/>
            </a:xfrm>
            <a:custGeom>
              <a:avLst/>
              <a:gdLst/>
              <a:ahLst/>
              <a:cxnLst/>
              <a:rect l="l" t="t" r="r" b="b"/>
              <a:pathLst>
                <a:path w="2112" h="9684" extrusionOk="0">
                  <a:moveTo>
                    <a:pt x="0" y="1"/>
                  </a:moveTo>
                  <a:lnTo>
                    <a:pt x="0" y="9683"/>
                  </a:lnTo>
                  <a:lnTo>
                    <a:pt x="2111" y="968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60"/>
            <p:cNvSpPr/>
            <p:nvPr/>
          </p:nvSpPr>
          <p:spPr>
            <a:xfrm>
              <a:off x="1671011" y="1427164"/>
              <a:ext cx="164845" cy="72305"/>
            </a:xfrm>
            <a:custGeom>
              <a:avLst/>
              <a:gdLst/>
              <a:ahLst/>
              <a:cxnLst/>
              <a:rect l="l" t="t" r="r" b="b"/>
              <a:pathLst>
                <a:path w="3723" h="1633" extrusionOk="0">
                  <a:moveTo>
                    <a:pt x="0" y="0"/>
                  </a:moveTo>
                  <a:lnTo>
                    <a:pt x="0" y="1633"/>
                  </a:lnTo>
                  <a:lnTo>
                    <a:pt x="3722" y="1633"/>
                  </a:lnTo>
                  <a:lnTo>
                    <a:pt x="37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60"/>
            <p:cNvSpPr/>
            <p:nvPr/>
          </p:nvSpPr>
          <p:spPr>
            <a:xfrm>
              <a:off x="1818194" y="1444477"/>
              <a:ext cx="72881" cy="434318"/>
            </a:xfrm>
            <a:custGeom>
              <a:avLst/>
              <a:gdLst/>
              <a:ahLst/>
              <a:cxnLst/>
              <a:rect l="l" t="t" r="r" b="b"/>
              <a:pathLst>
                <a:path w="1646" h="9809" extrusionOk="0">
                  <a:moveTo>
                    <a:pt x="0" y="1"/>
                  </a:moveTo>
                  <a:lnTo>
                    <a:pt x="0" y="9808"/>
                  </a:lnTo>
                  <a:lnTo>
                    <a:pt x="1646" y="9808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60"/>
            <p:cNvSpPr/>
            <p:nvPr/>
          </p:nvSpPr>
          <p:spPr>
            <a:xfrm>
              <a:off x="1785251" y="1444477"/>
              <a:ext cx="50831" cy="746120"/>
            </a:xfrm>
            <a:custGeom>
              <a:avLst/>
              <a:gdLst/>
              <a:ahLst/>
              <a:cxnLst/>
              <a:rect l="l" t="t" r="r" b="b"/>
              <a:pathLst>
                <a:path w="1148" h="16851" extrusionOk="0">
                  <a:moveTo>
                    <a:pt x="0" y="1"/>
                  </a:moveTo>
                  <a:lnTo>
                    <a:pt x="0" y="16851"/>
                  </a:lnTo>
                  <a:lnTo>
                    <a:pt x="1148" y="16851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60"/>
            <p:cNvSpPr/>
            <p:nvPr/>
          </p:nvSpPr>
          <p:spPr>
            <a:xfrm>
              <a:off x="1670967" y="1444477"/>
              <a:ext cx="50831" cy="434318"/>
            </a:xfrm>
            <a:custGeom>
              <a:avLst/>
              <a:gdLst/>
              <a:ahLst/>
              <a:cxnLst/>
              <a:rect l="l" t="t" r="r" b="b"/>
              <a:pathLst>
                <a:path w="1148" h="9809" extrusionOk="0">
                  <a:moveTo>
                    <a:pt x="0" y="1"/>
                  </a:moveTo>
                  <a:lnTo>
                    <a:pt x="0" y="9808"/>
                  </a:lnTo>
                  <a:lnTo>
                    <a:pt x="1147" y="9808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60"/>
            <p:cNvSpPr/>
            <p:nvPr/>
          </p:nvSpPr>
          <p:spPr>
            <a:xfrm>
              <a:off x="2077891" y="1444477"/>
              <a:ext cx="72881" cy="434318"/>
            </a:xfrm>
            <a:custGeom>
              <a:avLst/>
              <a:gdLst/>
              <a:ahLst/>
              <a:cxnLst/>
              <a:rect l="l" t="t" r="r" b="b"/>
              <a:pathLst>
                <a:path w="1646" h="9809" extrusionOk="0">
                  <a:moveTo>
                    <a:pt x="0" y="1"/>
                  </a:moveTo>
                  <a:lnTo>
                    <a:pt x="0" y="9808"/>
                  </a:lnTo>
                  <a:lnTo>
                    <a:pt x="1646" y="9808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60"/>
            <p:cNvSpPr/>
            <p:nvPr/>
          </p:nvSpPr>
          <p:spPr>
            <a:xfrm>
              <a:off x="1835197" y="1336082"/>
              <a:ext cx="354840" cy="91522"/>
            </a:xfrm>
            <a:custGeom>
              <a:avLst/>
              <a:gdLst/>
              <a:ahLst/>
              <a:cxnLst/>
              <a:rect l="l" t="t" r="r" b="b"/>
              <a:pathLst>
                <a:path w="8014" h="2067" extrusionOk="0">
                  <a:moveTo>
                    <a:pt x="1" y="0"/>
                  </a:moveTo>
                  <a:lnTo>
                    <a:pt x="1" y="2066"/>
                  </a:lnTo>
                  <a:lnTo>
                    <a:pt x="7130" y="2066"/>
                  </a:lnTo>
                  <a:lnTo>
                    <a:pt x="80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60"/>
            <p:cNvSpPr/>
            <p:nvPr/>
          </p:nvSpPr>
          <p:spPr>
            <a:xfrm>
              <a:off x="1650642" y="1336082"/>
              <a:ext cx="185523" cy="91522"/>
            </a:xfrm>
            <a:custGeom>
              <a:avLst/>
              <a:gdLst/>
              <a:ahLst/>
              <a:cxnLst/>
              <a:rect l="l" t="t" r="r" b="b"/>
              <a:pathLst>
                <a:path w="4190" h="2067" extrusionOk="0">
                  <a:moveTo>
                    <a:pt x="1" y="0"/>
                  </a:moveTo>
                  <a:lnTo>
                    <a:pt x="462" y="2066"/>
                  </a:lnTo>
                  <a:lnTo>
                    <a:pt x="4190" y="2066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60"/>
            <p:cNvSpPr/>
            <p:nvPr/>
          </p:nvSpPr>
          <p:spPr>
            <a:xfrm>
              <a:off x="1857381" y="1792200"/>
              <a:ext cx="100598" cy="33297"/>
            </a:xfrm>
            <a:custGeom>
              <a:avLst/>
              <a:gdLst/>
              <a:ahLst/>
              <a:cxnLst/>
              <a:rect l="l" t="t" r="r" b="b"/>
              <a:pathLst>
                <a:path w="2272" h="752" extrusionOk="0">
                  <a:moveTo>
                    <a:pt x="0" y="1"/>
                  </a:moveTo>
                  <a:lnTo>
                    <a:pt x="0" y="751"/>
                  </a:lnTo>
                  <a:lnTo>
                    <a:pt x="2272" y="75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60"/>
            <p:cNvSpPr/>
            <p:nvPr/>
          </p:nvSpPr>
          <p:spPr>
            <a:xfrm>
              <a:off x="2003546" y="1854987"/>
              <a:ext cx="100687" cy="33297"/>
            </a:xfrm>
            <a:custGeom>
              <a:avLst/>
              <a:gdLst/>
              <a:ahLst/>
              <a:cxnLst/>
              <a:rect l="l" t="t" r="r" b="b"/>
              <a:pathLst>
                <a:path w="2274" h="752" extrusionOk="0">
                  <a:moveTo>
                    <a:pt x="1" y="1"/>
                  </a:moveTo>
                  <a:lnTo>
                    <a:pt x="1" y="751"/>
                  </a:lnTo>
                  <a:lnTo>
                    <a:pt x="2273" y="751"/>
                  </a:lnTo>
                  <a:lnTo>
                    <a:pt x="2273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60"/>
            <p:cNvSpPr/>
            <p:nvPr/>
          </p:nvSpPr>
          <p:spPr>
            <a:xfrm>
              <a:off x="1851758" y="2141206"/>
              <a:ext cx="100643" cy="33297"/>
            </a:xfrm>
            <a:custGeom>
              <a:avLst/>
              <a:gdLst/>
              <a:ahLst/>
              <a:cxnLst/>
              <a:rect l="l" t="t" r="r" b="b"/>
              <a:pathLst>
                <a:path w="2273" h="752" extrusionOk="0">
                  <a:moveTo>
                    <a:pt x="0" y="1"/>
                  </a:moveTo>
                  <a:lnTo>
                    <a:pt x="0" y="751"/>
                  </a:lnTo>
                  <a:lnTo>
                    <a:pt x="2273" y="751"/>
                  </a:lnTo>
                  <a:lnTo>
                    <a:pt x="2273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60"/>
            <p:cNvSpPr/>
            <p:nvPr/>
          </p:nvSpPr>
          <p:spPr>
            <a:xfrm>
              <a:off x="1873189" y="1944564"/>
              <a:ext cx="100643" cy="33252"/>
            </a:xfrm>
            <a:custGeom>
              <a:avLst/>
              <a:gdLst/>
              <a:ahLst/>
              <a:cxnLst/>
              <a:rect l="l" t="t" r="r" b="b"/>
              <a:pathLst>
                <a:path w="2273" h="751" extrusionOk="0">
                  <a:moveTo>
                    <a:pt x="0" y="1"/>
                  </a:moveTo>
                  <a:lnTo>
                    <a:pt x="0" y="751"/>
                  </a:lnTo>
                  <a:lnTo>
                    <a:pt x="2273" y="751"/>
                  </a:lnTo>
                  <a:lnTo>
                    <a:pt x="2273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60"/>
            <p:cNvSpPr/>
            <p:nvPr/>
          </p:nvSpPr>
          <p:spPr>
            <a:xfrm>
              <a:off x="1997037" y="2040560"/>
              <a:ext cx="100687" cy="33297"/>
            </a:xfrm>
            <a:custGeom>
              <a:avLst/>
              <a:gdLst/>
              <a:ahLst/>
              <a:cxnLst/>
              <a:rect l="l" t="t" r="r" b="b"/>
              <a:pathLst>
                <a:path w="2274" h="752" extrusionOk="0">
                  <a:moveTo>
                    <a:pt x="1" y="0"/>
                  </a:moveTo>
                  <a:lnTo>
                    <a:pt x="1" y="752"/>
                  </a:lnTo>
                  <a:lnTo>
                    <a:pt x="2273" y="752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60"/>
            <p:cNvSpPr/>
            <p:nvPr/>
          </p:nvSpPr>
          <p:spPr>
            <a:xfrm>
              <a:off x="1705814" y="1761293"/>
              <a:ext cx="93514" cy="428783"/>
            </a:xfrm>
            <a:custGeom>
              <a:avLst/>
              <a:gdLst/>
              <a:ahLst/>
              <a:cxnLst/>
              <a:rect l="l" t="t" r="r" b="b"/>
              <a:pathLst>
                <a:path w="2112" h="9684" extrusionOk="0">
                  <a:moveTo>
                    <a:pt x="0" y="1"/>
                  </a:moveTo>
                  <a:lnTo>
                    <a:pt x="0" y="9683"/>
                  </a:lnTo>
                  <a:lnTo>
                    <a:pt x="2111" y="968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60"/>
            <p:cNvSpPr/>
            <p:nvPr/>
          </p:nvSpPr>
          <p:spPr>
            <a:xfrm>
              <a:off x="1671011" y="1427164"/>
              <a:ext cx="164845" cy="72305"/>
            </a:xfrm>
            <a:custGeom>
              <a:avLst/>
              <a:gdLst/>
              <a:ahLst/>
              <a:cxnLst/>
              <a:rect l="l" t="t" r="r" b="b"/>
              <a:pathLst>
                <a:path w="3723" h="1633" extrusionOk="0">
                  <a:moveTo>
                    <a:pt x="0" y="0"/>
                  </a:moveTo>
                  <a:lnTo>
                    <a:pt x="0" y="1633"/>
                  </a:lnTo>
                  <a:lnTo>
                    <a:pt x="3722" y="1633"/>
                  </a:lnTo>
                  <a:lnTo>
                    <a:pt x="37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60"/>
            <p:cNvSpPr/>
            <p:nvPr/>
          </p:nvSpPr>
          <p:spPr>
            <a:xfrm>
              <a:off x="1785251" y="1444477"/>
              <a:ext cx="50831" cy="746120"/>
            </a:xfrm>
            <a:custGeom>
              <a:avLst/>
              <a:gdLst/>
              <a:ahLst/>
              <a:cxnLst/>
              <a:rect l="l" t="t" r="r" b="b"/>
              <a:pathLst>
                <a:path w="1148" h="16851" extrusionOk="0">
                  <a:moveTo>
                    <a:pt x="0" y="1"/>
                  </a:moveTo>
                  <a:lnTo>
                    <a:pt x="0" y="16851"/>
                  </a:lnTo>
                  <a:lnTo>
                    <a:pt x="1148" y="16851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60"/>
            <p:cNvSpPr/>
            <p:nvPr/>
          </p:nvSpPr>
          <p:spPr>
            <a:xfrm>
              <a:off x="1670967" y="1444477"/>
              <a:ext cx="50831" cy="434318"/>
            </a:xfrm>
            <a:custGeom>
              <a:avLst/>
              <a:gdLst/>
              <a:ahLst/>
              <a:cxnLst/>
              <a:rect l="l" t="t" r="r" b="b"/>
              <a:pathLst>
                <a:path w="1148" h="9809" extrusionOk="0">
                  <a:moveTo>
                    <a:pt x="0" y="1"/>
                  </a:moveTo>
                  <a:lnTo>
                    <a:pt x="0" y="9808"/>
                  </a:lnTo>
                  <a:lnTo>
                    <a:pt x="1147" y="9808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60"/>
            <p:cNvSpPr/>
            <p:nvPr/>
          </p:nvSpPr>
          <p:spPr>
            <a:xfrm>
              <a:off x="1835197" y="1336082"/>
              <a:ext cx="354840" cy="91522"/>
            </a:xfrm>
            <a:custGeom>
              <a:avLst/>
              <a:gdLst/>
              <a:ahLst/>
              <a:cxnLst/>
              <a:rect l="l" t="t" r="r" b="b"/>
              <a:pathLst>
                <a:path w="8014" h="2067" extrusionOk="0">
                  <a:moveTo>
                    <a:pt x="1" y="0"/>
                  </a:moveTo>
                  <a:lnTo>
                    <a:pt x="1" y="2066"/>
                  </a:lnTo>
                  <a:lnTo>
                    <a:pt x="7130" y="2066"/>
                  </a:lnTo>
                  <a:lnTo>
                    <a:pt x="8013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60"/>
            <p:cNvSpPr/>
            <p:nvPr/>
          </p:nvSpPr>
          <p:spPr>
            <a:xfrm>
              <a:off x="1237076" y="3776341"/>
              <a:ext cx="835428" cy="705252"/>
            </a:xfrm>
            <a:custGeom>
              <a:avLst/>
              <a:gdLst/>
              <a:ahLst/>
              <a:cxnLst/>
              <a:rect l="l" t="t" r="r" b="b"/>
              <a:pathLst>
                <a:path w="18868" h="15928" extrusionOk="0">
                  <a:moveTo>
                    <a:pt x="8843" y="1"/>
                  </a:moveTo>
                  <a:cubicBezTo>
                    <a:pt x="4418" y="1"/>
                    <a:pt x="0" y="2437"/>
                    <a:pt x="0" y="2437"/>
                  </a:cubicBezTo>
                  <a:lnTo>
                    <a:pt x="18826" y="15928"/>
                  </a:lnTo>
                  <a:cubicBezTo>
                    <a:pt x="18826" y="15928"/>
                    <a:pt x="18868" y="4814"/>
                    <a:pt x="13630" y="1311"/>
                  </a:cubicBezTo>
                  <a:cubicBezTo>
                    <a:pt x="12193" y="350"/>
                    <a:pt x="10517" y="1"/>
                    <a:pt x="8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60"/>
            <p:cNvSpPr/>
            <p:nvPr/>
          </p:nvSpPr>
          <p:spPr>
            <a:xfrm>
              <a:off x="3058420" y="1926675"/>
              <a:ext cx="63715" cy="18641"/>
            </a:xfrm>
            <a:custGeom>
              <a:avLst/>
              <a:gdLst/>
              <a:ahLst/>
              <a:cxnLst/>
              <a:rect l="l" t="t" r="r" b="b"/>
              <a:pathLst>
                <a:path w="1439" h="421" extrusionOk="0">
                  <a:moveTo>
                    <a:pt x="0" y="1"/>
                  </a:moveTo>
                  <a:lnTo>
                    <a:pt x="0" y="420"/>
                  </a:lnTo>
                  <a:lnTo>
                    <a:pt x="1438" y="420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DC7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60"/>
            <p:cNvSpPr/>
            <p:nvPr/>
          </p:nvSpPr>
          <p:spPr>
            <a:xfrm>
              <a:off x="3250370" y="1928269"/>
              <a:ext cx="63671" cy="22891"/>
            </a:xfrm>
            <a:custGeom>
              <a:avLst/>
              <a:gdLst/>
              <a:ahLst/>
              <a:cxnLst/>
              <a:rect l="l" t="t" r="r" b="b"/>
              <a:pathLst>
                <a:path w="1438" h="517" extrusionOk="0">
                  <a:moveTo>
                    <a:pt x="0" y="1"/>
                  </a:moveTo>
                  <a:lnTo>
                    <a:pt x="0" y="517"/>
                  </a:lnTo>
                  <a:lnTo>
                    <a:pt x="1438" y="517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DC7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60"/>
            <p:cNvSpPr/>
            <p:nvPr/>
          </p:nvSpPr>
          <p:spPr>
            <a:xfrm>
              <a:off x="2860847" y="1987027"/>
              <a:ext cx="63760" cy="18597"/>
            </a:xfrm>
            <a:custGeom>
              <a:avLst/>
              <a:gdLst/>
              <a:ahLst/>
              <a:cxnLst/>
              <a:rect l="l" t="t" r="r" b="b"/>
              <a:pathLst>
                <a:path w="1440" h="420" extrusionOk="0">
                  <a:moveTo>
                    <a:pt x="1" y="0"/>
                  </a:moveTo>
                  <a:lnTo>
                    <a:pt x="1" y="420"/>
                  </a:lnTo>
                  <a:lnTo>
                    <a:pt x="1439" y="420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DC7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60"/>
            <p:cNvSpPr/>
            <p:nvPr/>
          </p:nvSpPr>
          <p:spPr>
            <a:xfrm>
              <a:off x="3129577" y="1712674"/>
              <a:ext cx="131106" cy="174498"/>
            </a:xfrm>
            <a:custGeom>
              <a:avLst/>
              <a:gdLst/>
              <a:ahLst/>
              <a:cxnLst/>
              <a:rect l="l" t="t" r="r" b="b"/>
              <a:pathLst>
                <a:path w="2961" h="3941" extrusionOk="0">
                  <a:moveTo>
                    <a:pt x="1" y="0"/>
                  </a:moveTo>
                  <a:lnTo>
                    <a:pt x="1" y="3941"/>
                  </a:lnTo>
                  <a:lnTo>
                    <a:pt x="2960" y="3941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rgbClr val="87B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60"/>
            <p:cNvSpPr/>
            <p:nvPr/>
          </p:nvSpPr>
          <p:spPr>
            <a:xfrm>
              <a:off x="1898384" y="512625"/>
              <a:ext cx="14302" cy="176756"/>
            </a:xfrm>
            <a:custGeom>
              <a:avLst/>
              <a:gdLst/>
              <a:ahLst/>
              <a:cxnLst/>
              <a:rect l="l" t="t" r="r" b="b"/>
              <a:pathLst>
                <a:path w="323" h="3992" extrusionOk="0">
                  <a:moveTo>
                    <a:pt x="1" y="1"/>
                  </a:moveTo>
                  <a:lnTo>
                    <a:pt x="1" y="3991"/>
                  </a:lnTo>
                  <a:lnTo>
                    <a:pt x="322" y="39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60"/>
            <p:cNvSpPr/>
            <p:nvPr/>
          </p:nvSpPr>
          <p:spPr>
            <a:xfrm>
              <a:off x="1858798" y="567708"/>
              <a:ext cx="91743" cy="14125"/>
            </a:xfrm>
            <a:custGeom>
              <a:avLst/>
              <a:gdLst/>
              <a:ahLst/>
              <a:cxnLst/>
              <a:rect l="l" t="t" r="r" b="b"/>
              <a:pathLst>
                <a:path w="2072" h="319" extrusionOk="0">
                  <a:moveTo>
                    <a:pt x="1" y="0"/>
                  </a:moveTo>
                  <a:lnTo>
                    <a:pt x="1" y="319"/>
                  </a:lnTo>
                  <a:lnTo>
                    <a:pt x="2071" y="319"/>
                  </a:lnTo>
                  <a:lnTo>
                    <a:pt x="2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60"/>
            <p:cNvSpPr/>
            <p:nvPr/>
          </p:nvSpPr>
          <p:spPr>
            <a:xfrm>
              <a:off x="1823198" y="772676"/>
              <a:ext cx="168653" cy="275539"/>
            </a:xfrm>
            <a:custGeom>
              <a:avLst/>
              <a:gdLst/>
              <a:ahLst/>
              <a:cxnLst/>
              <a:rect l="l" t="t" r="r" b="b"/>
              <a:pathLst>
                <a:path w="3809" h="6223" extrusionOk="0">
                  <a:moveTo>
                    <a:pt x="1" y="1"/>
                  </a:moveTo>
                  <a:lnTo>
                    <a:pt x="1" y="6222"/>
                  </a:lnTo>
                  <a:lnTo>
                    <a:pt x="3809" y="6222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60"/>
            <p:cNvSpPr/>
            <p:nvPr/>
          </p:nvSpPr>
          <p:spPr>
            <a:xfrm>
              <a:off x="1823198" y="772676"/>
              <a:ext cx="82046" cy="275539"/>
            </a:xfrm>
            <a:custGeom>
              <a:avLst/>
              <a:gdLst/>
              <a:ahLst/>
              <a:cxnLst/>
              <a:rect l="l" t="t" r="r" b="b"/>
              <a:pathLst>
                <a:path w="1853" h="6223" extrusionOk="0">
                  <a:moveTo>
                    <a:pt x="1" y="1"/>
                  </a:moveTo>
                  <a:lnTo>
                    <a:pt x="1" y="6222"/>
                  </a:lnTo>
                  <a:lnTo>
                    <a:pt x="1853" y="6222"/>
                  </a:lnTo>
                  <a:lnTo>
                    <a:pt x="18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60"/>
            <p:cNvSpPr/>
            <p:nvPr/>
          </p:nvSpPr>
          <p:spPr>
            <a:xfrm>
              <a:off x="1835020" y="1028210"/>
              <a:ext cx="273325" cy="310164"/>
            </a:xfrm>
            <a:custGeom>
              <a:avLst/>
              <a:gdLst/>
              <a:ahLst/>
              <a:cxnLst/>
              <a:rect l="l" t="t" r="r" b="b"/>
              <a:pathLst>
                <a:path w="6173" h="7005" extrusionOk="0">
                  <a:moveTo>
                    <a:pt x="0" y="1"/>
                  </a:moveTo>
                  <a:lnTo>
                    <a:pt x="0" y="7004"/>
                  </a:lnTo>
                  <a:lnTo>
                    <a:pt x="6173" y="7004"/>
                  </a:lnTo>
                  <a:lnTo>
                    <a:pt x="6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60"/>
            <p:cNvSpPr/>
            <p:nvPr/>
          </p:nvSpPr>
          <p:spPr>
            <a:xfrm>
              <a:off x="1684693" y="1028210"/>
              <a:ext cx="151828" cy="310164"/>
            </a:xfrm>
            <a:custGeom>
              <a:avLst/>
              <a:gdLst/>
              <a:ahLst/>
              <a:cxnLst/>
              <a:rect l="l" t="t" r="r" b="b"/>
              <a:pathLst>
                <a:path w="3429" h="7005" extrusionOk="0">
                  <a:moveTo>
                    <a:pt x="0" y="1"/>
                  </a:moveTo>
                  <a:lnTo>
                    <a:pt x="0" y="7004"/>
                  </a:lnTo>
                  <a:lnTo>
                    <a:pt x="3429" y="7004"/>
                  </a:lnTo>
                  <a:lnTo>
                    <a:pt x="3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60"/>
            <p:cNvSpPr/>
            <p:nvPr/>
          </p:nvSpPr>
          <p:spPr>
            <a:xfrm>
              <a:off x="1835020" y="1028210"/>
              <a:ext cx="30419" cy="310164"/>
            </a:xfrm>
            <a:custGeom>
              <a:avLst/>
              <a:gdLst/>
              <a:ahLst/>
              <a:cxnLst/>
              <a:rect l="l" t="t" r="r" b="b"/>
              <a:pathLst>
                <a:path w="687" h="7005" extrusionOk="0">
                  <a:moveTo>
                    <a:pt x="0" y="1"/>
                  </a:moveTo>
                  <a:lnTo>
                    <a:pt x="0" y="7004"/>
                  </a:lnTo>
                  <a:lnTo>
                    <a:pt x="686" y="7004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60"/>
            <p:cNvSpPr/>
            <p:nvPr/>
          </p:nvSpPr>
          <p:spPr>
            <a:xfrm>
              <a:off x="1865130" y="1028210"/>
              <a:ext cx="8368" cy="310164"/>
            </a:xfrm>
            <a:custGeom>
              <a:avLst/>
              <a:gdLst/>
              <a:ahLst/>
              <a:cxnLst/>
              <a:rect l="l" t="t" r="r" b="b"/>
              <a:pathLst>
                <a:path w="189" h="7005" extrusionOk="0">
                  <a:moveTo>
                    <a:pt x="0" y="1"/>
                  </a:moveTo>
                  <a:lnTo>
                    <a:pt x="0" y="7004"/>
                  </a:lnTo>
                  <a:lnTo>
                    <a:pt x="189" y="7004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60"/>
            <p:cNvSpPr/>
            <p:nvPr/>
          </p:nvSpPr>
          <p:spPr>
            <a:xfrm>
              <a:off x="1705637" y="1028210"/>
              <a:ext cx="8413" cy="310164"/>
            </a:xfrm>
            <a:custGeom>
              <a:avLst/>
              <a:gdLst/>
              <a:ahLst/>
              <a:cxnLst/>
              <a:rect l="l" t="t" r="r" b="b"/>
              <a:pathLst>
                <a:path w="190" h="7005" extrusionOk="0">
                  <a:moveTo>
                    <a:pt x="1" y="1"/>
                  </a:moveTo>
                  <a:lnTo>
                    <a:pt x="1" y="7004"/>
                  </a:lnTo>
                  <a:lnTo>
                    <a:pt x="189" y="7004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60"/>
            <p:cNvSpPr/>
            <p:nvPr/>
          </p:nvSpPr>
          <p:spPr>
            <a:xfrm>
              <a:off x="1814652" y="1028210"/>
              <a:ext cx="20589" cy="310164"/>
            </a:xfrm>
            <a:custGeom>
              <a:avLst/>
              <a:gdLst/>
              <a:ahLst/>
              <a:cxnLst/>
              <a:rect l="l" t="t" r="r" b="b"/>
              <a:pathLst>
                <a:path w="465" h="7005" extrusionOk="0">
                  <a:moveTo>
                    <a:pt x="1" y="1"/>
                  </a:moveTo>
                  <a:lnTo>
                    <a:pt x="1" y="7004"/>
                  </a:lnTo>
                  <a:lnTo>
                    <a:pt x="465" y="7004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60"/>
            <p:cNvSpPr/>
            <p:nvPr/>
          </p:nvSpPr>
          <p:spPr>
            <a:xfrm>
              <a:off x="1684826" y="1028210"/>
              <a:ext cx="20589" cy="310164"/>
            </a:xfrm>
            <a:custGeom>
              <a:avLst/>
              <a:gdLst/>
              <a:ahLst/>
              <a:cxnLst/>
              <a:rect l="l" t="t" r="r" b="b"/>
              <a:pathLst>
                <a:path w="465" h="7005" extrusionOk="0">
                  <a:moveTo>
                    <a:pt x="0" y="1"/>
                  </a:moveTo>
                  <a:lnTo>
                    <a:pt x="0" y="7004"/>
                  </a:lnTo>
                  <a:lnTo>
                    <a:pt x="464" y="7004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60"/>
            <p:cNvSpPr/>
            <p:nvPr/>
          </p:nvSpPr>
          <p:spPr>
            <a:xfrm>
              <a:off x="2078156" y="1028210"/>
              <a:ext cx="30419" cy="310164"/>
            </a:xfrm>
            <a:custGeom>
              <a:avLst/>
              <a:gdLst/>
              <a:ahLst/>
              <a:cxnLst/>
              <a:rect l="l" t="t" r="r" b="b"/>
              <a:pathLst>
                <a:path w="687" h="7005" extrusionOk="0">
                  <a:moveTo>
                    <a:pt x="1" y="1"/>
                  </a:moveTo>
                  <a:lnTo>
                    <a:pt x="1" y="7004"/>
                  </a:lnTo>
                  <a:lnTo>
                    <a:pt x="686" y="7004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60"/>
            <p:cNvSpPr/>
            <p:nvPr/>
          </p:nvSpPr>
          <p:spPr>
            <a:xfrm>
              <a:off x="1635322" y="1334975"/>
              <a:ext cx="564937" cy="6819"/>
            </a:xfrm>
            <a:custGeom>
              <a:avLst/>
              <a:gdLst/>
              <a:ahLst/>
              <a:cxnLst/>
              <a:rect l="l" t="t" r="r" b="b"/>
              <a:pathLst>
                <a:path w="12759" h="154" extrusionOk="0">
                  <a:moveTo>
                    <a:pt x="77" y="0"/>
                  </a:moveTo>
                  <a:cubicBezTo>
                    <a:pt x="35" y="0"/>
                    <a:pt x="0" y="34"/>
                    <a:pt x="0" y="76"/>
                  </a:cubicBezTo>
                  <a:cubicBezTo>
                    <a:pt x="0" y="119"/>
                    <a:pt x="35" y="153"/>
                    <a:pt x="77" y="153"/>
                  </a:cubicBezTo>
                  <a:lnTo>
                    <a:pt x="12681" y="153"/>
                  </a:lnTo>
                  <a:cubicBezTo>
                    <a:pt x="12723" y="153"/>
                    <a:pt x="12758" y="119"/>
                    <a:pt x="12758" y="76"/>
                  </a:cubicBezTo>
                  <a:cubicBezTo>
                    <a:pt x="12758" y="34"/>
                    <a:pt x="12723" y="0"/>
                    <a:pt x="12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60"/>
            <p:cNvSpPr/>
            <p:nvPr/>
          </p:nvSpPr>
          <p:spPr>
            <a:xfrm>
              <a:off x="1809383" y="944877"/>
              <a:ext cx="63228" cy="83596"/>
            </a:xfrm>
            <a:custGeom>
              <a:avLst/>
              <a:gdLst/>
              <a:ahLst/>
              <a:cxnLst/>
              <a:rect l="l" t="t" r="r" b="b"/>
              <a:pathLst>
                <a:path w="1428" h="1888" extrusionOk="0">
                  <a:moveTo>
                    <a:pt x="1" y="1"/>
                  </a:moveTo>
                  <a:lnTo>
                    <a:pt x="1" y="1887"/>
                  </a:lnTo>
                  <a:lnTo>
                    <a:pt x="1428" y="1887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60"/>
            <p:cNvSpPr/>
            <p:nvPr/>
          </p:nvSpPr>
          <p:spPr>
            <a:xfrm>
              <a:off x="2044837" y="944877"/>
              <a:ext cx="63273" cy="83596"/>
            </a:xfrm>
            <a:custGeom>
              <a:avLst/>
              <a:gdLst/>
              <a:ahLst/>
              <a:cxnLst/>
              <a:rect l="l" t="t" r="r" b="b"/>
              <a:pathLst>
                <a:path w="1429" h="1888" extrusionOk="0">
                  <a:moveTo>
                    <a:pt x="0" y="1"/>
                  </a:moveTo>
                  <a:lnTo>
                    <a:pt x="0" y="1887"/>
                  </a:lnTo>
                  <a:lnTo>
                    <a:pt x="1429" y="1887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60"/>
            <p:cNvSpPr/>
            <p:nvPr/>
          </p:nvSpPr>
          <p:spPr>
            <a:xfrm>
              <a:off x="1682966" y="944877"/>
              <a:ext cx="63228" cy="83596"/>
            </a:xfrm>
            <a:custGeom>
              <a:avLst/>
              <a:gdLst/>
              <a:ahLst/>
              <a:cxnLst/>
              <a:rect l="l" t="t" r="r" b="b"/>
              <a:pathLst>
                <a:path w="1428" h="1888" extrusionOk="0">
                  <a:moveTo>
                    <a:pt x="0" y="1"/>
                  </a:moveTo>
                  <a:lnTo>
                    <a:pt x="0" y="1887"/>
                  </a:lnTo>
                  <a:lnTo>
                    <a:pt x="1427" y="1887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60"/>
            <p:cNvSpPr/>
            <p:nvPr/>
          </p:nvSpPr>
          <p:spPr>
            <a:xfrm>
              <a:off x="1698331" y="970647"/>
              <a:ext cx="408903" cy="7217"/>
            </a:xfrm>
            <a:custGeom>
              <a:avLst/>
              <a:gdLst/>
              <a:ahLst/>
              <a:cxnLst/>
              <a:rect l="l" t="t" r="r" b="b"/>
              <a:pathLst>
                <a:path w="9235" h="163" extrusionOk="0">
                  <a:moveTo>
                    <a:pt x="1" y="1"/>
                  </a:moveTo>
                  <a:lnTo>
                    <a:pt x="1" y="162"/>
                  </a:lnTo>
                  <a:lnTo>
                    <a:pt x="9234" y="162"/>
                  </a:lnTo>
                  <a:lnTo>
                    <a:pt x="9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60"/>
            <p:cNvSpPr/>
            <p:nvPr/>
          </p:nvSpPr>
          <p:spPr>
            <a:xfrm>
              <a:off x="1698331" y="990617"/>
              <a:ext cx="408903" cy="7173"/>
            </a:xfrm>
            <a:custGeom>
              <a:avLst/>
              <a:gdLst/>
              <a:ahLst/>
              <a:cxnLst/>
              <a:rect l="l" t="t" r="r" b="b"/>
              <a:pathLst>
                <a:path w="9235" h="162" extrusionOk="0">
                  <a:moveTo>
                    <a:pt x="1" y="0"/>
                  </a:moveTo>
                  <a:lnTo>
                    <a:pt x="1" y="162"/>
                  </a:lnTo>
                  <a:lnTo>
                    <a:pt x="9234" y="16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60"/>
            <p:cNvSpPr/>
            <p:nvPr/>
          </p:nvSpPr>
          <p:spPr>
            <a:xfrm>
              <a:off x="1698331" y="1010543"/>
              <a:ext cx="408903" cy="7217"/>
            </a:xfrm>
            <a:custGeom>
              <a:avLst/>
              <a:gdLst/>
              <a:ahLst/>
              <a:cxnLst/>
              <a:rect l="l" t="t" r="r" b="b"/>
              <a:pathLst>
                <a:path w="9235" h="163" extrusionOk="0">
                  <a:moveTo>
                    <a:pt x="1" y="1"/>
                  </a:moveTo>
                  <a:lnTo>
                    <a:pt x="1" y="162"/>
                  </a:lnTo>
                  <a:lnTo>
                    <a:pt x="9234" y="162"/>
                  </a:lnTo>
                  <a:lnTo>
                    <a:pt x="9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60"/>
            <p:cNvSpPr/>
            <p:nvPr/>
          </p:nvSpPr>
          <p:spPr>
            <a:xfrm>
              <a:off x="1823198" y="648872"/>
              <a:ext cx="168653" cy="123844"/>
            </a:xfrm>
            <a:custGeom>
              <a:avLst/>
              <a:gdLst/>
              <a:ahLst/>
              <a:cxnLst/>
              <a:rect l="l" t="t" r="r" b="b"/>
              <a:pathLst>
                <a:path w="3809" h="2797" extrusionOk="0">
                  <a:moveTo>
                    <a:pt x="1827" y="0"/>
                  </a:moveTo>
                  <a:lnTo>
                    <a:pt x="1" y="2797"/>
                  </a:lnTo>
                  <a:lnTo>
                    <a:pt x="3809" y="2797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60"/>
            <p:cNvSpPr/>
            <p:nvPr/>
          </p:nvSpPr>
          <p:spPr>
            <a:xfrm>
              <a:off x="1823198" y="648872"/>
              <a:ext cx="82046" cy="123844"/>
            </a:xfrm>
            <a:custGeom>
              <a:avLst/>
              <a:gdLst/>
              <a:ahLst/>
              <a:cxnLst/>
              <a:rect l="l" t="t" r="r" b="b"/>
              <a:pathLst>
                <a:path w="1853" h="2797" extrusionOk="0">
                  <a:moveTo>
                    <a:pt x="1827" y="0"/>
                  </a:moveTo>
                  <a:lnTo>
                    <a:pt x="1" y="2797"/>
                  </a:lnTo>
                  <a:lnTo>
                    <a:pt x="1853" y="2797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60"/>
            <p:cNvSpPr/>
            <p:nvPr/>
          </p:nvSpPr>
          <p:spPr>
            <a:xfrm>
              <a:off x="1935417" y="1261392"/>
              <a:ext cx="100643" cy="33297"/>
            </a:xfrm>
            <a:custGeom>
              <a:avLst/>
              <a:gdLst/>
              <a:ahLst/>
              <a:cxnLst/>
              <a:rect l="l" t="t" r="r" b="b"/>
              <a:pathLst>
                <a:path w="2273" h="752" extrusionOk="0">
                  <a:moveTo>
                    <a:pt x="0" y="1"/>
                  </a:moveTo>
                  <a:lnTo>
                    <a:pt x="0" y="751"/>
                  </a:lnTo>
                  <a:lnTo>
                    <a:pt x="2272" y="75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60"/>
            <p:cNvSpPr/>
            <p:nvPr/>
          </p:nvSpPr>
          <p:spPr>
            <a:xfrm>
              <a:off x="2947063" y="2049638"/>
              <a:ext cx="844505" cy="857655"/>
            </a:xfrm>
            <a:custGeom>
              <a:avLst/>
              <a:gdLst/>
              <a:ahLst/>
              <a:cxnLst/>
              <a:rect l="l" t="t" r="r" b="b"/>
              <a:pathLst>
                <a:path w="19073" h="19370" extrusionOk="0">
                  <a:moveTo>
                    <a:pt x="0" y="0"/>
                  </a:moveTo>
                  <a:lnTo>
                    <a:pt x="0" y="19369"/>
                  </a:lnTo>
                  <a:lnTo>
                    <a:pt x="19072" y="19369"/>
                  </a:lnTo>
                  <a:lnTo>
                    <a:pt x="190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60"/>
            <p:cNvSpPr/>
            <p:nvPr/>
          </p:nvSpPr>
          <p:spPr>
            <a:xfrm>
              <a:off x="3728274" y="2049638"/>
              <a:ext cx="124021" cy="857655"/>
            </a:xfrm>
            <a:custGeom>
              <a:avLst/>
              <a:gdLst/>
              <a:ahLst/>
              <a:cxnLst/>
              <a:rect l="l" t="t" r="r" b="b"/>
              <a:pathLst>
                <a:path w="2801" h="19370" extrusionOk="0">
                  <a:moveTo>
                    <a:pt x="1" y="0"/>
                  </a:moveTo>
                  <a:lnTo>
                    <a:pt x="1" y="19369"/>
                  </a:lnTo>
                  <a:lnTo>
                    <a:pt x="2800" y="19369"/>
                  </a:lnTo>
                  <a:lnTo>
                    <a:pt x="2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60"/>
            <p:cNvSpPr/>
            <p:nvPr/>
          </p:nvSpPr>
          <p:spPr>
            <a:xfrm>
              <a:off x="3074232" y="2160379"/>
              <a:ext cx="835472" cy="746917"/>
            </a:xfrm>
            <a:custGeom>
              <a:avLst/>
              <a:gdLst/>
              <a:ahLst/>
              <a:cxnLst/>
              <a:rect l="l" t="t" r="r" b="b"/>
              <a:pathLst>
                <a:path w="18869" h="16869" extrusionOk="0">
                  <a:moveTo>
                    <a:pt x="810" y="0"/>
                  </a:moveTo>
                  <a:lnTo>
                    <a:pt x="0" y="1462"/>
                  </a:lnTo>
                  <a:lnTo>
                    <a:pt x="0" y="16868"/>
                  </a:lnTo>
                  <a:lnTo>
                    <a:pt x="18869" y="16868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60"/>
            <p:cNvSpPr/>
            <p:nvPr/>
          </p:nvSpPr>
          <p:spPr>
            <a:xfrm>
              <a:off x="2947063" y="2049638"/>
              <a:ext cx="844505" cy="25637"/>
            </a:xfrm>
            <a:custGeom>
              <a:avLst/>
              <a:gdLst/>
              <a:ahLst/>
              <a:cxnLst/>
              <a:rect l="l" t="t" r="r" b="b"/>
              <a:pathLst>
                <a:path w="19073" h="579" extrusionOk="0">
                  <a:moveTo>
                    <a:pt x="0" y="0"/>
                  </a:moveTo>
                  <a:lnTo>
                    <a:pt x="0" y="579"/>
                  </a:lnTo>
                  <a:lnTo>
                    <a:pt x="19072" y="579"/>
                  </a:lnTo>
                  <a:lnTo>
                    <a:pt x="19072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60"/>
            <p:cNvSpPr/>
            <p:nvPr/>
          </p:nvSpPr>
          <p:spPr>
            <a:xfrm>
              <a:off x="2764983" y="1951737"/>
              <a:ext cx="1092459" cy="100200"/>
            </a:xfrm>
            <a:custGeom>
              <a:avLst/>
              <a:gdLst/>
              <a:ahLst/>
              <a:cxnLst/>
              <a:rect l="l" t="t" r="r" b="b"/>
              <a:pathLst>
                <a:path w="2467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4672" y="2263"/>
                  </a:lnTo>
                  <a:lnTo>
                    <a:pt x="24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60"/>
            <p:cNvSpPr/>
            <p:nvPr/>
          </p:nvSpPr>
          <p:spPr>
            <a:xfrm>
              <a:off x="2835343" y="1321912"/>
              <a:ext cx="933635" cy="629803"/>
            </a:xfrm>
            <a:custGeom>
              <a:avLst/>
              <a:gdLst/>
              <a:ahLst/>
              <a:cxnLst/>
              <a:rect l="l" t="t" r="r" b="b"/>
              <a:pathLst>
                <a:path w="21086" h="14224" extrusionOk="0">
                  <a:moveTo>
                    <a:pt x="0" y="0"/>
                  </a:moveTo>
                  <a:lnTo>
                    <a:pt x="0" y="14223"/>
                  </a:lnTo>
                  <a:lnTo>
                    <a:pt x="21085" y="14223"/>
                  </a:lnTo>
                  <a:lnTo>
                    <a:pt x="210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60"/>
            <p:cNvSpPr/>
            <p:nvPr/>
          </p:nvSpPr>
          <p:spPr>
            <a:xfrm>
              <a:off x="2835343" y="1294459"/>
              <a:ext cx="933635" cy="81249"/>
            </a:xfrm>
            <a:custGeom>
              <a:avLst/>
              <a:gdLst/>
              <a:ahLst/>
              <a:cxnLst/>
              <a:rect l="l" t="t" r="r" b="b"/>
              <a:pathLst>
                <a:path w="21086" h="1835" extrusionOk="0">
                  <a:moveTo>
                    <a:pt x="0" y="0"/>
                  </a:moveTo>
                  <a:lnTo>
                    <a:pt x="0" y="1834"/>
                  </a:lnTo>
                  <a:lnTo>
                    <a:pt x="21085" y="1834"/>
                  </a:lnTo>
                  <a:lnTo>
                    <a:pt x="210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60"/>
            <p:cNvSpPr/>
            <p:nvPr/>
          </p:nvSpPr>
          <p:spPr>
            <a:xfrm>
              <a:off x="2835343" y="1376331"/>
              <a:ext cx="933635" cy="15409"/>
            </a:xfrm>
            <a:custGeom>
              <a:avLst/>
              <a:gdLst/>
              <a:ahLst/>
              <a:cxnLst/>
              <a:rect l="l" t="t" r="r" b="b"/>
              <a:pathLst>
                <a:path w="21086" h="348" extrusionOk="0">
                  <a:moveTo>
                    <a:pt x="0" y="1"/>
                  </a:moveTo>
                  <a:lnTo>
                    <a:pt x="0" y="348"/>
                  </a:lnTo>
                  <a:lnTo>
                    <a:pt x="21085" y="348"/>
                  </a:lnTo>
                  <a:lnTo>
                    <a:pt x="21085" y="1"/>
                  </a:lnTo>
                  <a:close/>
                </a:path>
              </a:pathLst>
            </a:custGeom>
            <a:solidFill>
              <a:srgbClr val="E5C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60"/>
            <p:cNvSpPr/>
            <p:nvPr/>
          </p:nvSpPr>
          <p:spPr>
            <a:xfrm>
              <a:off x="2835343" y="1930616"/>
              <a:ext cx="933635" cy="21120"/>
            </a:xfrm>
            <a:custGeom>
              <a:avLst/>
              <a:gdLst/>
              <a:ahLst/>
              <a:cxnLst/>
              <a:rect l="l" t="t" r="r" b="b"/>
              <a:pathLst>
                <a:path w="21086" h="477" extrusionOk="0">
                  <a:moveTo>
                    <a:pt x="0" y="0"/>
                  </a:moveTo>
                  <a:lnTo>
                    <a:pt x="0" y="476"/>
                  </a:lnTo>
                  <a:lnTo>
                    <a:pt x="21085" y="476"/>
                  </a:lnTo>
                  <a:lnTo>
                    <a:pt x="21085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60"/>
            <p:cNvSpPr/>
            <p:nvPr/>
          </p:nvSpPr>
          <p:spPr>
            <a:xfrm>
              <a:off x="3059394" y="1742430"/>
              <a:ext cx="470094" cy="48661"/>
            </a:xfrm>
            <a:custGeom>
              <a:avLst/>
              <a:gdLst/>
              <a:ahLst/>
              <a:cxnLst/>
              <a:rect l="l" t="t" r="r" b="b"/>
              <a:pathLst>
                <a:path w="10617" h="1099" extrusionOk="0">
                  <a:moveTo>
                    <a:pt x="0" y="1"/>
                  </a:moveTo>
                  <a:lnTo>
                    <a:pt x="0" y="1099"/>
                  </a:lnTo>
                  <a:lnTo>
                    <a:pt x="10616" y="1099"/>
                  </a:lnTo>
                  <a:lnTo>
                    <a:pt x="106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60"/>
            <p:cNvSpPr/>
            <p:nvPr/>
          </p:nvSpPr>
          <p:spPr>
            <a:xfrm>
              <a:off x="3059394" y="1785956"/>
              <a:ext cx="470094" cy="28205"/>
            </a:xfrm>
            <a:custGeom>
              <a:avLst/>
              <a:gdLst/>
              <a:ahLst/>
              <a:cxnLst/>
              <a:rect l="l" t="t" r="r" b="b"/>
              <a:pathLst>
                <a:path w="10617" h="637" extrusionOk="0">
                  <a:moveTo>
                    <a:pt x="0" y="0"/>
                  </a:moveTo>
                  <a:lnTo>
                    <a:pt x="0" y="637"/>
                  </a:lnTo>
                  <a:lnTo>
                    <a:pt x="10616" y="637"/>
                  </a:lnTo>
                  <a:lnTo>
                    <a:pt x="10616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60"/>
            <p:cNvSpPr/>
            <p:nvPr/>
          </p:nvSpPr>
          <p:spPr>
            <a:xfrm>
              <a:off x="3197589" y="1439030"/>
              <a:ext cx="188534" cy="302150"/>
            </a:xfrm>
            <a:custGeom>
              <a:avLst/>
              <a:gdLst/>
              <a:ahLst/>
              <a:cxnLst/>
              <a:rect l="l" t="t" r="r" b="b"/>
              <a:pathLst>
                <a:path w="4258" h="6824" extrusionOk="0">
                  <a:moveTo>
                    <a:pt x="0" y="1"/>
                  </a:moveTo>
                  <a:lnTo>
                    <a:pt x="0" y="6824"/>
                  </a:lnTo>
                  <a:lnTo>
                    <a:pt x="4257" y="6824"/>
                  </a:lnTo>
                  <a:lnTo>
                    <a:pt x="42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60"/>
            <p:cNvSpPr/>
            <p:nvPr/>
          </p:nvSpPr>
          <p:spPr>
            <a:xfrm>
              <a:off x="3223094" y="1463384"/>
              <a:ext cx="134648" cy="277797"/>
            </a:xfrm>
            <a:custGeom>
              <a:avLst/>
              <a:gdLst/>
              <a:ahLst/>
              <a:cxnLst/>
              <a:rect l="l" t="t" r="r" b="b"/>
              <a:pathLst>
                <a:path w="3041" h="6274" extrusionOk="0">
                  <a:moveTo>
                    <a:pt x="1" y="1"/>
                  </a:moveTo>
                  <a:lnTo>
                    <a:pt x="1" y="6274"/>
                  </a:lnTo>
                  <a:lnTo>
                    <a:pt x="3040" y="6274"/>
                  </a:lnTo>
                  <a:lnTo>
                    <a:pt x="3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60"/>
            <p:cNvSpPr/>
            <p:nvPr/>
          </p:nvSpPr>
          <p:spPr>
            <a:xfrm>
              <a:off x="3055542" y="1615703"/>
              <a:ext cx="472662" cy="12840"/>
            </a:xfrm>
            <a:custGeom>
              <a:avLst/>
              <a:gdLst/>
              <a:ahLst/>
              <a:cxnLst/>
              <a:rect l="l" t="t" r="r" b="b"/>
              <a:pathLst>
                <a:path w="10675" h="290" extrusionOk="0">
                  <a:moveTo>
                    <a:pt x="0" y="0"/>
                  </a:moveTo>
                  <a:lnTo>
                    <a:pt x="0" y="289"/>
                  </a:lnTo>
                  <a:lnTo>
                    <a:pt x="10674" y="289"/>
                  </a:lnTo>
                  <a:lnTo>
                    <a:pt x="10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60"/>
            <p:cNvSpPr/>
            <p:nvPr/>
          </p:nvSpPr>
          <p:spPr>
            <a:xfrm>
              <a:off x="3073962" y="1618892"/>
              <a:ext cx="10715" cy="123888"/>
            </a:xfrm>
            <a:custGeom>
              <a:avLst/>
              <a:gdLst/>
              <a:ahLst/>
              <a:cxnLst/>
              <a:rect l="l" t="t" r="r" b="b"/>
              <a:pathLst>
                <a:path w="242" h="2798" extrusionOk="0">
                  <a:moveTo>
                    <a:pt x="0" y="1"/>
                  </a:moveTo>
                  <a:lnTo>
                    <a:pt x="0" y="2797"/>
                  </a:lnTo>
                  <a:lnTo>
                    <a:pt x="241" y="2797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60"/>
            <p:cNvSpPr/>
            <p:nvPr/>
          </p:nvSpPr>
          <p:spPr>
            <a:xfrm>
              <a:off x="3108810" y="1618892"/>
              <a:ext cx="10715" cy="123888"/>
            </a:xfrm>
            <a:custGeom>
              <a:avLst/>
              <a:gdLst/>
              <a:ahLst/>
              <a:cxnLst/>
              <a:rect l="l" t="t" r="r" b="b"/>
              <a:pathLst>
                <a:path w="242" h="2798" extrusionOk="0">
                  <a:moveTo>
                    <a:pt x="1" y="1"/>
                  </a:moveTo>
                  <a:lnTo>
                    <a:pt x="1" y="2797"/>
                  </a:lnTo>
                  <a:lnTo>
                    <a:pt x="241" y="2797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60"/>
            <p:cNvSpPr/>
            <p:nvPr/>
          </p:nvSpPr>
          <p:spPr>
            <a:xfrm>
              <a:off x="3143657" y="1618892"/>
              <a:ext cx="10715" cy="123888"/>
            </a:xfrm>
            <a:custGeom>
              <a:avLst/>
              <a:gdLst/>
              <a:ahLst/>
              <a:cxnLst/>
              <a:rect l="l" t="t" r="r" b="b"/>
              <a:pathLst>
                <a:path w="242" h="2798" extrusionOk="0">
                  <a:moveTo>
                    <a:pt x="1" y="1"/>
                  </a:moveTo>
                  <a:lnTo>
                    <a:pt x="1" y="2797"/>
                  </a:lnTo>
                  <a:lnTo>
                    <a:pt x="242" y="2797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60"/>
            <p:cNvSpPr/>
            <p:nvPr/>
          </p:nvSpPr>
          <p:spPr>
            <a:xfrm>
              <a:off x="3178505" y="1618892"/>
              <a:ext cx="10715" cy="123888"/>
            </a:xfrm>
            <a:custGeom>
              <a:avLst/>
              <a:gdLst/>
              <a:ahLst/>
              <a:cxnLst/>
              <a:rect l="l" t="t" r="r" b="b"/>
              <a:pathLst>
                <a:path w="242" h="2798" extrusionOk="0">
                  <a:moveTo>
                    <a:pt x="1" y="1"/>
                  </a:moveTo>
                  <a:lnTo>
                    <a:pt x="1" y="2797"/>
                  </a:lnTo>
                  <a:lnTo>
                    <a:pt x="242" y="2797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60"/>
            <p:cNvSpPr/>
            <p:nvPr/>
          </p:nvSpPr>
          <p:spPr>
            <a:xfrm>
              <a:off x="3213397" y="1618892"/>
              <a:ext cx="10671" cy="123888"/>
            </a:xfrm>
            <a:custGeom>
              <a:avLst/>
              <a:gdLst/>
              <a:ahLst/>
              <a:cxnLst/>
              <a:rect l="l" t="t" r="r" b="b"/>
              <a:pathLst>
                <a:path w="241" h="2798" extrusionOk="0">
                  <a:moveTo>
                    <a:pt x="0" y="1"/>
                  </a:moveTo>
                  <a:lnTo>
                    <a:pt x="0" y="2797"/>
                  </a:lnTo>
                  <a:lnTo>
                    <a:pt x="241" y="2797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60"/>
            <p:cNvSpPr/>
            <p:nvPr/>
          </p:nvSpPr>
          <p:spPr>
            <a:xfrm>
              <a:off x="3248289" y="1618892"/>
              <a:ext cx="10671" cy="123888"/>
            </a:xfrm>
            <a:custGeom>
              <a:avLst/>
              <a:gdLst/>
              <a:ahLst/>
              <a:cxnLst/>
              <a:rect l="l" t="t" r="r" b="b"/>
              <a:pathLst>
                <a:path w="241" h="2798" extrusionOk="0">
                  <a:moveTo>
                    <a:pt x="0" y="1"/>
                  </a:moveTo>
                  <a:lnTo>
                    <a:pt x="0" y="2797"/>
                  </a:lnTo>
                  <a:lnTo>
                    <a:pt x="240" y="2797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60"/>
            <p:cNvSpPr/>
            <p:nvPr/>
          </p:nvSpPr>
          <p:spPr>
            <a:xfrm>
              <a:off x="3283136" y="1618892"/>
              <a:ext cx="10671" cy="123888"/>
            </a:xfrm>
            <a:custGeom>
              <a:avLst/>
              <a:gdLst/>
              <a:ahLst/>
              <a:cxnLst/>
              <a:rect l="l" t="t" r="r" b="b"/>
              <a:pathLst>
                <a:path w="241" h="2798" extrusionOk="0">
                  <a:moveTo>
                    <a:pt x="1" y="1"/>
                  </a:moveTo>
                  <a:lnTo>
                    <a:pt x="1" y="2797"/>
                  </a:lnTo>
                  <a:lnTo>
                    <a:pt x="240" y="2797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60"/>
            <p:cNvSpPr/>
            <p:nvPr/>
          </p:nvSpPr>
          <p:spPr>
            <a:xfrm>
              <a:off x="3317984" y="1618892"/>
              <a:ext cx="10715" cy="123888"/>
            </a:xfrm>
            <a:custGeom>
              <a:avLst/>
              <a:gdLst/>
              <a:ahLst/>
              <a:cxnLst/>
              <a:rect l="l" t="t" r="r" b="b"/>
              <a:pathLst>
                <a:path w="242" h="2798" extrusionOk="0">
                  <a:moveTo>
                    <a:pt x="1" y="1"/>
                  </a:moveTo>
                  <a:lnTo>
                    <a:pt x="1" y="2797"/>
                  </a:lnTo>
                  <a:lnTo>
                    <a:pt x="242" y="2797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60"/>
            <p:cNvSpPr/>
            <p:nvPr/>
          </p:nvSpPr>
          <p:spPr>
            <a:xfrm>
              <a:off x="3352876" y="1618892"/>
              <a:ext cx="10671" cy="123888"/>
            </a:xfrm>
            <a:custGeom>
              <a:avLst/>
              <a:gdLst/>
              <a:ahLst/>
              <a:cxnLst/>
              <a:rect l="l" t="t" r="r" b="b"/>
              <a:pathLst>
                <a:path w="241" h="2798" extrusionOk="0">
                  <a:moveTo>
                    <a:pt x="0" y="1"/>
                  </a:moveTo>
                  <a:lnTo>
                    <a:pt x="0" y="2797"/>
                  </a:lnTo>
                  <a:lnTo>
                    <a:pt x="241" y="2797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60"/>
            <p:cNvSpPr/>
            <p:nvPr/>
          </p:nvSpPr>
          <p:spPr>
            <a:xfrm>
              <a:off x="3387724" y="1618892"/>
              <a:ext cx="10715" cy="123888"/>
            </a:xfrm>
            <a:custGeom>
              <a:avLst/>
              <a:gdLst/>
              <a:ahLst/>
              <a:cxnLst/>
              <a:rect l="l" t="t" r="r" b="b"/>
              <a:pathLst>
                <a:path w="242" h="2798" extrusionOk="0">
                  <a:moveTo>
                    <a:pt x="0" y="1"/>
                  </a:moveTo>
                  <a:lnTo>
                    <a:pt x="0" y="2797"/>
                  </a:lnTo>
                  <a:lnTo>
                    <a:pt x="241" y="2797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60"/>
            <p:cNvSpPr/>
            <p:nvPr/>
          </p:nvSpPr>
          <p:spPr>
            <a:xfrm>
              <a:off x="3422571" y="1618892"/>
              <a:ext cx="10715" cy="123888"/>
            </a:xfrm>
            <a:custGeom>
              <a:avLst/>
              <a:gdLst/>
              <a:ahLst/>
              <a:cxnLst/>
              <a:rect l="l" t="t" r="r" b="b"/>
              <a:pathLst>
                <a:path w="242" h="2798" extrusionOk="0">
                  <a:moveTo>
                    <a:pt x="0" y="1"/>
                  </a:moveTo>
                  <a:lnTo>
                    <a:pt x="0" y="2797"/>
                  </a:lnTo>
                  <a:lnTo>
                    <a:pt x="241" y="2797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60"/>
            <p:cNvSpPr/>
            <p:nvPr/>
          </p:nvSpPr>
          <p:spPr>
            <a:xfrm>
              <a:off x="3457463" y="1618892"/>
              <a:ext cx="10671" cy="123888"/>
            </a:xfrm>
            <a:custGeom>
              <a:avLst/>
              <a:gdLst/>
              <a:ahLst/>
              <a:cxnLst/>
              <a:rect l="l" t="t" r="r" b="b"/>
              <a:pathLst>
                <a:path w="241" h="2798" extrusionOk="0">
                  <a:moveTo>
                    <a:pt x="1" y="1"/>
                  </a:moveTo>
                  <a:lnTo>
                    <a:pt x="1" y="2797"/>
                  </a:lnTo>
                  <a:lnTo>
                    <a:pt x="240" y="2797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60"/>
            <p:cNvSpPr/>
            <p:nvPr/>
          </p:nvSpPr>
          <p:spPr>
            <a:xfrm>
              <a:off x="3492311" y="1618892"/>
              <a:ext cx="10671" cy="123888"/>
            </a:xfrm>
            <a:custGeom>
              <a:avLst/>
              <a:gdLst/>
              <a:ahLst/>
              <a:cxnLst/>
              <a:rect l="l" t="t" r="r" b="b"/>
              <a:pathLst>
                <a:path w="241" h="2798" extrusionOk="0">
                  <a:moveTo>
                    <a:pt x="1" y="1"/>
                  </a:moveTo>
                  <a:lnTo>
                    <a:pt x="1" y="2797"/>
                  </a:lnTo>
                  <a:lnTo>
                    <a:pt x="241" y="2797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60"/>
            <p:cNvSpPr/>
            <p:nvPr/>
          </p:nvSpPr>
          <p:spPr>
            <a:xfrm>
              <a:off x="1549598" y="1849984"/>
              <a:ext cx="306843" cy="504719"/>
            </a:xfrm>
            <a:custGeom>
              <a:avLst/>
              <a:gdLst/>
              <a:ahLst/>
              <a:cxnLst/>
              <a:rect l="l" t="t" r="r" b="b"/>
              <a:pathLst>
                <a:path w="6930" h="11399" extrusionOk="0">
                  <a:moveTo>
                    <a:pt x="0" y="0"/>
                  </a:moveTo>
                  <a:lnTo>
                    <a:pt x="0" y="11399"/>
                  </a:lnTo>
                  <a:lnTo>
                    <a:pt x="6929" y="11399"/>
                  </a:lnTo>
                  <a:lnTo>
                    <a:pt x="6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60"/>
            <p:cNvSpPr/>
            <p:nvPr/>
          </p:nvSpPr>
          <p:spPr>
            <a:xfrm>
              <a:off x="1114973" y="1849975"/>
              <a:ext cx="438880" cy="1054336"/>
            </a:xfrm>
            <a:custGeom>
              <a:avLst/>
              <a:gdLst/>
              <a:ahLst/>
              <a:cxnLst/>
              <a:rect l="l" t="t" r="r" b="b"/>
              <a:pathLst>
                <a:path w="8987" h="23812" extrusionOk="0">
                  <a:moveTo>
                    <a:pt x="0" y="0"/>
                  </a:moveTo>
                  <a:lnTo>
                    <a:pt x="0" y="23811"/>
                  </a:lnTo>
                  <a:lnTo>
                    <a:pt x="8986" y="23811"/>
                  </a:lnTo>
                  <a:lnTo>
                    <a:pt x="89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60"/>
            <p:cNvSpPr/>
            <p:nvPr/>
          </p:nvSpPr>
          <p:spPr>
            <a:xfrm>
              <a:off x="1265813" y="1946600"/>
              <a:ext cx="182999" cy="239984"/>
            </a:xfrm>
            <a:custGeom>
              <a:avLst/>
              <a:gdLst/>
              <a:ahLst/>
              <a:cxnLst/>
              <a:rect l="l" t="t" r="r" b="b"/>
              <a:pathLst>
                <a:path w="4133" h="5420" extrusionOk="0">
                  <a:moveTo>
                    <a:pt x="2066" y="0"/>
                  </a:moveTo>
                  <a:cubicBezTo>
                    <a:pt x="926" y="0"/>
                    <a:pt x="0" y="917"/>
                    <a:pt x="0" y="2049"/>
                  </a:cubicBezTo>
                  <a:lnTo>
                    <a:pt x="0" y="5419"/>
                  </a:lnTo>
                  <a:lnTo>
                    <a:pt x="4133" y="5419"/>
                  </a:lnTo>
                  <a:lnTo>
                    <a:pt x="4133" y="2049"/>
                  </a:lnTo>
                  <a:cubicBezTo>
                    <a:pt x="4133" y="917"/>
                    <a:pt x="3207" y="0"/>
                    <a:pt x="2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60"/>
            <p:cNvSpPr/>
            <p:nvPr/>
          </p:nvSpPr>
          <p:spPr>
            <a:xfrm>
              <a:off x="1286934" y="1976622"/>
              <a:ext cx="140714" cy="184460"/>
            </a:xfrm>
            <a:custGeom>
              <a:avLst/>
              <a:gdLst/>
              <a:ahLst/>
              <a:cxnLst/>
              <a:rect l="l" t="t" r="r" b="b"/>
              <a:pathLst>
                <a:path w="3178" h="4166" extrusionOk="0">
                  <a:moveTo>
                    <a:pt x="1589" y="0"/>
                  </a:moveTo>
                  <a:cubicBezTo>
                    <a:pt x="712" y="0"/>
                    <a:pt x="1" y="705"/>
                    <a:pt x="1" y="1573"/>
                  </a:cubicBezTo>
                  <a:lnTo>
                    <a:pt x="1" y="4166"/>
                  </a:lnTo>
                  <a:lnTo>
                    <a:pt x="3177" y="4166"/>
                  </a:lnTo>
                  <a:lnTo>
                    <a:pt x="3177" y="1573"/>
                  </a:lnTo>
                  <a:cubicBezTo>
                    <a:pt x="3177" y="705"/>
                    <a:pt x="2466" y="0"/>
                    <a:pt x="15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60"/>
            <p:cNvSpPr/>
            <p:nvPr/>
          </p:nvSpPr>
          <p:spPr>
            <a:xfrm>
              <a:off x="1666494" y="1946600"/>
              <a:ext cx="150278" cy="239984"/>
            </a:xfrm>
            <a:custGeom>
              <a:avLst/>
              <a:gdLst/>
              <a:ahLst/>
              <a:cxnLst/>
              <a:rect l="l" t="t" r="r" b="b"/>
              <a:pathLst>
                <a:path w="3394" h="5420" extrusionOk="0">
                  <a:moveTo>
                    <a:pt x="1697" y="0"/>
                  </a:moveTo>
                  <a:cubicBezTo>
                    <a:pt x="760" y="0"/>
                    <a:pt x="1" y="753"/>
                    <a:pt x="1" y="1682"/>
                  </a:cubicBezTo>
                  <a:lnTo>
                    <a:pt x="1" y="5419"/>
                  </a:lnTo>
                  <a:lnTo>
                    <a:pt x="3394" y="5419"/>
                  </a:lnTo>
                  <a:lnTo>
                    <a:pt x="3394" y="1682"/>
                  </a:lnTo>
                  <a:cubicBezTo>
                    <a:pt x="3394" y="753"/>
                    <a:pt x="2634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60"/>
            <p:cNvSpPr/>
            <p:nvPr/>
          </p:nvSpPr>
          <p:spPr>
            <a:xfrm>
              <a:off x="1683896" y="1976577"/>
              <a:ext cx="115520" cy="184504"/>
            </a:xfrm>
            <a:custGeom>
              <a:avLst/>
              <a:gdLst/>
              <a:ahLst/>
              <a:cxnLst/>
              <a:rect l="l" t="t" r="r" b="b"/>
              <a:pathLst>
                <a:path w="2609" h="4167" extrusionOk="0">
                  <a:moveTo>
                    <a:pt x="1304" y="0"/>
                  </a:moveTo>
                  <a:cubicBezTo>
                    <a:pt x="583" y="0"/>
                    <a:pt x="0" y="580"/>
                    <a:pt x="0" y="1294"/>
                  </a:cubicBezTo>
                  <a:lnTo>
                    <a:pt x="0" y="4167"/>
                  </a:lnTo>
                  <a:lnTo>
                    <a:pt x="2608" y="4167"/>
                  </a:lnTo>
                  <a:lnTo>
                    <a:pt x="2608" y="1294"/>
                  </a:lnTo>
                  <a:cubicBezTo>
                    <a:pt x="2608" y="580"/>
                    <a:pt x="2024" y="0"/>
                    <a:pt x="1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60"/>
            <p:cNvSpPr/>
            <p:nvPr/>
          </p:nvSpPr>
          <p:spPr>
            <a:xfrm>
              <a:off x="2320363" y="2384387"/>
              <a:ext cx="701223" cy="521323"/>
            </a:xfrm>
            <a:custGeom>
              <a:avLst/>
              <a:gdLst/>
              <a:ahLst/>
              <a:cxnLst/>
              <a:rect l="l" t="t" r="r" b="b"/>
              <a:pathLst>
                <a:path w="15837" h="11774" extrusionOk="0">
                  <a:moveTo>
                    <a:pt x="1" y="0"/>
                  </a:moveTo>
                  <a:lnTo>
                    <a:pt x="1" y="11774"/>
                  </a:lnTo>
                  <a:lnTo>
                    <a:pt x="15836" y="11774"/>
                  </a:lnTo>
                  <a:lnTo>
                    <a:pt x="158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60"/>
            <p:cNvSpPr/>
            <p:nvPr/>
          </p:nvSpPr>
          <p:spPr>
            <a:xfrm>
              <a:off x="1416052" y="2384387"/>
              <a:ext cx="908486" cy="521323"/>
            </a:xfrm>
            <a:custGeom>
              <a:avLst/>
              <a:gdLst/>
              <a:ahLst/>
              <a:cxnLst/>
              <a:rect l="l" t="t" r="r" b="b"/>
              <a:pathLst>
                <a:path w="20518" h="11774" extrusionOk="0">
                  <a:moveTo>
                    <a:pt x="0" y="0"/>
                  </a:moveTo>
                  <a:lnTo>
                    <a:pt x="0" y="11774"/>
                  </a:lnTo>
                  <a:lnTo>
                    <a:pt x="20518" y="11774"/>
                  </a:lnTo>
                  <a:lnTo>
                    <a:pt x="20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60"/>
            <p:cNvSpPr/>
            <p:nvPr/>
          </p:nvSpPr>
          <p:spPr>
            <a:xfrm>
              <a:off x="1822312" y="2513416"/>
              <a:ext cx="182955" cy="239984"/>
            </a:xfrm>
            <a:custGeom>
              <a:avLst/>
              <a:gdLst/>
              <a:ahLst/>
              <a:cxnLst/>
              <a:rect l="l" t="t" r="r" b="b"/>
              <a:pathLst>
                <a:path w="4132" h="5420" extrusionOk="0">
                  <a:moveTo>
                    <a:pt x="1" y="1"/>
                  </a:moveTo>
                  <a:lnTo>
                    <a:pt x="1" y="5420"/>
                  </a:lnTo>
                  <a:lnTo>
                    <a:pt x="4132" y="5420"/>
                  </a:lnTo>
                  <a:lnTo>
                    <a:pt x="4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60"/>
            <p:cNvSpPr/>
            <p:nvPr/>
          </p:nvSpPr>
          <p:spPr>
            <a:xfrm>
              <a:off x="1843433" y="2543393"/>
              <a:ext cx="140714" cy="184504"/>
            </a:xfrm>
            <a:custGeom>
              <a:avLst/>
              <a:gdLst/>
              <a:ahLst/>
              <a:cxnLst/>
              <a:rect l="l" t="t" r="r" b="b"/>
              <a:pathLst>
                <a:path w="3178" h="4167" extrusionOk="0">
                  <a:moveTo>
                    <a:pt x="1" y="1"/>
                  </a:moveTo>
                  <a:lnTo>
                    <a:pt x="1" y="4166"/>
                  </a:lnTo>
                  <a:lnTo>
                    <a:pt x="3178" y="4166"/>
                  </a:lnTo>
                  <a:lnTo>
                    <a:pt x="31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60"/>
            <p:cNvSpPr/>
            <p:nvPr/>
          </p:nvSpPr>
          <p:spPr>
            <a:xfrm>
              <a:off x="2585771" y="2513416"/>
              <a:ext cx="182999" cy="239984"/>
            </a:xfrm>
            <a:custGeom>
              <a:avLst/>
              <a:gdLst/>
              <a:ahLst/>
              <a:cxnLst/>
              <a:rect l="l" t="t" r="r" b="b"/>
              <a:pathLst>
                <a:path w="4133" h="5420" extrusionOk="0">
                  <a:moveTo>
                    <a:pt x="0" y="1"/>
                  </a:moveTo>
                  <a:lnTo>
                    <a:pt x="0" y="5420"/>
                  </a:lnTo>
                  <a:lnTo>
                    <a:pt x="4132" y="5420"/>
                  </a:lnTo>
                  <a:lnTo>
                    <a:pt x="4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60"/>
            <p:cNvSpPr/>
            <p:nvPr/>
          </p:nvSpPr>
          <p:spPr>
            <a:xfrm>
              <a:off x="2606937" y="2543393"/>
              <a:ext cx="140670" cy="184504"/>
            </a:xfrm>
            <a:custGeom>
              <a:avLst/>
              <a:gdLst/>
              <a:ahLst/>
              <a:cxnLst/>
              <a:rect l="l" t="t" r="r" b="b"/>
              <a:pathLst>
                <a:path w="3177" h="4167" extrusionOk="0">
                  <a:moveTo>
                    <a:pt x="1" y="1"/>
                  </a:moveTo>
                  <a:lnTo>
                    <a:pt x="1" y="4166"/>
                  </a:lnTo>
                  <a:lnTo>
                    <a:pt x="3176" y="4166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60"/>
            <p:cNvSpPr/>
            <p:nvPr/>
          </p:nvSpPr>
          <p:spPr>
            <a:xfrm>
              <a:off x="1908894" y="1067539"/>
              <a:ext cx="161126" cy="159753"/>
            </a:xfrm>
            <a:custGeom>
              <a:avLst/>
              <a:gdLst/>
              <a:ahLst/>
              <a:cxnLst/>
              <a:rect l="l" t="t" r="r" b="b"/>
              <a:pathLst>
                <a:path w="3639" h="3608" extrusionOk="0">
                  <a:moveTo>
                    <a:pt x="1819" y="0"/>
                  </a:moveTo>
                  <a:cubicBezTo>
                    <a:pt x="814" y="0"/>
                    <a:pt x="0" y="807"/>
                    <a:pt x="0" y="1803"/>
                  </a:cubicBezTo>
                  <a:cubicBezTo>
                    <a:pt x="0" y="2800"/>
                    <a:pt x="814" y="3607"/>
                    <a:pt x="1819" y="3607"/>
                  </a:cubicBezTo>
                  <a:cubicBezTo>
                    <a:pt x="2825" y="3607"/>
                    <a:pt x="3639" y="2800"/>
                    <a:pt x="3639" y="1803"/>
                  </a:cubicBezTo>
                  <a:cubicBezTo>
                    <a:pt x="3639" y="807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60"/>
            <p:cNvSpPr/>
            <p:nvPr/>
          </p:nvSpPr>
          <p:spPr>
            <a:xfrm>
              <a:off x="1962914" y="1121028"/>
              <a:ext cx="53089" cy="52690"/>
            </a:xfrm>
            <a:custGeom>
              <a:avLst/>
              <a:gdLst/>
              <a:ahLst/>
              <a:cxnLst/>
              <a:rect l="l" t="t" r="r" b="b"/>
              <a:pathLst>
                <a:path w="1199" h="1190" extrusionOk="0">
                  <a:moveTo>
                    <a:pt x="599" y="1"/>
                  </a:moveTo>
                  <a:cubicBezTo>
                    <a:pt x="269" y="1"/>
                    <a:pt x="0" y="267"/>
                    <a:pt x="0" y="595"/>
                  </a:cubicBezTo>
                  <a:cubicBezTo>
                    <a:pt x="0" y="924"/>
                    <a:pt x="269" y="1189"/>
                    <a:pt x="599" y="1189"/>
                  </a:cubicBezTo>
                  <a:cubicBezTo>
                    <a:pt x="930" y="1189"/>
                    <a:pt x="1199" y="924"/>
                    <a:pt x="1199" y="595"/>
                  </a:cubicBezTo>
                  <a:cubicBezTo>
                    <a:pt x="1199" y="267"/>
                    <a:pt x="930" y="1"/>
                    <a:pt x="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60"/>
            <p:cNvSpPr/>
            <p:nvPr/>
          </p:nvSpPr>
          <p:spPr>
            <a:xfrm>
              <a:off x="3950691" y="1951560"/>
              <a:ext cx="579194" cy="1014176"/>
            </a:xfrm>
            <a:custGeom>
              <a:avLst/>
              <a:gdLst/>
              <a:ahLst/>
              <a:cxnLst/>
              <a:rect l="l" t="t" r="r" b="b"/>
              <a:pathLst>
                <a:path w="13081" h="22905" extrusionOk="0">
                  <a:moveTo>
                    <a:pt x="0" y="1"/>
                  </a:moveTo>
                  <a:lnTo>
                    <a:pt x="0" y="22904"/>
                  </a:lnTo>
                  <a:lnTo>
                    <a:pt x="13081" y="22904"/>
                  </a:lnTo>
                  <a:lnTo>
                    <a:pt x="13081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60"/>
            <p:cNvSpPr/>
            <p:nvPr/>
          </p:nvSpPr>
          <p:spPr>
            <a:xfrm>
              <a:off x="3692500" y="1965817"/>
              <a:ext cx="535492" cy="1014132"/>
            </a:xfrm>
            <a:custGeom>
              <a:avLst/>
              <a:gdLst/>
              <a:ahLst/>
              <a:cxnLst/>
              <a:rect l="l" t="t" r="r" b="b"/>
              <a:pathLst>
                <a:path w="12094" h="22904" extrusionOk="0">
                  <a:moveTo>
                    <a:pt x="1" y="0"/>
                  </a:moveTo>
                  <a:lnTo>
                    <a:pt x="1" y="22904"/>
                  </a:lnTo>
                  <a:lnTo>
                    <a:pt x="12093" y="22904"/>
                  </a:lnTo>
                  <a:lnTo>
                    <a:pt x="120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60"/>
            <p:cNvSpPr/>
            <p:nvPr/>
          </p:nvSpPr>
          <p:spPr>
            <a:xfrm>
              <a:off x="3692500" y="1962629"/>
              <a:ext cx="535492" cy="63184"/>
            </a:xfrm>
            <a:custGeom>
              <a:avLst/>
              <a:gdLst/>
              <a:ahLst/>
              <a:cxnLst/>
              <a:rect l="l" t="t" r="r" b="b"/>
              <a:pathLst>
                <a:path w="12094" h="1427" extrusionOk="0">
                  <a:moveTo>
                    <a:pt x="1" y="1"/>
                  </a:moveTo>
                  <a:lnTo>
                    <a:pt x="1" y="1427"/>
                  </a:lnTo>
                  <a:lnTo>
                    <a:pt x="12093" y="1427"/>
                  </a:lnTo>
                  <a:lnTo>
                    <a:pt x="12093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60"/>
            <p:cNvSpPr/>
            <p:nvPr/>
          </p:nvSpPr>
          <p:spPr>
            <a:xfrm>
              <a:off x="3681740" y="1951560"/>
              <a:ext cx="557409" cy="44233"/>
            </a:xfrm>
            <a:custGeom>
              <a:avLst/>
              <a:gdLst/>
              <a:ahLst/>
              <a:cxnLst/>
              <a:rect l="l" t="t" r="r" b="b"/>
              <a:pathLst>
                <a:path w="12589" h="999" extrusionOk="0">
                  <a:moveTo>
                    <a:pt x="1" y="1"/>
                  </a:moveTo>
                  <a:lnTo>
                    <a:pt x="1" y="999"/>
                  </a:lnTo>
                  <a:lnTo>
                    <a:pt x="12588" y="999"/>
                  </a:lnTo>
                  <a:lnTo>
                    <a:pt x="125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60"/>
            <p:cNvSpPr/>
            <p:nvPr/>
          </p:nvSpPr>
          <p:spPr>
            <a:xfrm>
              <a:off x="3132592" y="2201957"/>
              <a:ext cx="628652" cy="767728"/>
            </a:xfrm>
            <a:custGeom>
              <a:avLst/>
              <a:gdLst/>
              <a:ahLst/>
              <a:cxnLst/>
              <a:rect l="l" t="t" r="r" b="b"/>
              <a:pathLst>
                <a:path w="14198" h="17339" extrusionOk="0">
                  <a:moveTo>
                    <a:pt x="0" y="0"/>
                  </a:moveTo>
                  <a:lnTo>
                    <a:pt x="0" y="17339"/>
                  </a:lnTo>
                  <a:lnTo>
                    <a:pt x="14198" y="17339"/>
                  </a:lnTo>
                  <a:lnTo>
                    <a:pt x="14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60"/>
            <p:cNvSpPr/>
            <p:nvPr/>
          </p:nvSpPr>
          <p:spPr>
            <a:xfrm>
              <a:off x="3359433" y="2739061"/>
              <a:ext cx="323801" cy="194290"/>
            </a:xfrm>
            <a:custGeom>
              <a:avLst/>
              <a:gdLst/>
              <a:ahLst/>
              <a:cxnLst/>
              <a:rect l="l" t="t" r="r" b="b"/>
              <a:pathLst>
                <a:path w="7313" h="4388" extrusionOk="0">
                  <a:moveTo>
                    <a:pt x="3833" y="0"/>
                  </a:moveTo>
                  <a:cubicBezTo>
                    <a:pt x="3506" y="0"/>
                    <a:pt x="3326" y="2027"/>
                    <a:pt x="3265" y="2885"/>
                  </a:cubicBezTo>
                  <a:lnTo>
                    <a:pt x="3265" y="2885"/>
                  </a:lnTo>
                  <a:cubicBezTo>
                    <a:pt x="3311" y="2053"/>
                    <a:pt x="3369" y="125"/>
                    <a:pt x="2924" y="93"/>
                  </a:cubicBezTo>
                  <a:cubicBezTo>
                    <a:pt x="2921" y="93"/>
                    <a:pt x="2917" y="92"/>
                    <a:pt x="2913" y="92"/>
                  </a:cubicBezTo>
                  <a:cubicBezTo>
                    <a:pt x="2363" y="92"/>
                    <a:pt x="2798" y="3116"/>
                    <a:pt x="2798" y="3116"/>
                  </a:cubicBezTo>
                  <a:cubicBezTo>
                    <a:pt x="2798" y="3116"/>
                    <a:pt x="1978" y="239"/>
                    <a:pt x="1473" y="177"/>
                  </a:cubicBezTo>
                  <a:cubicBezTo>
                    <a:pt x="1468" y="176"/>
                    <a:pt x="1463" y="176"/>
                    <a:pt x="1459" y="176"/>
                  </a:cubicBezTo>
                  <a:cubicBezTo>
                    <a:pt x="988" y="176"/>
                    <a:pt x="1978" y="3387"/>
                    <a:pt x="1978" y="3387"/>
                  </a:cubicBezTo>
                  <a:cubicBezTo>
                    <a:pt x="1978" y="3387"/>
                    <a:pt x="961" y="1008"/>
                    <a:pt x="487" y="1008"/>
                  </a:cubicBezTo>
                  <a:cubicBezTo>
                    <a:pt x="479" y="1008"/>
                    <a:pt x="471" y="1009"/>
                    <a:pt x="464" y="1011"/>
                  </a:cubicBezTo>
                  <a:cubicBezTo>
                    <a:pt x="1" y="1093"/>
                    <a:pt x="1641" y="4221"/>
                    <a:pt x="1641" y="4221"/>
                  </a:cubicBezTo>
                  <a:lnTo>
                    <a:pt x="7300" y="4388"/>
                  </a:lnTo>
                  <a:cubicBezTo>
                    <a:pt x="7312" y="3734"/>
                    <a:pt x="6602" y="3608"/>
                    <a:pt x="6053" y="3608"/>
                  </a:cubicBezTo>
                  <a:cubicBezTo>
                    <a:pt x="5709" y="3608"/>
                    <a:pt x="5428" y="3658"/>
                    <a:pt x="5428" y="3658"/>
                  </a:cubicBezTo>
                  <a:cubicBezTo>
                    <a:pt x="5428" y="3658"/>
                    <a:pt x="6542" y="2116"/>
                    <a:pt x="6100" y="1845"/>
                  </a:cubicBezTo>
                  <a:cubicBezTo>
                    <a:pt x="6071" y="1827"/>
                    <a:pt x="6040" y="1819"/>
                    <a:pt x="6006" y="1819"/>
                  </a:cubicBezTo>
                  <a:cubicBezTo>
                    <a:pt x="5521" y="1819"/>
                    <a:pt x="4565" y="3533"/>
                    <a:pt x="4565" y="3533"/>
                  </a:cubicBezTo>
                  <a:cubicBezTo>
                    <a:pt x="4565" y="3533"/>
                    <a:pt x="5637" y="738"/>
                    <a:pt x="5112" y="635"/>
                  </a:cubicBezTo>
                  <a:cubicBezTo>
                    <a:pt x="5102" y="633"/>
                    <a:pt x="5092" y="632"/>
                    <a:pt x="5081" y="632"/>
                  </a:cubicBezTo>
                  <a:cubicBezTo>
                    <a:pt x="4558" y="632"/>
                    <a:pt x="3871" y="3178"/>
                    <a:pt x="3871" y="3178"/>
                  </a:cubicBezTo>
                  <a:cubicBezTo>
                    <a:pt x="3871" y="3178"/>
                    <a:pt x="4313" y="218"/>
                    <a:pt x="3871" y="9"/>
                  </a:cubicBezTo>
                  <a:cubicBezTo>
                    <a:pt x="3858" y="3"/>
                    <a:pt x="3846" y="0"/>
                    <a:pt x="3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60"/>
            <p:cNvSpPr/>
            <p:nvPr/>
          </p:nvSpPr>
          <p:spPr>
            <a:xfrm>
              <a:off x="3390163" y="2739637"/>
              <a:ext cx="224044" cy="187250"/>
            </a:xfrm>
            <a:custGeom>
              <a:avLst/>
              <a:gdLst/>
              <a:ahLst/>
              <a:cxnLst/>
              <a:rect l="l" t="t" r="r" b="b"/>
              <a:pathLst>
                <a:path w="5060" h="4229" extrusionOk="0">
                  <a:moveTo>
                    <a:pt x="2736" y="1"/>
                  </a:moveTo>
                  <a:cubicBezTo>
                    <a:pt x="2321" y="1"/>
                    <a:pt x="2284" y="1790"/>
                    <a:pt x="2289" y="2575"/>
                  </a:cubicBezTo>
                  <a:lnTo>
                    <a:pt x="2289" y="2575"/>
                  </a:lnTo>
                  <a:cubicBezTo>
                    <a:pt x="2270" y="1823"/>
                    <a:pt x="2187" y="158"/>
                    <a:pt x="1820" y="158"/>
                  </a:cubicBezTo>
                  <a:cubicBezTo>
                    <a:pt x="1810" y="158"/>
                    <a:pt x="1800" y="160"/>
                    <a:pt x="1789" y="162"/>
                  </a:cubicBezTo>
                  <a:cubicBezTo>
                    <a:pt x="1284" y="288"/>
                    <a:pt x="1957" y="3416"/>
                    <a:pt x="1957" y="3416"/>
                  </a:cubicBezTo>
                  <a:cubicBezTo>
                    <a:pt x="1957" y="3416"/>
                    <a:pt x="660" y="621"/>
                    <a:pt x="327" y="621"/>
                  </a:cubicBezTo>
                  <a:cubicBezTo>
                    <a:pt x="323" y="621"/>
                    <a:pt x="319" y="621"/>
                    <a:pt x="316" y="622"/>
                  </a:cubicBezTo>
                  <a:cubicBezTo>
                    <a:pt x="0" y="684"/>
                    <a:pt x="1831" y="4229"/>
                    <a:pt x="1831" y="4229"/>
                  </a:cubicBezTo>
                  <a:cubicBezTo>
                    <a:pt x="1851" y="4229"/>
                    <a:pt x="3640" y="4192"/>
                    <a:pt x="3640" y="4192"/>
                  </a:cubicBezTo>
                  <a:cubicBezTo>
                    <a:pt x="3640" y="4192"/>
                    <a:pt x="5059" y="1269"/>
                    <a:pt x="4681" y="1174"/>
                  </a:cubicBezTo>
                  <a:cubicBezTo>
                    <a:pt x="4674" y="1172"/>
                    <a:pt x="4666" y="1171"/>
                    <a:pt x="4658" y="1171"/>
                  </a:cubicBezTo>
                  <a:cubicBezTo>
                    <a:pt x="4262" y="1171"/>
                    <a:pt x="3309" y="3348"/>
                    <a:pt x="3309" y="3348"/>
                  </a:cubicBezTo>
                  <a:cubicBezTo>
                    <a:pt x="3309" y="3348"/>
                    <a:pt x="4223" y="361"/>
                    <a:pt x="3924" y="330"/>
                  </a:cubicBezTo>
                  <a:cubicBezTo>
                    <a:pt x="3923" y="330"/>
                    <a:pt x="3921" y="329"/>
                    <a:pt x="3920" y="329"/>
                  </a:cubicBezTo>
                  <a:cubicBezTo>
                    <a:pt x="3617" y="329"/>
                    <a:pt x="2898" y="3317"/>
                    <a:pt x="2898" y="3317"/>
                  </a:cubicBezTo>
                  <a:cubicBezTo>
                    <a:pt x="2898" y="3317"/>
                    <a:pt x="3276" y="17"/>
                    <a:pt x="2740" y="1"/>
                  </a:cubicBezTo>
                  <a:cubicBezTo>
                    <a:pt x="2739" y="1"/>
                    <a:pt x="2737" y="1"/>
                    <a:pt x="2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60"/>
            <p:cNvSpPr/>
            <p:nvPr/>
          </p:nvSpPr>
          <p:spPr>
            <a:xfrm>
              <a:off x="3092741" y="2217942"/>
              <a:ext cx="26345" cy="751743"/>
            </a:xfrm>
            <a:custGeom>
              <a:avLst/>
              <a:gdLst/>
              <a:ahLst/>
              <a:cxnLst/>
              <a:rect l="l" t="t" r="r" b="b"/>
              <a:pathLst>
                <a:path w="595" h="16978" extrusionOk="0">
                  <a:moveTo>
                    <a:pt x="1" y="0"/>
                  </a:moveTo>
                  <a:lnTo>
                    <a:pt x="1" y="16978"/>
                  </a:lnTo>
                  <a:lnTo>
                    <a:pt x="595" y="1697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60"/>
            <p:cNvSpPr/>
            <p:nvPr/>
          </p:nvSpPr>
          <p:spPr>
            <a:xfrm>
              <a:off x="3092741" y="2217942"/>
              <a:ext cx="10627" cy="751743"/>
            </a:xfrm>
            <a:custGeom>
              <a:avLst/>
              <a:gdLst/>
              <a:ahLst/>
              <a:cxnLst/>
              <a:rect l="l" t="t" r="r" b="b"/>
              <a:pathLst>
                <a:path w="240" h="16978" extrusionOk="0">
                  <a:moveTo>
                    <a:pt x="1" y="0"/>
                  </a:moveTo>
                  <a:lnTo>
                    <a:pt x="1" y="16978"/>
                  </a:lnTo>
                  <a:lnTo>
                    <a:pt x="239" y="16978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60"/>
            <p:cNvSpPr/>
            <p:nvPr/>
          </p:nvSpPr>
          <p:spPr>
            <a:xfrm>
              <a:off x="3132592" y="2201957"/>
              <a:ext cx="628652" cy="94045"/>
            </a:xfrm>
            <a:custGeom>
              <a:avLst/>
              <a:gdLst/>
              <a:ahLst/>
              <a:cxnLst/>
              <a:rect l="l" t="t" r="r" b="b"/>
              <a:pathLst>
                <a:path w="14198" h="2124" extrusionOk="0">
                  <a:moveTo>
                    <a:pt x="0" y="0"/>
                  </a:moveTo>
                  <a:lnTo>
                    <a:pt x="0" y="2123"/>
                  </a:lnTo>
                  <a:lnTo>
                    <a:pt x="14198" y="2123"/>
                  </a:lnTo>
                  <a:lnTo>
                    <a:pt x="141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60"/>
            <p:cNvSpPr/>
            <p:nvPr/>
          </p:nvSpPr>
          <p:spPr>
            <a:xfrm>
              <a:off x="3132592" y="2192482"/>
              <a:ext cx="628652" cy="24530"/>
            </a:xfrm>
            <a:custGeom>
              <a:avLst/>
              <a:gdLst/>
              <a:ahLst/>
              <a:cxnLst/>
              <a:rect l="l" t="t" r="r" b="b"/>
              <a:pathLst>
                <a:path w="14198" h="554" extrusionOk="0">
                  <a:moveTo>
                    <a:pt x="0" y="0"/>
                  </a:moveTo>
                  <a:lnTo>
                    <a:pt x="0" y="553"/>
                  </a:lnTo>
                  <a:lnTo>
                    <a:pt x="14198" y="553"/>
                  </a:lnTo>
                  <a:lnTo>
                    <a:pt x="14198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60"/>
            <p:cNvSpPr/>
            <p:nvPr/>
          </p:nvSpPr>
          <p:spPr>
            <a:xfrm>
              <a:off x="3132592" y="2295563"/>
              <a:ext cx="628652" cy="23733"/>
            </a:xfrm>
            <a:custGeom>
              <a:avLst/>
              <a:gdLst/>
              <a:ahLst/>
              <a:cxnLst/>
              <a:rect l="l" t="t" r="r" b="b"/>
              <a:pathLst>
                <a:path w="14198" h="536" extrusionOk="0">
                  <a:moveTo>
                    <a:pt x="0" y="0"/>
                  </a:moveTo>
                  <a:lnTo>
                    <a:pt x="0" y="535"/>
                  </a:lnTo>
                  <a:lnTo>
                    <a:pt x="14198" y="535"/>
                  </a:lnTo>
                  <a:lnTo>
                    <a:pt x="14198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60"/>
            <p:cNvSpPr/>
            <p:nvPr/>
          </p:nvSpPr>
          <p:spPr>
            <a:xfrm>
              <a:off x="3132592" y="2675875"/>
              <a:ext cx="628652" cy="35909"/>
            </a:xfrm>
            <a:custGeom>
              <a:avLst/>
              <a:gdLst/>
              <a:ahLst/>
              <a:cxnLst/>
              <a:rect l="l" t="t" r="r" b="b"/>
              <a:pathLst>
                <a:path w="14198" h="811" extrusionOk="0">
                  <a:moveTo>
                    <a:pt x="0" y="0"/>
                  </a:moveTo>
                  <a:lnTo>
                    <a:pt x="0" y="811"/>
                  </a:lnTo>
                  <a:lnTo>
                    <a:pt x="14198" y="811"/>
                  </a:lnTo>
                  <a:lnTo>
                    <a:pt x="141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60"/>
            <p:cNvSpPr/>
            <p:nvPr/>
          </p:nvSpPr>
          <p:spPr>
            <a:xfrm>
              <a:off x="3132592" y="2711387"/>
              <a:ext cx="628652" cy="23777"/>
            </a:xfrm>
            <a:custGeom>
              <a:avLst/>
              <a:gdLst/>
              <a:ahLst/>
              <a:cxnLst/>
              <a:rect l="l" t="t" r="r" b="b"/>
              <a:pathLst>
                <a:path w="14198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4198" y="536"/>
                  </a:lnTo>
                  <a:lnTo>
                    <a:pt x="14198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60"/>
            <p:cNvSpPr/>
            <p:nvPr/>
          </p:nvSpPr>
          <p:spPr>
            <a:xfrm>
              <a:off x="3551294" y="2417065"/>
              <a:ext cx="129113" cy="202260"/>
            </a:xfrm>
            <a:custGeom>
              <a:avLst/>
              <a:gdLst/>
              <a:ahLst/>
              <a:cxnLst/>
              <a:rect l="l" t="t" r="r" b="b"/>
              <a:pathLst>
                <a:path w="2916" h="4568" extrusionOk="0">
                  <a:moveTo>
                    <a:pt x="1" y="0"/>
                  </a:moveTo>
                  <a:lnTo>
                    <a:pt x="1" y="4567"/>
                  </a:lnTo>
                  <a:lnTo>
                    <a:pt x="2915" y="4567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60"/>
            <p:cNvSpPr/>
            <p:nvPr/>
          </p:nvSpPr>
          <p:spPr>
            <a:xfrm>
              <a:off x="3551294" y="2617693"/>
              <a:ext cx="129113" cy="17932"/>
            </a:xfrm>
            <a:custGeom>
              <a:avLst/>
              <a:gdLst/>
              <a:ahLst/>
              <a:cxnLst/>
              <a:rect l="l" t="t" r="r" b="b"/>
              <a:pathLst>
                <a:path w="2916" h="405" extrusionOk="0">
                  <a:moveTo>
                    <a:pt x="1" y="1"/>
                  </a:moveTo>
                  <a:lnTo>
                    <a:pt x="1" y="404"/>
                  </a:lnTo>
                  <a:lnTo>
                    <a:pt x="2915" y="404"/>
                  </a:lnTo>
                  <a:lnTo>
                    <a:pt x="2915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60"/>
            <p:cNvSpPr/>
            <p:nvPr/>
          </p:nvSpPr>
          <p:spPr>
            <a:xfrm>
              <a:off x="3571840" y="2438983"/>
              <a:ext cx="88024" cy="158425"/>
            </a:xfrm>
            <a:custGeom>
              <a:avLst/>
              <a:gdLst/>
              <a:ahLst/>
              <a:cxnLst/>
              <a:rect l="l" t="t" r="r" b="b"/>
              <a:pathLst>
                <a:path w="1988" h="3578" extrusionOk="0">
                  <a:moveTo>
                    <a:pt x="1" y="0"/>
                  </a:moveTo>
                  <a:lnTo>
                    <a:pt x="1" y="3577"/>
                  </a:lnTo>
                  <a:lnTo>
                    <a:pt x="1988" y="3577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60"/>
            <p:cNvSpPr/>
            <p:nvPr/>
          </p:nvSpPr>
          <p:spPr>
            <a:xfrm>
              <a:off x="3571840" y="2438983"/>
              <a:ext cx="88024" cy="158425"/>
            </a:xfrm>
            <a:custGeom>
              <a:avLst/>
              <a:gdLst/>
              <a:ahLst/>
              <a:cxnLst/>
              <a:rect l="l" t="t" r="r" b="b"/>
              <a:pathLst>
                <a:path w="1988" h="3578" extrusionOk="0">
                  <a:moveTo>
                    <a:pt x="1950" y="0"/>
                  </a:moveTo>
                  <a:lnTo>
                    <a:pt x="1" y="3577"/>
                  </a:lnTo>
                  <a:lnTo>
                    <a:pt x="1988" y="3577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60"/>
            <p:cNvSpPr/>
            <p:nvPr/>
          </p:nvSpPr>
          <p:spPr>
            <a:xfrm>
              <a:off x="3551294" y="2417065"/>
              <a:ext cx="129113" cy="5756"/>
            </a:xfrm>
            <a:custGeom>
              <a:avLst/>
              <a:gdLst/>
              <a:ahLst/>
              <a:cxnLst/>
              <a:rect l="l" t="t" r="r" b="b"/>
              <a:pathLst>
                <a:path w="2916" h="130" extrusionOk="0">
                  <a:moveTo>
                    <a:pt x="1" y="0"/>
                  </a:moveTo>
                  <a:lnTo>
                    <a:pt x="1" y="130"/>
                  </a:lnTo>
                  <a:lnTo>
                    <a:pt x="2915" y="13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60"/>
            <p:cNvSpPr/>
            <p:nvPr/>
          </p:nvSpPr>
          <p:spPr>
            <a:xfrm>
              <a:off x="3227172" y="2417065"/>
              <a:ext cx="129113" cy="202260"/>
            </a:xfrm>
            <a:custGeom>
              <a:avLst/>
              <a:gdLst/>
              <a:ahLst/>
              <a:cxnLst/>
              <a:rect l="l" t="t" r="r" b="b"/>
              <a:pathLst>
                <a:path w="2916" h="4568" extrusionOk="0">
                  <a:moveTo>
                    <a:pt x="1" y="0"/>
                  </a:moveTo>
                  <a:lnTo>
                    <a:pt x="1" y="4567"/>
                  </a:lnTo>
                  <a:lnTo>
                    <a:pt x="2915" y="4567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60"/>
            <p:cNvSpPr/>
            <p:nvPr/>
          </p:nvSpPr>
          <p:spPr>
            <a:xfrm>
              <a:off x="3227172" y="2617693"/>
              <a:ext cx="129113" cy="17932"/>
            </a:xfrm>
            <a:custGeom>
              <a:avLst/>
              <a:gdLst/>
              <a:ahLst/>
              <a:cxnLst/>
              <a:rect l="l" t="t" r="r" b="b"/>
              <a:pathLst>
                <a:path w="2916" h="405" extrusionOk="0">
                  <a:moveTo>
                    <a:pt x="1" y="1"/>
                  </a:moveTo>
                  <a:lnTo>
                    <a:pt x="1" y="404"/>
                  </a:lnTo>
                  <a:lnTo>
                    <a:pt x="2915" y="404"/>
                  </a:lnTo>
                  <a:lnTo>
                    <a:pt x="2915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60"/>
            <p:cNvSpPr/>
            <p:nvPr/>
          </p:nvSpPr>
          <p:spPr>
            <a:xfrm>
              <a:off x="3247717" y="2438983"/>
              <a:ext cx="88024" cy="158425"/>
            </a:xfrm>
            <a:custGeom>
              <a:avLst/>
              <a:gdLst/>
              <a:ahLst/>
              <a:cxnLst/>
              <a:rect l="l" t="t" r="r" b="b"/>
              <a:pathLst>
                <a:path w="1988" h="3578" extrusionOk="0">
                  <a:moveTo>
                    <a:pt x="1" y="0"/>
                  </a:moveTo>
                  <a:lnTo>
                    <a:pt x="1" y="3577"/>
                  </a:lnTo>
                  <a:lnTo>
                    <a:pt x="1988" y="3577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60"/>
            <p:cNvSpPr/>
            <p:nvPr/>
          </p:nvSpPr>
          <p:spPr>
            <a:xfrm>
              <a:off x="3247717" y="2438983"/>
              <a:ext cx="88024" cy="158425"/>
            </a:xfrm>
            <a:custGeom>
              <a:avLst/>
              <a:gdLst/>
              <a:ahLst/>
              <a:cxnLst/>
              <a:rect l="l" t="t" r="r" b="b"/>
              <a:pathLst>
                <a:path w="1988" h="3578" extrusionOk="0">
                  <a:moveTo>
                    <a:pt x="1951" y="0"/>
                  </a:moveTo>
                  <a:lnTo>
                    <a:pt x="1" y="3577"/>
                  </a:lnTo>
                  <a:lnTo>
                    <a:pt x="1988" y="3577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60"/>
            <p:cNvSpPr/>
            <p:nvPr/>
          </p:nvSpPr>
          <p:spPr>
            <a:xfrm>
              <a:off x="3227172" y="2417065"/>
              <a:ext cx="129113" cy="5756"/>
            </a:xfrm>
            <a:custGeom>
              <a:avLst/>
              <a:gdLst/>
              <a:ahLst/>
              <a:cxnLst/>
              <a:rect l="l" t="t" r="r" b="b"/>
              <a:pathLst>
                <a:path w="2916" h="130" extrusionOk="0">
                  <a:moveTo>
                    <a:pt x="1" y="0"/>
                  </a:moveTo>
                  <a:lnTo>
                    <a:pt x="1" y="130"/>
                  </a:lnTo>
                  <a:lnTo>
                    <a:pt x="2915" y="13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60"/>
            <p:cNvSpPr/>
            <p:nvPr/>
          </p:nvSpPr>
          <p:spPr>
            <a:xfrm>
              <a:off x="3195911" y="2748094"/>
              <a:ext cx="175737" cy="221609"/>
            </a:xfrm>
            <a:custGeom>
              <a:avLst/>
              <a:gdLst/>
              <a:ahLst/>
              <a:cxnLst/>
              <a:rect l="l" t="t" r="r" b="b"/>
              <a:pathLst>
                <a:path w="3969" h="5005" extrusionOk="0">
                  <a:moveTo>
                    <a:pt x="1" y="0"/>
                  </a:moveTo>
                  <a:lnTo>
                    <a:pt x="1" y="5005"/>
                  </a:lnTo>
                  <a:lnTo>
                    <a:pt x="3968" y="5005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60"/>
            <p:cNvSpPr/>
            <p:nvPr/>
          </p:nvSpPr>
          <p:spPr>
            <a:xfrm>
              <a:off x="3195911" y="2748094"/>
              <a:ext cx="175737" cy="8944"/>
            </a:xfrm>
            <a:custGeom>
              <a:avLst/>
              <a:gdLst/>
              <a:ahLst/>
              <a:cxnLst/>
              <a:rect l="l" t="t" r="r" b="b"/>
              <a:pathLst>
                <a:path w="3969" h="202" extrusionOk="0">
                  <a:moveTo>
                    <a:pt x="1" y="0"/>
                  </a:moveTo>
                  <a:lnTo>
                    <a:pt x="1" y="201"/>
                  </a:lnTo>
                  <a:lnTo>
                    <a:pt x="3968" y="201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60"/>
            <p:cNvSpPr/>
            <p:nvPr/>
          </p:nvSpPr>
          <p:spPr>
            <a:xfrm>
              <a:off x="3223762" y="2770986"/>
              <a:ext cx="120036" cy="198717"/>
            </a:xfrm>
            <a:custGeom>
              <a:avLst/>
              <a:gdLst/>
              <a:ahLst/>
              <a:cxnLst/>
              <a:rect l="l" t="t" r="r" b="b"/>
              <a:pathLst>
                <a:path w="2711" h="4488" extrusionOk="0">
                  <a:moveTo>
                    <a:pt x="1" y="1"/>
                  </a:moveTo>
                  <a:lnTo>
                    <a:pt x="1" y="4488"/>
                  </a:lnTo>
                  <a:lnTo>
                    <a:pt x="2710" y="4488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60"/>
            <p:cNvSpPr/>
            <p:nvPr/>
          </p:nvSpPr>
          <p:spPr>
            <a:xfrm>
              <a:off x="3139101" y="2968692"/>
              <a:ext cx="307596" cy="11114"/>
            </a:xfrm>
            <a:custGeom>
              <a:avLst/>
              <a:gdLst/>
              <a:ahLst/>
              <a:cxnLst/>
              <a:rect l="l" t="t" r="r" b="b"/>
              <a:pathLst>
                <a:path w="6947" h="251" extrusionOk="0">
                  <a:moveTo>
                    <a:pt x="1" y="0"/>
                  </a:moveTo>
                  <a:lnTo>
                    <a:pt x="1" y="250"/>
                  </a:lnTo>
                  <a:lnTo>
                    <a:pt x="6946" y="250"/>
                  </a:lnTo>
                  <a:lnTo>
                    <a:pt x="6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60"/>
            <p:cNvSpPr/>
            <p:nvPr/>
          </p:nvSpPr>
          <p:spPr>
            <a:xfrm>
              <a:off x="3139101" y="2851663"/>
              <a:ext cx="307596" cy="11114"/>
            </a:xfrm>
            <a:custGeom>
              <a:avLst/>
              <a:gdLst/>
              <a:ahLst/>
              <a:cxnLst/>
              <a:rect l="l" t="t" r="r" b="b"/>
              <a:pathLst>
                <a:path w="6947" h="251" extrusionOk="0">
                  <a:moveTo>
                    <a:pt x="1" y="1"/>
                  </a:moveTo>
                  <a:lnTo>
                    <a:pt x="1" y="250"/>
                  </a:lnTo>
                  <a:lnTo>
                    <a:pt x="6946" y="250"/>
                  </a:lnTo>
                  <a:lnTo>
                    <a:pt x="69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60"/>
            <p:cNvSpPr/>
            <p:nvPr/>
          </p:nvSpPr>
          <p:spPr>
            <a:xfrm>
              <a:off x="3141891" y="2856799"/>
              <a:ext cx="10804" cy="117335"/>
            </a:xfrm>
            <a:custGeom>
              <a:avLst/>
              <a:gdLst/>
              <a:ahLst/>
              <a:cxnLst/>
              <a:rect l="l" t="t" r="r" b="b"/>
              <a:pathLst>
                <a:path w="244" h="2650" extrusionOk="0">
                  <a:moveTo>
                    <a:pt x="0" y="1"/>
                  </a:moveTo>
                  <a:lnTo>
                    <a:pt x="0" y="2650"/>
                  </a:lnTo>
                  <a:lnTo>
                    <a:pt x="243" y="2650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60"/>
            <p:cNvSpPr/>
            <p:nvPr/>
          </p:nvSpPr>
          <p:spPr>
            <a:xfrm>
              <a:off x="3181919" y="2856799"/>
              <a:ext cx="10804" cy="117335"/>
            </a:xfrm>
            <a:custGeom>
              <a:avLst/>
              <a:gdLst/>
              <a:ahLst/>
              <a:cxnLst/>
              <a:rect l="l" t="t" r="r" b="b"/>
              <a:pathLst>
                <a:path w="244" h="2650" extrusionOk="0">
                  <a:moveTo>
                    <a:pt x="0" y="1"/>
                  </a:moveTo>
                  <a:lnTo>
                    <a:pt x="0" y="2650"/>
                  </a:lnTo>
                  <a:lnTo>
                    <a:pt x="243" y="2650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60"/>
            <p:cNvSpPr/>
            <p:nvPr/>
          </p:nvSpPr>
          <p:spPr>
            <a:xfrm>
              <a:off x="3221947" y="2856799"/>
              <a:ext cx="10804" cy="117335"/>
            </a:xfrm>
            <a:custGeom>
              <a:avLst/>
              <a:gdLst/>
              <a:ahLst/>
              <a:cxnLst/>
              <a:rect l="l" t="t" r="r" b="b"/>
              <a:pathLst>
                <a:path w="244" h="2650" extrusionOk="0">
                  <a:moveTo>
                    <a:pt x="1" y="1"/>
                  </a:moveTo>
                  <a:lnTo>
                    <a:pt x="1" y="2650"/>
                  </a:lnTo>
                  <a:lnTo>
                    <a:pt x="244" y="2650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60"/>
            <p:cNvSpPr/>
            <p:nvPr/>
          </p:nvSpPr>
          <p:spPr>
            <a:xfrm>
              <a:off x="3261975" y="2856799"/>
              <a:ext cx="10804" cy="117335"/>
            </a:xfrm>
            <a:custGeom>
              <a:avLst/>
              <a:gdLst/>
              <a:ahLst/>
              <a:cxnLst/>
              <a:rect l="l" t="t" r="r" b="b"/>
              <a:pathLst>
                <a:path w="244" h="2650" extrusionOk="0">
                  <a:moveTo>
                    <a:pt x="1" y="1"/>
                  </a:moveTo>
                  <a:lnTo>
                    <a:pt x="1" y="2650"/>
                  </a:lnTo>
                  <a:lnTo>
                    <a:pt x="244" y="2650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60"/>
            <p:cNvSpPr/>
            <p:nvPr/>
          </p:nvSpPr>
          <p:spPr>
            <a:xfrm>
              <a:off x="3302048" y="2856799"/>
              <a:ext cx="10804" cy="117335"/>
            </a:xfrm>
            <a:custGeom>
              <a:avLst/>
              <a:gdLst/>
              <a:ahLst/>
              <a:cxnLst/>
              <a:rect l="l" t="t" r="r" b="b"/>
              <a:pathLst>
                <a:path w="244" h="2650" extrusionOk="0">
                  <a:moveTo>
                    <a:pt x="0" y="1"/>
                  </a:moveTo>
                  <a:lnTo>
                    <a:pt x="0" y="2650"/>
                  </a:lnTo>
                  <a:lnTo>
                    <a:pt x="243" y="2650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60"/>
            <p:cNvSpPr/>
            <p:nvPr/>
          </p:nvSpPr>
          <p:spPr>
            <a:xfrm>
              <a:off x="3342076" y="2856799"/>
              <a:ext cx="10804" cy="117335"/>
            </a:xfrm>
            <a:custGeom>
              <a:avLst/>
              <a:gdLst/>
              <a:ahLst/>
              <a:cxnLst/>
              <a:rect l="l" t="t" r="r" b="b"/>
              <a:pathLst>
                <a:path w="244" h="2650" extrusionOk="0">
                  <a:moveTo>
                    <a:pt x="0" y="1"/>
                  </a:moveTo>
                  <a:lnTo>
                    <a:pt x="0" y="2650"/>
                  </a:lnTo>
                  <a:lnTo>
                    <a:pt x="243" y="2650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60"/>
            <p:cNvSpPr/>
            <p:nvPr/>
          </p:nvSpPr>
          <p:spPr>
            <a:xfrm>
              <a:off x="3382104" y="2856799"/>
              <a:ext cx="10804" cy="117335"/>
            </a:xfrm>
            <a:custGeom>
              <a:avLst/>
              <a:gdLst/>
              <a:ahLst/>
              <a:cxnLst/>
              <a:rect l="l" t="t" r="r" b="b"/>
              <a:pathLst>
                <a:path w="244" h="2650" extrusionOk="0">
                  <a:moveTo>
                    <a:pt x="1" y="1"/>
                  </a:moveTo>
                  <a:lnTo>
                    <a:pt x="1" y="2650"/>
                  </a:lnTo>
                  <a:lnTo>
                    <a:pt x="244" y="2650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60"/>
            <p:cNvSpPr/>
            <p:nvPr/>
          </p:nvSpPr>
          <p:spPr>
            <a:xfrm>
              <a:off x="3422133" y="2856799"/>
              <a:ext cx="10848" cy="117335"/>
            </a:xfrm>
            <a:custGeom>
              <a:avLst/>
              <a:gdLst/>
              <a:ahLst/>
              <a:cxnLst/>
              <a:rect l="l" t="t" r="r" b="b"/>
              <a:pathLst>
                <a:path w="245" h="2650" extrusionOk="0">
                  <a:moveTo>
                    <a:pt x="1" y="1"/>
                  </a:moveTo>
                  <a:lnTo>
                    <a:pt x="1" y="2650"/>
                  </a:lnTo>
                  <a:lnTo>
                    <a:pt x="244" y="2650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60"/>
            <p:cNvSpPr/>
            <p:nvPr/>
          </p:nvSpPr>
          <p:spPr>
            <a:xfrm>
              <a:off x="3111072" y="2160468"/>
              <a:ext cx="669343" cy="41532"/>
            </a:xfrm>
            <a:custGeom>
              <a:avLst/>
              <a:gdLst/>
              <a:ahLst/>
              <a:cxnLst/>
              <a:rect l="l" t="t" r="r" b="b"/>
              <a:pathLst>
                <a:path w="15117" h="938" extrusionOk="0">
                  <a:moveTo>
                    <a:pt x="14630" y="1"/>
                  </a:moveTo>
                  <a:lnTo>
                    <a:pt x="14631" y="1"/>
                  </a:lnTo>
                  <a:lnTo>
                    <a:pt x="14631" y="1"/>
                  </a:lnTo>
                  <a:cubicBezTo>
                    <a:pt x="14631" y="1"/>
                    <a:pt x="14631" y="1"/>
                    <a:pt x="14630" y="1"/>
                  </a:cubicBezTo>
                  <a:close/>
                  <a:moveTo>
                    <a:pt x="432" y="1"/>
                  </a:moveTo>
                  <a:lnTo>
                    <a:pt x="0" y="937"/>
                  </a:lnTo>
                  <a:lnTo>
                    <a:pt x="15117" y="937"/>
                  </a:lnTo>
                  <a:lnTo>
                    <a:pt x="14631" y="1"/>
                  </a:lnTo>
                  <a:lnTo>
                    <a:pt x="14631" y="1"/>
                  </a:lnTo>
                  <a:cubicBezTo>
                    <a:pt x="14631" y="23"/>
                    <a:pt x="13068" y="30"/>
                    <a:pt x="10979" y="30"/>
                  </a:cubicBezTo>
                  <a:cubicBezTo>
                    <a:pt x="6772" y="30"/>
                    <a:pt x="432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60"/>
            <p:cNvSpPr/>
            <p:nvPr/>
          </p:nvSpPr>
          <p:spPr>
            <a:xfrm>
              <a:off x="3088933" y="2265940"/>
              <a:ext cx="33518" cy="12486"/>
            </a:xfrm>
            <a:custGeom>
              <a:avLst/>
              <a:gdLst/>
              <a:ahLst/>
              <a:cxnLst/>
              <a:rect l="l" t="t" r="r" b="b"/>
              <a:pathLst>
                <a:path w="757" h="282" extrusionOk="0">
                  <a:moveTo>
                    <a:pt x="1" y="0"/>
                  </a:moveTo>
                  <a:lnTo>
                    <a:pt x="1" y="281"/>
                  </a:lnTo>
                  <a:lnTo>
                    <a:pt x="757" y="281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60"/>
            <p:cNvSpPr/>
            <p:nvPr/>
          </p:nvSpPr>
          <p:spPr>
            <a:xfrm>
              <a:off x="3088933" y="2296139"/>
              <a:ext cx="33518" cy="12486"/>
            </a:xfrm>
            <a:custGeom>
              <a:avLst/>
              <a:gdLst/>
              <a:ahLst/>
              <a:cxnLst/>
              <a:rect l="l" t="t" r="r" b="b"/>
              <a:pathLst>
                <a:path w="757" h="282" extrusionOk="0">
                  <a:moveTo>
                    <a:pt x="1" y="1"/>
                  </a:moveTo>
                  <a:lnTo>
                    <a:pt x="1" y="282"/>
                  </a:lnTo>
                  <a:lnTo>
                    <a:pt x="757" y="282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60"/>
            <p:cNvSpPr/>
            <p:nvPr/>
          </p:nvSpPr>
          <p:spPr>
            <a:xfrm>
              <a:off x="3764276" y="2500486"/>
              <a:ext cx="937000" cy="478684"/>
            </a:xfrm>
            <a:custGeom>
              <a:avLst/>
              <a:gdLst/>
              <a:ahLst/>
              <a:cxnLst/>
              <a:rect l="l" t="t" r="r" b="b"/>
              <a:pathLst>
                <a:path w="21162" h="10811" extrusionOk="0">
                  <a:moveTo>
                    <a:pt x="0" y="1"/>
                  </a:moveTo>
                  <a:lnTo>
                    <a:pt x="0" y="10811"/>
                  </a:lnTo>
                  <a:lnTo>
                    <a:pt x="21162" y="10811"/>
                  </a:lnTo>
                  <a:lnTo>
                    <a:pt x="211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60"/>
            <p:cNvSpPr/>
            <p:nvPr/>
          </p:nvSpPr>
          <p:spPr>
            <a:xfrm>
              <a:off x="3709636" y="2706605"/>
              <a:ext cx="990045" cy="22183"/>
            </a:xfrm>
            <a:custGeom>
              <a:avLst/>
              <a:gdLst/>
              <a:ahLst/>
              <a:cxnLst/>
              <a:rect l="l" t="t" r="r" b="b"/>
              <a:pathLst>
                <a:path w="22360" h="501" extrusionOk="0">
                  <a:moveTo>
                    <a:pt x="1" y="1"/>
                  </a:moveTo>
                  <a:lnTo>
                    <a:pt x="1" y="500"/>
                  </a:lnTo>
                  <a:lnTo>
                    <a:pt x="22359" y="500"/>
                  </a:lnTo>
                  <a:lnTo>
                    <a:pt x="22359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60"/>
            <p:cNvSpPr/>
            <p:nvPr/>
          </p:nvSpPr>
          <p:spPr>
            <a:xfrm>
              <a:off x="3731953" y="2495748"/>
              <a:ext cx="19216" cy="193183"/>
            </a:xfrm>
            <a:custGeom>
              <a:avLst/>
              <a:gdLst/>
              <a:ahLst/>
              <a:cxnLst/>
              <a:rect l="l" t="t" r="r" b="b"/>
              <a:pathLst>
                <a:path w="434" h="4363" extrusionOk="0">
                  <a:moveTo>
                    <a:pt x="1" y="1"/>
                  </a:moveTo>
                  <a:lnTo>
                    <a:pt x="1" y="4362"/>
                  </a:lnTo>
                  <a:lnTo>
                    <a:pt x="433" y="4362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60"/>
            <p:cNvSpPr/>
            <p:nvPr/>
          </p:nvSpPr>
          <p:spPr>
            <a:xfrm>
              <a:off x="3818031" y="2495748"/>
              <a:ext cx="19172" cy="193183"/>
            </a:xfrm>
            <a:custGeom>
              <a:avLst/>
              <a:gdLst/>
              <a:ahLst/>
              <a:cxnLst/>
              <a:rect l="l" t="t" r="r" b="b"/>
              <a:pathLst>
                <a:path w="433" h="4363" extrusionOk="0">
                  <a:moveTo>
                    <a:pt x="0" y="1"/>
                  </a:moveTo>
                  <a:lnTo>
                    <a:pt x="0" y="4362"/>
                  </a:lnTo>
                  <a:lnTo>
                    <a:pt x="433" y="4362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60"/>
            <p:cNvSpPr/>
            <p:nvPr/>
          </p:nvSpPr>
          <p:spPr>
            <a:xfrm>
              <a:off x="3904065" y="2495748"/>
              <a:ext cx="19216" cy="193183"/>
            </a:xfrm>
            <a:custGeom>
              <a:avLst/>
              <a:gdLst/>
              <a:ahLst/>
              <a:cxnLst/>
              <a:rect l="l" t="t" r="r" b="b"/>
              <a:pathLst>
                <a:path w="434" h="4363" extrusionOk="0">
                  <a:moveTo>
                    <a:pt x="1" y="1"/>
                  </a:moveTo>
                  <a:lnTo>
                    <a:pt x="1" y="4362"/>
                  </a:lnTo>
                  <a:lnTo>
                    <a:pt x="433" y="4362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60"/>
            <p:cNvSpPr/>
            <p:nvPr/>
          </p:nvSpPr>
          <p:spPr>
            <a:xfrm>
              <a:off x="3990144" y="2495748"/>
              <a:ext cx="19172" cy="193183"/>
            </a:xfrm>
            <a:custGeom>
              <a:avLst/>
              <a:gdLst/>
              <a:ahLst/>
              <a:cxnLst/>
              <a:rect l="l" t="t" r="r" b="b"/>
              <a:pathLst>
                <a:path w="433" h="4363" extrusionOk="0">
                  <a:moveTo>
                    <a:pt x="0" y="1"/>
                  </a:moveTo>
                  <a:lnTo>
                    <a:pt x="0" y="4362"/>
                  </a:lnTo>
                  <a:lnTo>
                    <a:pt x="433" y="4362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60"/>
            <p:cNvSpPr/>
            <p:nvPr/>
          </p:nvSpPr>
          <p:spPr>
            <a:xfrm>
              <a:off x="4076178" y="2495748"/>
              <a:ext cx="19172" cy="193183"/>
            </a:xfrm>
            <a:custGeom>
              <a:avLst/>
              <a:gdLst/>
              <a:ahLst/>
              <a:cxnLst/>
              <a:rect l="l" t="t" r="r" b="b"/>
              <a:pathLst>
                <a:path w="433" h="4363" extrusionOk="0">
                  <a:moveTo>
                    <a:pt x="1" y="1"/>
                  </a:moveTo>
                  <a:lnTo>
                    <a:pt x="1" y="4362"/>
                  </a:lnTo>
                  <a:lnTo>
                    <a:pt x="432" y="4362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60"/>
            <p:cNvSpPr/>
            <p:nvPr/>
          </p:nvSpPr>
          <p:spPr>
            <a:xfrm>
              <a:off x="4162256" y="2495748"/>
              <a:ext cx="19128" cy="193183"/>
            </a:xfrm>
            <a:custGeom>
              <a:avLst/>
              <a:gdLst/>
              <a:ahLst/>
              <a:cxnLst/>
              <a:rect l="l" t="t" r="r" b="b"/>
              <a:pathLst>
                <a:path w="432" h="4363" extrusionOk="0">
                  <a:moveTo>
                    <a:pt x="0" y="1"/>
                  </a:moveTo>
                  <a:lnTo>
                    <a:pt x="0" y="4362"/>
                  </a:lnTo>
                  <a:lnTo>
                    <a:pt x="432" y="4362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60"/>
            <p:cNvSpPr/>
            <p:nvPr/>
          </p:nvSpPr>
          <p:spPr>
            <a:xfrm>
              <a:off x="4248290" y="2495748"/>
              <a:ext cx="19172" cy="193183"/>
            </a:xfrm>
            <a:custGeom>
              <a:avLst/>
              <a:gdLst/>
              <a:ahLst/>
              <a:cxnLst/>
              <a:rect l="l" t="t" r="r" b="b"/>
              <a:pathLst>
                <a:path w="433" h="4363" extrusionOk="0">
                  <a:moveTo>
                    <a:pt x="1" y="1"/>
                  </a:moveTo>
                  <a:lnTo>
                    <a:pt x="1" y="4362"/>
                  </a:lnTo>
                  <a:lnTo>
                    <a:pt x="432" y="4362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60"/>
            <p:cNvSpPr/>
            <p:nvPr/>
          </p:nvSpPr>
          <p:spPr>
            <a:xfrm>
              <a:off x="4334369" y="2495748"/>
              <a:ext cx="19128" cy="193183"/>
            </a:xfrm>
            <a:custGeom>
              <a:avLst/>
              <a:gdLst/>
              <a:ahLst/>
              <a:cxnLst/>
              <a:rect l="l" t="t" r="r" b="b"/>
              <a:pathLst>
                <a:path w="432" h="4363" extrusionOk="0">
                  <a:moveTo>
                    <a:pt x="0" y="1"/>
                  </a:moveTo>
                  <a:lnTo>
                    <a:pt x="0" y="4362"/>
                  </a:lnTo>
                  <a:lnTo>
                    <a:pt x="432" y="4362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60"/>
            <p:cNvSpPr/>
            <p:nvPr/>
          </p:nvSpPr>
          <p:spPr>
            <a:xfrm>
              <a:off x="4420403" y="2495748"/>
              <a:ext cx="19172" cy="193183"/>
            </a:xfrm>
            <a:custGeom>
              <a:avLst/>
              <a:gdLst/>
              <a:ahLst/>
              <a:cxnLst/>
              <a:rect l="l" t="t" r="r" b="b"/>
              <a:pathLst>
                <a:path w="433" h="4363" extrusionOk="0">
                  <a:moveTo>
                    <a:pt x="1" y="1"/>
                  </a:moveTo>
                  <a:lnTo>
                    <a:pt x="1" y="4362"/>
                  </a:lnTo>
                  <a:lnTo>
                    <a:pt x="432" y="4362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60"/>
            <p:cNvSpPr/>
            <p:nvPr/>
          </p:nvSpPr>
          <p:spPr>
            <a:xfrm>
              <a:off x="4506437" y="2495748"/>
              <a:ext cx="19172" cy="193183"/>
            </a:xfrm>
            <a:custGeom>
              <a:avLst/>
              <a:gdLst/>
              <a:ahLst/>
              <a:cxnLst/>
              <a:rect l="l" t="t" r="r" b="b"/>
              <a:pathLst>
                <a:path w="433" h="4363" extrusionOk="0">
                  <a:moveTo>
                    <a:pt x="1" y="1"/>
                  </a:moveTo>
                  <a:lnTo>
                    <a:pt x="1" y="4362"/>
                  </a:lnTo>
                  <a:lnTo>
                    <a:pt x="433" y="4362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60"/>
            <p:cNvSpPr/>
            <p:nvPr/>
          </p:nvSpPr>
          <p:spPr>
            <a:xfrm>
              <a:off x="4592516" y="2495748"/>
              <a:ext cx="19128" cy="193183"/>
            </a:xfrm>
            <a:custGeom>
              <a:avLst/>
              <a:gdLst/>
              <a:ahLst/>
              <a:cxnLst/>
              <a:rect l="l" t="t" r="r" b="b"/>
              <a:pathLst>
                <a:path w="432" h="4363" extrusionOk="0">
                  <a:moveTo>
                    <a:pt x="0" y="1"/>
                  </a:moveTo>
                  <a:lnTo>
                    <a:pt x="0" y="4362"/>
                  </a:lnTo>
                  <a:lnTo>
                    <a:pt x="432" y="4362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60"/>
            <p:cNvSpPr/>
            <p:nvPr/>
          </p:nvSpPr>
          <p:spPr>
            <a:xfrm>
              <a:off x="4678550" y="2495748"/>
              <a:ext cx="19172" cy="193183"/>
            </a:xfrm>
            <a:custGeom>
              <a:avLst/>
              <a:gdLst/>
              <a:ahLst/>
              <a:cxnLst/>
              <a:rect l="l" t="t" r="r" b="b"/>
              <a:pathLst>
                <a:path w="433" h="4363" extrusionOk="0">
                  <a:moveTo>
                    <a:pt x="1" y="1"/>
                  </a:moveTo>
                  <a:lnTo>
                    <a:pt x="1" y="4362"/>
                  </a:lnTo>
                  <a:lnTo>
                    <a:pt x="432" y="4362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60"/>
            <p:cNvSpPr/>
            <p:nvPr/>
          </p:nvSpPr>
          <p:spPr>
            <a:xfrm>
              <a:off x="3709636" y="2665603"/>
              <a:ext cx="990045" cy="44233"/>
            </a:xfrm>
            <a:custGeom>
              <a:avLst/>
              <a:gdLst/>
              <a:ahLst/>
              <a:cxnLst/>
              <a:rect l="l" t="t" r="r" b="b"/>
              <a:pathLst>
                <a:path w="22360" h="999" extrusionOk="0">
                  <a:moveTo>
                    <a:pt x="1" y="0"/>
                  </a:moveTo>
                  <a:lnTo>
                    <a:pt x="1" y="998"/>
                  </a:lnTo>
                  <a:lnTo>
                    <a:pt x="22359" y="998"/>
                  </a:lnTo>
                  <a:lnTo>
                    <a:pt x="223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60"/>
            <p:cNvSpPr/>
            <p:nvPr/>
          </p:nvSpPr>
          <p:spPr>
            <a:xfrm>
              <a:off x="3709636" y="2478391"/>
              <a:ext cx="990045" cy="44278"/>
            </a:xfrm>
            <a:custGeom>
              <a:avLst/>
              <a:gdLst/>
              <a:ahLst/>
              <a:cxnLst/>
              <a:rect l="l" t="t" r="r" b="b"/>
              <a:pathLst>
                <a:path w="22360" h="1000" extrusionOk="0">
                  <a:moveTo>
                    <a:pt x="1" y="0"/>
                  </a:moveTo>
                  <a:lnTo>
                    <a:pt x="1" y="999"/>
                  </a:lnTo>
                  <a:lnTo>
                    <a:pt x="22359" y="999"/>
                  </a:lnTo>
                  <a:lnTo>
                    <a:pt x="223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60"/>
            <p:cNvSpPr/>
            <p:nvPr/>
          </p:nvSpPr>
          <p:spPr>
            <a:xfrm>
              <a:off x="3709636" y="2522626"/>
              <a:ext cx="990045" cy="22936"/>
            </a:xfrm>
            <a:custGeom>
              <a:avLst/>
              <a:gdLst/>
              <a:ahLst/>
              <a:cxnLst/>
              <a:rect l="l" t="t" r="r" b="b"/>
              <a:pathLst>
                <a:path w="22360" h="518" extrusionOk="0">
                  <a:moveTo>
                    <a:pt x="1" y="0"/>
                  </a:moveTo>
                  <a:lnTo>
                    <a:pt x="1" y="518"/>
                  </a:lnTo>
                  <a:lnTo>
                    <a:pt x="22359" y="518"/>
                  </a:lnTo>
                  <a:lnTo>
                    <a:pt x="22359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60"/>
            <p:cNvSpPr/>
            <p:nvPr/>
          </p:nvSpPr>
          <p:spPr>
            <a:xfrm>
              <a:off x="3905571" y="2205588"/>
              <a:ext cx="98030" cy="180121"/>
            </a:xfrm>
            <a:custGeom>
              <a:avLst/>
              <a:gdLst/>
              <a:ahLst/>
              <a:cxnLst/>
              <a:rect l="l" t="t" r="r" b="b"/>
              <a:pathLst>
                <a:path w="2214" h="4068" extrusionOk="0">
                  <a:moveTo>
                    <a:pt x="0" y="1"/>
                  </a:moveTo>
                  <a:lnTo>
                    <a:pt x="0" y="4067"/>
                  </a:lnTo>
                  <a:lnTo>
                    <a:pt x="2213" y="4067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60"/>
            <p:cNvSpPr/>
            <p:nvPr/>
          </p:nvSpPr>
          <p:spPr>
            <a:xfrm>
              <a:off x="3905571" y="2385361"/>
              <a:ext cx="98030" cy="12176"/>
            </a:xfrm>
            <a:custGeom>
              <a:avLst/>
              <a:gdLst/>
              <a:ahLst/>
              <a:cxnLst/>
              <a:rect l="l" t="t" r="r" b="b"/>
              <a:pathLst>
                <a:path w="2214" h="275" extrusionOk="0">
                  <a:moveTo>
                    <a:pt x="0" y="0"/>
                  </a:moveTo>
                  <a:lnTo>
                    <a:pt x="0" y="275"/>
                  </a:lnTo>
                  <a:lnTo>
                    <a:pt x="2213" y="275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60"/>
            <p:cNvSpPr/>
            <p:nvPr/>
          </p:nvSpPr>
          <p:spPr>
            <a:xfrm>
              <a:off x="3916375" y="2218031"/>
              <a:ext cx="76467" cy="155281"/>
            </a:xfrm>
            <a:custGeom>
              <a:avLst/>
              <a:gdLst/>
              <a:ahLst/>
              <a:cxnLst/>
              <a:rect l="l" t="t" r="r" b="b"/>
              <a:pathLst>
                <a:path w="1727" h="3507" extrusionOk="0">
                  <a:moveTo>
                    <a:pt x="0" y="1"/>
                  </a:moveTo>
                  <a:lnTo>
                    <a:pt x="0" y="3506"/>
                  </a:lnTo>
                  <a:lnTo>
                    <a:pt x="1726" y="3506"/>
                  </a:lnTo>
                  <a:lnTo>
                    <a:pt x="17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60"/>
            <p:cNvSpPr/>
            <p:nvPr/>
          </p:nvSpPr>
          <p:spPr>
            <a:xfrm>
              <a:off x="4009228" y="2201426"/>
              <a:ext cx="7262" cy="180121"/>
            </a:xfrm>
            <a:custGeom>
              <a:avLst/>
              <a:gdLst/>
              <a:ahLst/>
              <a:cxnLst/>
              <a:rect l="l" t="t" r="r" b="b"/>
              <a:pathLst>
                <a:path w="164" h="4068" extrusionOk="0">
                  <a:moveTo>
                    <a:pt x="1" y="1"/>
                  </a:moveTo>
                  <a:lnTo>
                    <a:pt x="1" y="4067"/>
                  </a:lnTo>
                  <a:lnTo>
                    <a:pt x="163" y="4067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60"/>
            <p:cNvSpPr/>
            <p:nvPr/>
          </p:nvSpPr>
          <p:spPr>
            <a:xfrm>
              <a:off x="4073167" y="2201426"/>
              <a:ext cx="7262" cy="180121"/>
            </a:xfrm>
            <a:custGeom>
              <a:avLst/>
              <a:gdLst/>
              <a:ahLst/>
              <a:cxnLst/>
              <a:rect l="l" t="t" r="r" b="b"/>
              <a:pathLst>
                <a:path w="164" h="4068" extrusionOk="0">
                  <a:moveTo>
                    <a:pt x="1" y="1"/>
                  </a:moveTo>
                  <a:lnTo>
                    <a:pt x="1" y="4067"/>
                  </a:lnTo>
                  <a:lnTo>
                    <a:pt x="163" y="4067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60"/>
            <p:cNvSpPr/>
            <p:nvPr/>
          </p:nvSpPr>
          <p:spPr>
            <a:xfrm>
              <a:off x="4009538" y="2201160"/>
              <a:ext cx="70003" cy="10095"/>
            </a:xfrm>
            <a:custGeom>
              <a:avLst/>
              <a:gdLst/>
              <a:ahLst/>
              <a:cxnLst/>
              <a:rect l="l" t="t" r="r" b="b"/>
              <a:pathLst>
                <a:path w="1581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60"/>
            <p:cNvSpPr/>
            <p:nvPr/>
          </p:nvSpPr>
          <p:spPr>
            <a:xfrm>
              <a:off x="4009538" y="2215949"/>
              <a:ext cx="70003" cy="10140"/>
            </a:xfrm>
            <a:custGeom>
              <a:avLst/>
              <a:gdLst/>
              <a:ahLst/>
              <a:cxnLst/>
              <a:rect l="l" t="t" r="r" b="b"/>
              <a:pathLst>
                <a:path w="1581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60"/>
            <p:cNvSpPr/>
            <p:nvPr/>
          </p:nvSpPr>
          <p:spPr>
            <a:xfrm>
              <a:off x="4009538" y="2230783"/>
              <a:ext cx="70003" cy="10095"/>
            </a:xfrm>
            <a:custGeom>
              <a:avLst/>
              <a:gdLst/>
              <a:ahLst/>
              <a:cxnLst/>
              <a:rect l="l" t="t" r="r" b="b"/>
              <a:pathLst>
                <a:path w="1581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60"/>
            <p:cNvSpPr/>
            <p:nvPr/>
          </p:nvSpPr>
          <p:spPr>
            <a:xfrm>
              <a:off x="4009538" y="2245572"/>
              <a:ext cx="70003" cy="10140"/>
            </a:xfrm>
            <a:custGeom>
              <a:avLst/>
              <a:gdLst/>
              <a:ahLst/>
              <a:cxnLst/>
              <a:rect l="l" t="t" r="r" b="b"/>
              <a:pathLst>
                <a:path w="1581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60"/>
            <p:cNvSpPr/>
            <p:nvPr/>
          </p:nvSpPr>
          <p:spPr>
            <a:xfrm>
              <a:off x="4009538" y="2260406"/>
              <a:ext cx="70003" cy="10095"/>
            </a:xfrm>
            <a:custGeom>
              <a:avLst/>
              <a:gdLst/>
              <a:ahLst/>
              <a:cxnLst/>
              <a:rect l="l" t="t" r="r" b="b"/>
              <a:pathLst>
                <a:path w="1581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60"/>
            <p:cNvSpPr/>
            <p:nvPr/>
          </p:nvSpPr>
          <p:spPr>
            <a:xfrm>
              <a:off x="4009538" y="2275195"/>
              <a:ext cx="70003" cy="10140"/>
            </a:xfrm>
            <a:custGeom>
              <a:avLst/>
              <a:gdLst/>
              <a:ahLst/>
              <a:cxnLst/>
              <a:rect l="l" t="t" r="r" b="b"/>
              <a:pathLst>
                <a:path w="1581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60"/>
            <p:cNvSpPr/>
            <p:nvPr/>
          </p:nvSpPr>
          <p:spPr>
            <a:xfrm>
              <a:off x="4009538" y="2290028"/>
              <a:ext cx="70003" cy="10095"/>
            </a:xfrm>
            <a:custGeom>
              <a:avLst/>
              <a:gdLst/>
              <a:ahLst/>
              <a:cxnLst/>
              <a:rect l="l" t="t" r="r" b="b"/>
              <a:pathLst>
                <a:path w="1581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60"/>
            <p:cNvSpPr/>
            <p:nvPr/>
          </p:nvSpPr>
          <p:spPr>
            <a:xfrm>
              <a:off x="4009538" y="2304817"/>
              <a:ext cx="70003" cy="10140"/>
            </a:xfrm>
            <a:custGeom>
              <a:avLst/>
              <a:gdLst/>
              <a:ahLst/>
              <a:cxnLst/>
              <a:rect l="l" t="t" r="r" b="b"/>
              <a:pathLst>
                <a:path w="1581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60"/>
            <p:cNvSpPr/>
            <p:nvPr/>
          </p:nvSpPr>
          <p:spPr>
            <a:xfrm>
              <a:off x="4009538" y="2319651"/>
              <a:ext cx="70003" cy="10095"/>
            </a:xfrm>
            <a:custGeom>
              <a:avLst/>
              <a:gdLst/>
              <a:ahLst/>
              <a:cxnLst/>
              <a:rect l="l" t="t" r="r" b="b"/>
              <a:pathLst>
                <a:path w="1581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60"/>
            <p:cNvSpPr/>
            <p:nvPr/>
          </p:nvSpPr>
          <p:spPr>
            <a:xfrm>
              <a:off x="4009538" y="2334440"/>
              <a:ext cx="70003" cy="10140"/>
            </a:xfrm>
            <a:custGeom>
              <a:avLst/>
              <a:gdLst/>
              <a:ahLst/>
              <a:cxnLst/>
              <a:rect l="l" t="t" r="r" b="b"/>
              <a:pathLst>
                <a:path w="1581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60"/>
            <p:cNvSpPr/>
            <p:nvPr/>
          </p:nvSpPr>
          <p:spPr>
            <a:xfrm>
              <a:off x="4009538" y="2349273"/>
              <a:ext cx="70003" cy="10095"/>
            </a:xfrm>
            <a:custGeom>
              <a:avLst/>
              <a:gdLst/>
              <a:ahLst/>
              <a:cxnLst/>
              <a:rect l="l" t="t" r="r" b="b"/>
              <a:pathLst>
                <a:path w="1581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60"/>
            <p:cNvSpPr/>
            <p:nvPr/>
          </p:nvSpPr>
          <p:spPr>
            <a:xfrm>
              <a:off x="4009538" y="2364063"/>
              <a:ext cx="70003" cy="10140"/>
            </a:xfrm>
            <a:custGeom>
              <a:avLst/>
              <a:gdLst/>
              <a:ahLst/>
              <a:cxnLst/>
              <a:rect l="l" t="t" r="r" b="b"/>
              <a:pathLst>
                <a:path w="1581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60"/>
            <p:cNvSpPr/>
            <p:nvPr/>
          </p:nvSpPr>
          <p:spPr>
            <a:xfrm>
              <a:off x="4009538" y="2378852"/>
              <a:ext cx="70003" cy="10095"/>
            </a:xfrm>
            <a:custGeom>
              <a:avLst/>
              <a:gdLst/>
              <a:ahLst/>
              <a:cxnLst/>
              <a:rect l="l" t="t" r="r" b="b"/>
              <a:pathLst>
                <a:path w="1581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60"/>
            <p:cNvSpPr/>
            <p:nvPr/>
          </p:nvSpPr>
          <p:spPr>
            <a:xfrm>
              <a:off x="3829366" y="2201426"/>
              <a:ext cx="7217" cy="180121"/>
            </a:xfrm>
            <a:custGeom>
              <a:avLst/>
              <a:gdLst/>
              <a:ahLst/>
              <a:cxnLst/>
              <a:rect l="l" t="t" r="r" b="b"/>
              <a:pathLst>
                <a:path w="163" h="4068" extrusionOk="0">
                  <a:moveTo>
                    <a:pt x="1" y="1"/>
                  </a:moveTo>
                  <a:lnTo>
                    <a:pt x="1" y="4067"/>
                  </a:lnTo>
                  <a:lnTo>
                    <a:pt x="162" y="406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60"/>
            <p:cNvSpPr/>
            <p:nvPr/>
          </p:nvSpPr>
          <p:spPr>
            <a:xfrm>
              <a:off x="3893305" y="2201426"/>
              <a:ext cx="7217" cy="180121"/>
            </a:xfrm>
            <a:custGeom>
              <a:avLst/>
              <a:gdLst/>
              <a:ahLst/>
              <a:cxnLst/>
              <a:rect l="l" t="t" r="r" b="b"/>
              <a:pathLst>
                <a:path w="163" h="4068" extrusionOk="0">
                  <a:moveTo>
                    <a:pt x="1" y="1"/>
                  </a:moveTo>
                  <a:lnTo>
                    <a:pt x="1" y="4067"/>
                  </a:lnTo>
                  <a:lnTo>
                    <a:pt x="162" y="406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60"/>
            <p:cNvSpPr/>
            <p:nvPr/>
          </p:nvSpPr>
          <p:spPr>
            <a:xfrm>
              <a:off x="3829676" y="2201160"/>
              <a:ext cx="69958" cy="10095"/>
            </a:xfrm>
            <a:custGeom>
              <a:avLst/>
              <a:gdLst/>
              <a:ahLst/>
              <a:cxnLst/>
              <a:rect l="l" t="t" r="r" b="b"/>
              <a:pathLst>
                <a:path w="1580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60"/>
            <p:cNvSpPr/>
            <p:nvPr/>
          </p:nvSpPr>
          <p:spPr>
            <a:xfrm>
              <a:off x="3829676" y="2215949"/>
              <a:ext cx="69958" cy="10140"/>
            </a:xfrm>
            <a:custGeom>
              <a:avLst/>
              <a:gdLst/>
              <a:ahLst/>
              <a:cxnLst/>
              <a:rect l="l" t="t" r="r" b="b"/>
              <a:pathLst>
                <a:path w="1580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60"/>
            <p:cNvSpPr/>
            <p:nvPr/>
          </p:nvSpPr>
          <p:spPr>
            <a:xfrm>
              <a:off x="3829676" y="2230783"/>
              <a:ext cx="69958" cy="10095"/>
            </a:xfrm>
            <a:custGeom>
              <a:avLst/>
              <a:gdLst/>
              <a:ahLst/>
              <a:cxnLst/>
              <a:rect l="l" t="t" r="r" b="b"/>
              <a:pathLst>
                <a:path w="1580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60"/>
            <p:cNvSpPr/>
            <p:nvPr/>
          </p:nvSpPr>
          <p:spPr>
            <a:xfrm>
              <a:off x="3829676" y="2245572"/>
              <a:ext cx="69958" cy="10140"/>
            </a:xfrm>
            <a:custGeom>
              <a:avLst/>
              <a:gdLst/>
              <a:ahLst/>
              <a:cxnLst/>
              <a:rect l="l" t="t" r="r" b="b"/>
              <a:pathLst>
                <a:path w="1580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60"/>
            <p:cNvSpPr/>
            <p:nvPr/>
          </p:nvSpPr>
          <p:spPr>
            <a:xfrm>
              <a:off x="3829676" y="2260406"/>
              <a:ext cx="69958" cy="10095"/>
            </a:xfrm>
            <a:custGeom>
              <a:avLst/>
              <a:gdLst/>
              <a:ahLst/>
              <a:cxnLst/>
              <a:rect l="l" t="t" r="r" b="b"/>
              <a:pathLst>
                <a:path w="1580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60"/>
            <p:cNvSpPr/>
            <p:nvPr/>
          </p:nvSpPr>
          <p:spPr>
            <a:xfrm>
              <a:off x="3829676" y="2275195"/>
              <a:ext cx="69958" cy="10140"/>
            </a:xfrm>
            <a:custGeom>
              <a:avLst/>
              <a:gdLst/>
              <a:ahLst/>
              <a:cxnLst/>
              <a:rect l="l" t="t" r="r" b="b"/>
              <a:pathLst>
                <a:path w="1580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60"/>
            <p:cNvSpPr/>
            <p:nvPr/>
          </p:nvSpPr>
          <p:spPr>
            <a:xfrm>
              <a:off x="3829676" y="2290028"/>
              <a:ext cx="69958" cy="10095"/>
            </a:xfrm>
            <a:custGeom>
              <a:avLst/>
              <a:gdLst/>
              <a:ahLst/>
              <a:cxnLst/>
              <a:rect l="l" t="t" r="r" b="b"/>
              <a:pathLst>
                <a:path w="1580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60"/>
            <p:cNvSpPr/>
            <p:nvPr/>
          </p:nvSpPr>
          <p:spPr>
            <a:xfrm>
              <a:off x="3829676" y="2304817"/>
              <a:ext cx="69958" cy="10140"/>
            </a:xfrm>
            <a:custGeom>
              <a:avLst/>
              <a:gdLst/>
              <a:ahLst/>
              <a:cxnLst/>
              <a:rect l="l" t="t" r="r" b="b"/>
              <a:pathLst>
                <a:path w="1580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60"/>
            <p:cNvSpPr/>
            <p:nvPr/>
          </p:nvSpPr>
          <p:spPr>
            <a:xfrm>
              <a:off x="3829676" y="2319651"/>
              <a:ext cx="69958" cy="10095"/>
            </a:xfrm>
            <a:custGeom>
              <a:avLst/>
              <a:gdLst/>
              <a:ahLst/>
              <a:cxnLst/>
              <a:rect l="l" t="t" r="r" b="b"/>
              <a:pathLst>
                <a:path w="1580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60"/>
            <p:cNvSpPr/>
            <p:nvPr/>
          </p:nvSpPr>
          <p:spPr>
            <a:xfrm>
              <a:off x="3829676" y="2334440"/>
              <a:ext cx="69958" cy="10140"/>
            </a:xfrm>
            <a:custGeom>
              <a:avLst/>
              <a:gdLst/>
              <a:ahLst/>
              <a:cxnLst/>
              <a:rect l="l" t="t" r="r" b="b"/>
              <a:pathLst>
                <a:path w="1580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60"/>
            <p:cNvSpPr/>
            <p:nvPr/>
          </p:nvSpPr>
          <p:spPr>
            <a:xfrm>
              <a:off x="3829676" y="2349273"/>
              <a:ext cx="69958" cy="10095"/>
            </a:xfrm>
            <a:custGeom>
              <a:avLst/>
              <a:gdLst/>
              <a:ahLst/>
              <a:cxnLst/>
              <a:rect l="l" t="t" r="r" b="b"/>
              <a:pathLst>
                <a:path w="1580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60"/>
            <p:cNvSpPr/>
            <p:nvPr/>
          </p:nvSpPr>
          <p:spPr>
            <a:xfrm>
              <a:off x="3829676" y="2364063"/>
              <a:ext cx="69958" cy="10140"/>
            </a:xfrm>
            <a:custGeom>
              <a:avLst/>
              <a:gdLst/>
              <a:ahLst/>
              <a:cxnLst/>
              <a:rect l="l" t="t" r="r" b="b"/>
              <a:pathLst>
                <a:path w="1580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60"/>
            <p:cNvSpPr/>
            <p:nvPr/>
          </p:nvSpPr>
          <p:spPr>
            <a:xfrm>
              <a:off x="3829676" y="2378852"/>
              <a:ext cx="69958" cy="10095"/>
            </a:xfrm>
            <a:custGeom>
              <a:avLst/>
              <a:gdLst/>
              <a:ahLst/>
              <a:cxnLst/>
              <a:rect l="l" t="t" r="r" b="b"/>
              <a:pathLst>
                <a:path w="1580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60"/>
            <p:cNvSpPr/>
            <p:nvPr/>
          </p:nvSpPr>
          <p:spPr>
            <a:xfrm>
              <a:off x="3916375" y="2219669"/>
              <a:ext cx="76467" cy="153599"/>
            </a:xfrm>
            <a:custGeom>
              <a:avLst/>
              <a:gdLst/>
              <a:ahLst/>
              <a:cxnLst/>
              <a:rect l="l" t="t" r="r" b="b"/>
              <a:pathLst>
                <a:path w="1727" h="3469" extrusionOk="0">
                  <a:moveTo>
                    <a:pt x="1726" y="0"/>
                  </a:moveTo>
                  <a:lnTo>
                    <a:pt x="0" y="3468"/>
                  </a:lnTo>
                  <a:lnTo>
                    <a:pt x="1726" y="3468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60"/>
            <p:cNvSpPr/>
            <p:nvPr/>
          </p:nvSpPr>
          <p:spPr>
            <a:xfrm>
              <a:off x="4319270" y="2205588"/>
              <a:ext cx="82843" cy="180121"/>
            </a:xfrm>
            <a:custGeom>
              <a:avLst/>
              <a:gdLst/>
              <a:ahLst/>
              <a:cxnLst/>
              <a:rect l="l" t="t" r="r" b="b"/>
              <a:pathLst>
                <a:path w="1871" h="4068" extrusionOk="0">
                  <a:moveTo>
                    <a:pt x="1" y="1"/>
                  </a:moveTo>
                  <a:lnTo>
                    <a:pt x="1" y="4067"/>
                  </a:lnTo>
                  <a:lnTo>
                    <a:pt x="1871" y="4067"/>
                  </a:lnTo>
                  <a:lnTo>
                    <a:pt x="1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60"/>
            <p:cNvSpPr/>
            <p:nvPr/>
          </p:nvSpPr>
          <p:spPr>
            <a:xfrm>
              <a:off x="4319270" y="2385361"/>
              <a:ext cx="82843" cy="12176"/>
            </a:xfrm>
            <a:custGeom>
              <a:avLst/>
              <a:gdLst/>
              <a:ahLst/>
              <a:cxnLst/>
              <a:rect l="l" t="t" r="r" b="b"/>
              <a:pathLst>
                <a:path w="1871" h="275" extrusionOk="0">
                  <a:moveTo>
                    <a:pt x="1" y="0"/>
                  </a:moveTo>
                  <a:lnTo>
                    <a:pt x="1" y="275"/>
                  </a:lnTo>
                  <a:lnTo>
                    <a:pt x="1871" y="275"/>
                  </a:lnTo>
                  <a:lnTo>
                    <a:pt x="1871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60"/>
            <p:cNvSpPr/>
            <p:nvPr/>
          </p:nvSpPr>
          <p:spPr>
            <a:xfrm>
              <a:off x="4328391" y="2218031"/>
              <a:ext cx="64601" cy="155281"/>
            </a:xfrm>
            <a:custGeom>
              <a:avLst/>
              <a:gdLst/>
              <a:ahLst/>
              <a:cxnLst/>
              <a:rect l="l" t="t" r="r" b="b"/>
              <a:pathLst>
                <a:path w="1459" h="3507" extrusionOk="0">
                  <a:moveTo>
                    <a:pt x="0" y="1"/>
                  </a:moveTo>
                  <a:lnTo>
                    <a:pt x="0" y="3506"/>
                  </a:lnTo>
                  <a:lnTo>
                    <a:pt x="1459" y="3506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60"/>
            <p:cNvSpPr/>
            <p:nvPr/>
          </p:nvSpPr>
          <p:spPr>
            <a:xfrm>
              <a:off x="4406942" y="2201426"/>
              <a:ext cx="6066" cy="180121"/>
            </a:xfrm>
            <a:custGeom>
              <a:avLst/>
              <a:gdLst/>
              <a:ahLst/>
              <a:cxnLst/>
              <a:rect l="l" t="t" r="r" b="b"/>
              <a:pathLst>
                <a:path w="137" h="4068" extrusionOk="0">
                  <a:moveTo>
                    <a:pt x="0" y="1"/>
                  </a:moveTo>
                  <a:lnTo>
                    <a:pt x="0" y="4067"/>
                  </a:lnTo>
                  <a:lnTo>
                    <a:pt x="136" y="4067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60"/>
            <p:cNvSpPr/>
            <p:nvPr/>
          </p:nvSpPr>
          <p:spPr>
            <a:xfrm>
              <a:off x="4460918" y="2201426"/>
              <a:ext cx="6155" cy="180121"/>
            </a:xfrm>
            <a:custGeom>
              <a:avLst/>
              <a:gdLst/>
              <a:ahLst/>
              <a:cxnLst/>
              <a:rect l="l" t="t" r="r" b="b"/>
              <a:pathLst>
                <a:path w="139" h="4068" extrusionOk="0">
                  <a:moveTo>
                    <a:pt x="1" y="1"/>
                  </a:moveTo>
                  <a:lnTo>
                    <a:pt x="1" y="4067"/>
                  </a:lnTo>
                  <a:lnTo>
                    <a:pt x="138" y="406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60"/>
            <p:cNvSpPr/>
            <p:nvPr/>
          </p:nvSpPr>
          <p:spPr>
            <a:xfrm>
              <a:off x="4407164" y="2201160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1" y="0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60"/>
            <p:cNvSpPr/>
            <p:nvPr/>
          </p:nvSpPr>
          <p:spPr>
            <a:xfrm>
              <a:off x="4407164" y="2215949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1" y="1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60"/>
            <p:cNvSpPr/>
            <p:nvPr/>
          </p:nvSpPr>
          <p:spPr>
            <a:xfrm>
              <a:off x="4407164" y="2230783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1" y="0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60"/>
            <p:cNvSpPr/>
            <p:nvPr/>
          </p:nvSpPr>
          <p:spPr>
            <a:xfrm>
              <a:off x="4407164" y="2245572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1" y="1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60"/>
            <p:cNvSpPr/>
            <p:nvPr/>
          </p:nvSpPr>
          <p:spPr>
            <a:xfrm>
              <a:off x="4407164" y="2260406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1" y="0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60"/>
            <p:cNvSpPr/>
            <p:nvPr/>
          </p:nvSpPr>
          <p:spPr>
            <a:xfrm>
              <a:off x="4407164" y="2275195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1" y="1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60"/>
            <p:cNvSpPr/>
            <p:nvPr/>
          </p:nvSpPr>
          <p:spPr>
            <a:xfrm>
              <a:off x="4407164" y="2290028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1" y="0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60"/>
            <p:cNvSpPr/>
            <p:nvPr/>
          </p:nvSpPr>
          <p:spPr>
            <a:xfrm>
              <a:off x="4407164" y="2304817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1" y="1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60"/>
            <p:cNvSpPr/>
            <p:nvPr/>
          </p:nvSpPr>
          <p:spPr>
            <a:xfrm>
              <a:off x="4407164" y="2319651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1" y="0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60"/>
            <p:cNvSpPr/>
            <p:nvPr/>
          </p:nvSpPr>
          <p:spPr>
            <a:xfrm>
              <a:off x="4407164" y="2334440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1" y="1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60"/>
            <p:cNvSpPr/>
            <p:nvPr/>
          </p:nvSpPr>
          <p:spPr>
            <a:xfrm>
              <a:off x="4407164" y="2349273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1" y="0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60"/>
            <p:cNvSpPr/>
            <p:nvPr/>
          </p:nvSpPr>
          <p:spPr>
            <a:xfrm>
              <a:off x="4407164" y="2364063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1" y="1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60"/>
            <p:cNvSpPr/>
            <p:nvPr/>
          </p:nvSpPr>
          <p:spPr>
            <a:xfrm>
              <a:off x="4407164" y="2378852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1" y="0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60"/>
            <p:cNvSpPr/>
            <p:nvPr/>
          </p:nvSpPr>
          <p:spPr>
            <a:xfrm>
              <a:off x="4254844" y="2201426"/>
              <a:ext cx="6155" cy="180121"/>
            </a:xfrm>
            <a:custGeom>
              <a:avLst/>
              <a:gdLst/>
              <a:ahLst/>
              <a:cxnLst/>
              <a:rect l="l" t="t" r="r" b="b"/>
              <a:pathLst>
                <a:path w="139" h="4068" extrusionOk="0">
                  <a:moveTo>
                    <a:pt x="1" y="1"/>
                  </a:moveTo>
                  <a:lnTo>
                    <a:pt x="1" y="4067"/>
                  </a:lnTo>
                  <a:lnTo>
                    <a:pt x="138" y="406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60"/>
            <p:cNvSpPr/>
            <p:nvPr/>
          </p:nvSpPr>
          <p:spPr>
            <a:xfrm>
              <a:off x="4308908" y="2201426"/>
              <a:ext cx="6110" cy="180121"/>
            </a:xfrm>
            <a:custGeom>
              <a:avLst/>
              <a:gdLst/>
              <a:ahLst/>
              <a:cxnLst/>
              <a:rect l="l" t="t" r="r" b="b"/>
              <a:pathLst>
                <a:path w="138" h="4068" extrusionOk="0">
                  <a:moveTo>
                    <a:pt x="1" y="1"/>
                  </a:moveTo>
                  <a:lnTo>
                    <a:pt x="1" y="4067"/>
                  </a:lnTo>
                  <a:lnTo>
                    <a:pt x="138" y="406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60"/>
            <p:cNvSpPr/>
            <p:nvPr/>
          </p:nvSpPr>
          <p:spPr>
            <a:xfrm>
              <a:off x="4255109" y="2201160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60"/>
            <p:cNvSpPr/>
            <p:nvPr/>
          </p:nvSpPr>
          <p:spPr>
            <a:xfrm>
              <a:off x="4255109" y="2215949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60"/>
            <p:cNvSpPr/>
            <p:nvPr/>
          </p:nvSpPr>
          <p:spPr>
            <a:xfrm>
              <a:off x="4255109" y="2230783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60"/>
            <p:cNvSpPr/>
            <p:nvPr/>
          </p:nvSpPr>
          <p:spPr>
            <a:xfrm>
              <a:off x="4255109" y="2245572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60"/>
            <p:cNvSpPr/>
            <p:nvPr/>
          </p:nvSpPr>
          <p:spPr>
            <a:xfrm>
              <a:off x="4255109" y="2260406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60"/>
            <p:cNvSpPr/>
            <p:nvPr/>
          </p:nvSpPr>
          <p:spPr>
            <a:xfrm>
              <a:off x="4255109" y="2275195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60"/>
            <p:cNvSpPr/>
            <p:nvPr/>
          </p:nvSpPr>
          <p:spPr>
            <a:xfrm>
              <a:off x="4255109" y="2290028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60"/>
            <p:cNvSpPr/>
            <p:nvPr/>
          </p:nvSpPr>
          <p:spPr>
            <a:xfrm>
              <a:off x="4255109" y="2304817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60"/>
            <p:cNvSpPr/>
            <p:nvPr/>
          </p:nvSpPr>
          <p:spPr>
            <a:xfrm>
              <a:off x="4255109" y="2319651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60"/>
            <p:cNvSpPr/>
            <p:nvPr/>
          </p:nvSpPr>
          <p:spPr>
            <a:xfrm>
              <a:off x="4255109" y="2334440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60"/>
            <p:cNvSpPr/>
            <p:nvPr/>
          </p:nvSpPr>
          <p:spPr>
            <a:xfrm>
              <a:off x="4255109" y="2349273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60"/>
            <p:cNvSpPr/>
            <p:nvPr/>
          </p:nvSpPr>
          <p:spPr>
            <a:xfrm>
              <a:off x="4255109" y="2364063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60"/>
            <p:cNvSpPr/>
            <p:nvPr/>
          </p:nvSpPr>
          <p:spPr>
            <a:xfrm>
              <a:off x="4255109" y="2378852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60"/>
            <p:cNvSpPr/>
            <p:nvPr/>
          </p:nvSpPr>
          <p:spPr>
            <a:xfrm>
              <a:off x="4328435" y="2218031"/>
              <a:ext cx="64601" cy="155237"/>
            </a:xfrm>
            <a:custGeom>
              <a:avLst/>
              <a:gdLst/>
              <a:ahLst/>
              <a:cxnLst/>
              <a:rect l="l" t="t" r="r" b="b"/>
              <a:pathLst>
                <a:path w="1459" h="3506" extrusionOk="0">
                  <a:moveTo>
                    <a:pt x="1459" y="1"/>
                  </a:moveTo>
                  <a:lnTo>
                    <a:pt x="0" y="3463"/>
                  </a:lnTo>
                  <a:lnTo>
                    <a:pt x="0" y="3505"/>
                  </a:lnTo>
                  <a:lnTo>
                    <a:pt x="1459" y="3505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60"/>
            <p:cNvSpPr/>
            <p:nvPr/>
          </p:nvSpPr>
          <p:spPr>
            <a:xfrm>
              <a:off x="3905571" y="2742914"/>
              <a:ext cx="98030" cy="180077"/>
            </a:xfrm>
            <a:custGeom>
              <a:avLst/>
              <a:gdLst/>
              <a:ahLst/>
              <a:cxnLst/>
              <a:rect l="l" t="t" r="r" b="b"/>
              <a:pathLst>
                <a:path w="2214" h="4067" extrusionOk="0">
                  <a:moveTo>
                    <a:pt x="0" y="0"/>
                  </a:moveTo>
                  <a:lnTo>
                    <a:pt x="0" y="4067"/>
                  </a:lnTo>
                  <a:lnTo>
                    <a:pt x="2213" y="4067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60"/>
            <p:cNvSpPr/>
            <p:nvPr/>
          </p:nvSpPr>
          <p:spPr>
            <a:xfrm>
              <a:off x="3905571" y="2922686"/>
              <a:ext cx="98030" cy="12176"/>
            </a:xfrm>
            <a:custGeom>
              <a:avLst/>
              <a:gdLst/>
              <a:ahLst/>
              <a:cxnLst/>
              <a:rect l="l" t="t" r="r" b="b"/>
              <a:pathLst>
                <a:path w="2214" h="275" extrusionOk="0">
                  <a:moveTo>
                    <a:pt x="0" y="0"/>
                  </a:moveTo>
                  <a:lnTo>
                    <a:pt x="0" y="274"/>
                  </a:lnTo>
                  <a:lnTo>
                    <a:pt x="2213" y="274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60"/>
            <p:cNvSpPr/>
            <p:nvPr/>
          </p:nvSpPr>
          <p:spPr>
            <a:xfrm>
              <a:off x="3916375" y="2755356"/>
              <a:ext cx="76467" cy="155193"/>
            </a:xfrm>
            <a:custGeom>
              <a:avLst/>
              <a:gdLst/>
              <a:ahLst/>
              <a:cxnLst/>
              <a:rect l="l" t="t" r="r" b="b"/>
              <a:pathLst>
                <a:path w="1727" h="3505" extrusionOk="0">
                  <a:moveTo>
                    <a:pt x="0" y="0"/>
                  </a:moveTo>
                  <a:lnTo>
                    <a:pt x="0" y="3505"/>
                  </a:lnTo>
                  <a:lnTo>
                    <a:pt x="1726" y="3505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60"/>
            <p:cNvSpPr/>
            <p:nvPr/>
          </p:nvSpPr>
          <p:spPr>
            <a:xfrm>
              <a:off x="4009228" y="2738751"/>
              <a:ext cx="7262" cy="180121"/>
            </a:xfrm>
            <a:custGeom>
              <a:avLst/>
              <a:gdLst/>
              <a:ahLst/>
              <a:cxnLst/>
              <a:rect l="l" t="t" r="r" b="b"/>
              <a:pathLst>
                <a:path w="164" h="4068" extrusionOk="0">
                  <a:moveTo>
                    <a:pt x="1" y="1"/>
                  </a:moveTo>
                  <a:lnTo>
                    <a:pt x="1" y="4067"/>
                  </a:lnTo>
                  <a:lnTo>
                    <a:pt x="163" y="4067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60"/>
            <p:cNvSpPr/>
            <p:nvPr/>
          </p:nvSpPr>
          <p:spPr>
            <a:xfrm>
              <a:off x="4073167" y="2738751"/>
              <a:ext cx="7262" cy="180121"/>
            </a:xfrm>
            <a:custGeom>
              <a:avLst/>
              <a:gdLst/>
              <a:ahLst/>
              <a:cxnLst/>
              <a:rect l="l" t="t" r="r" b="b"/>
              <a:pathLst>
                <a:path w="164" h="4068" extrusionOk="0">
                  <a:moveTo>
                    <a:pt x="1" y="1"/>
                  </a:moveTo>
                  <a:lnTo>
                    <a:pt x="1" y="4067"/>
                  </a:lnTo>
                  <a:lnTo>
                    <a:pt x="163" y="4067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60"/>
            <p:cNvSpPr/>
            <p:nvPr/>
          </p:nvSpPr>
          <p:spPr>
            <a:xfrm>
              <a:off x="4009538" y="2738441"/>
              <a:ext cx="70003" cy="10140"/>
            </a:xfrm>
            <a:custGeom>
              <a:avLst/>
              <a:gdLst/>
              <a:ahLst/>
              <a:cxnLst/>
              <a:rect l="l" t="t" r="r" b="b"/>
              <a:pathLst>
                <a:path w="1581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60"/>
            <p:cNvSpPr/>
            <p:nvPr/>
          </p:nvSpPr>
          <p:spPr>
            <a:xfrm>
              <a:off x="4009538" y="2753275"/>
              <a:ext cx="70003" cy="10095"/>
            </a:xfrm>
            <a:custGeom>
              <a:avLst/>
              <a:gdLst/>
              <a:ahLst/>
              <a:cxnLst/>
              <a:rect l="l" t="t" r="r" b="b"/>
              <a:pathLst>
                <a:path w="1581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60"/>
            <p:cNvSpPr/>
            <p:nvPr/>
          </p:nvSpPr>
          <p:spPr>
            <a:xfrm>
              <a:off x="4009538" y="2768064"/>
              <a:ext cx="70003" cy="10140"/>
            </a:xfrm>
            <a:custGeom>
              <a:avLst/>
              <a:gdLst/>
              <a:ahLst/>
              <a:cxnLst/>
              <a:rect l="l" t="t" r="r" b="b"/>
              <a:pathLst>
                <a:path w="1581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60"/>
            <p:cNvSpPr/>
            <p:nvPr/>
          </p:nvSpPr>
          <p:spPr>
            <a:xfrm>
              <a:off x="4009538" y="2782898"/>
              <a:ext cx="70003" cy="10095"/>
            </a:xfrm>
            <a:custGeom>
              <a:avLst/>
              <a:gdLst/>
              <a:ahLst/>
              <a:cxnLst/>
              <a:rect l="l" t="t" r="r" b="b"/>
              <a:pathLst>
                <a:path w="1581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60"/>
            <p:cNvSpPr/>
            <p:nvPr/>
          </p:nvSpPr>
          <p:spPr>
            <a:xfrm>
              <a:off x="4009538" y="2797687"/>
              <a:ext cx="70003" cy="10140"/>
            </a:xfrm>
            <a:custGeom>
              <a:avLst/>
              <a:gdLst/>
              <a:ahLst/>
              <a:cxnLst/>
              <a:rect l="l" t="t" r="r" b="b"/>
              <a:pathLst>
                <a:path w="1581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60"/>
            <p:cNvSpPr/>
            <p:nvPr/>
          </p:nvSpPr>
          <p:spPr>
            <a:xfrm>
              <a:off x="4009538" y="2812520"/>
              <a:ext cx="70003" cy="10095"/>
            </a:xfrm>
            <a:custGeom>
              <a:avLst/>
              <a:gdLst/>
              <a:ahLst/>
              <a:cxnLst/>
              <a:rect l="l" t="t" r="r" b="b"/>
              <a:pathLst>
                <a:path w="1581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60"/>
            <p:cNvSpPr/>
            <p:nvPr/>
          </p:nvSpPr>
          <p:spPr>
            <a:xfrm>
              <a:off x="4009538" y="2827309"/>
              <a:ext cx="70003" cy="10140"/>
            </a:xfrm>
            <a:custGeom>
              <a:avLst/>
              <a:gdLst/>
              <a:ahLst/>
              <a:cxnLst/>
              <a:rect l="l" t="t" r="r" b="b"/>
              <a:pathLst>
                <a:path w="1581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60"/>
            <p:cNvSpPr/>
            <p:nvPr/>
          </p:nvSpPr>
          <p:spPr>
            <a:xfrm>
              <a:off x="4009538" y="2842143"/>
              <a:ext cx="70003" cy="10095"/>
            </a:xfrm>
            <a:custGeom>
              <a:avLst/>
              <a:gdLst/>
              <a:ahLst/>
              <a:cxnLst/>
              <a:rect l="l" t="t" r="r" b="b"/>
              <a:pathLst>
                <a:path w="1581" h="228" extrusionOk="0">
                  <a:moveTo>
                    <a:pt x="0" y="1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60"/>
            <p:cNvSpPr/>
            <p:nvPr/>
          </p:nvSpPr>
          <p:spPr>
            <a:xfrm>
              <a:off x="4009538" y="2856976"/>
              <a:ext cx="70003" cy="10095"/>
            </a:xfrm>
            <a:custGeom>
              <a:avLst/>
              <a:gdLst/>
              <a:ahLst/>
              <a:cxnLst/>
              <a:rect l="l" t="t" r="r" b="b"/>
              <a:pathLst>
                <a:path w="1581" h="228" extrusionOk="0">
                  <a:moveTo>
                    <a:pt x="0" y="0"/>
                  </a:moveTo>
                  <a:lnTo>
                    <a:pt x="0" y="227"/>
                  </a:lnTo>
                  <a:lnTo>
                    <a:pt x="1580" y="227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60"/>
            <p:cNvSpPr/>
            <p:nvPr/>
          </p:nvSpPr>
          <p:spPr>
            <a:xfrm>
              <a:off x="4009538" y="2871765"/>
              <a:ext cx="70003" cy="10095"/>
            </a:xfrm>
            <a:custGeom>
              <a:avLst/>
              <a:gdLst/>
              <a:ahLst/>
              <a:cxnLst/>
              <a:rect l="l" t="t" r="r" b="b"/>
              <a:pathLst>
                <a:path w="1581" h="228" extrusionOk="0">
                  <a:moveTo>
                    <a:pt x="0" y="1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60"/>
            <p:cNvSpPr/>
            <p:nvPr/>
          </p:nvSpPr>
          <p:spPr>
            <a:xfrm>
              <a:off x="4009538" y="2886599"/>
              <a:ext cx="70003" cy="10095"/>
            </a:xfrm>
            <a:custGeom>
              <a:avLst/>
              <a:gdLst/>
              <a:ahLst/>
              <a:cxnLst/>
              <a:rect l="l" t="t" r="r" b="b"/>
              <a:pathLst>
                <a:path w="1581" h="228" extrusionOk="0">
                  <a:moveTo>
                    <a:pt x="0" y="0"/>
                  </a:moveTo>
                  <a:lnTo>
                    <a:pt x="0" y="227"/>
                  </a:lnTo>
                  <a:lnTo>
                    <a:pt x="1580" y="227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60"/>
            <p:cNvSpPr/>
            <p:nvPr/>
          </p:nvSpPr>
          <p:spPr>
            <a:xfrm>
              <a:off x="4009538" y="2901388"/>
              <a:ext cx="70003" cy="10095"/>
            </a:xfrm>
            <a:custGeom>
              <a:avLst/>
              <a:gdLst/>
              <a:ahLst/>
              <a:cxnLst/>
              <a:rect l="l" t="t" r="r" b="b"/>
              <a:pathLst>
                <a:path w="1581" h="228" extrusionOk="0">
                  <a:moveTo>
                    <a:pt x="0" y="1"/>
                  </a:moveTo>
                  <a:lnTo>
                    <a:pt x="0" y="228"/>
                  </a:lnTo>
                  <a:lnTo>
                    <a:pt x="1580" y="228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60"/>
            <p:cNvSpPr/>
            <p:nvPr/>
          </p:nvSpPr>
          <p:spPr>
            <a:xfrm>
              <a:off x="4009538" y="2916222"/>
              <a:ext cx="70003" cy="10095"/>
            </a:xfrm>
            <a:custGeom>
              <a:avLst/>
              <a:gdLst/>
              <a:ahLst/>
              <a:cxnLst/>
              <a:rect l="l" t="t" r="r" b="b"/>
              <a:pathLst>
                <a:path w="1581" h="228" extrusionOk="0">
                  <a:moveTo>
                    <a:pt x="0" y="0"/>
                  </a:moveTo>
                  <a:lnTo>
                    <a:pt x="0" y="227"/>
                  </a:lnTo>
                  <a:lnTo>
                    <a:pt x="1580" y="227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60"/>
            <p:cNvSpPr/>
            <p:nvPr/>
          </p:nvSpPr>
          <p:spPr>
            <a:xfrm>
              <a:off x="3829366" y="2738751"/>
              <a:ext cx="7217" cy="180121"/>
            </a:xfrm>
            <a:custGeom>
              <a:avLst/>
              <a:gdLst/>
              <a:ahLst/>
              <a:cxnLst/>
              <a:rect l="l" t="t" r="r" b="b"/>
              <a:pathLst>
                <a:path w="163" h="4068" extrusionOk="0">
                  <a:moveTo>
                    <a:pt x="1" y="1"/>
                  </a:moveTo>
                  <a:lnTo>
                    <a:pt x="1" y="4067"/>
                  </a:lnTo>
                  <a:lnTo>
                    <a:pt x="162" y="406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60"/>
            <p:cNvSpPr/>
            <p:nvPr/>
          </p:nvSpPr>
          <p:spPr>
            <a:xfrm>
              <a:off x="3893305" y="2738751"/>
              <a:ext cx="7217" cy="180121"/>
            </a:xfrm>
            <a:custGeom>
              <a:avLst/>
              <a:gdLst/>
              <a:ahLst/>
              <a:cxnLst/>
              <a:rect l="l" t="t" r="r" b="b"/>
              <a:pathLst>
                <a:path w="163" h="4068" extrusionOk="0">
                  <a:moveTo>
                    <a:pt x="1" y="1"/>
                  </a:moveTo>
                  <a:lnTo>
                    <a:pt x="1" y="4067"/>
                  </a:lnTo>
                  <a:lnTo>
                    <a:pt x="162" y="406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60"/>
            <p:cNvSpPr/>
            <p:nvPr/>
          </p:nvSpPr>
          <p:spPr>
            <a:xfrm>
              <a:off x="3829676" y="2738441"/>
              <a:ext cx="69958" cy="10140"/>
            </a:xfrm>
            <a:custGeom>
              <a:avLst/>
              <a:gdLst/>
              <a:ahLst/>
              <a:cxnLst/>
              <a:rect l="l" t="t" r="r" b="b"/>
              <a:pathLst>
                <a:path w="1580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60"/>
            <p:cNvSpPr/>
            <p:nvPr/>
          </p:nvSpPr>
          <p:spPr>
            <a:xfrm>
              <a:off x="3829676" y="2753275"/>
              <a:ext cx="69958" cy="10095"/>
            </a:xfrm>
            <a:custGeom>
              <a:avLst/>
              <a:gdLst/>
              <a:ahLst/>
              <a:cxnLst/>
              <a:rect l="l" t="t" r="r" b="b"/>
              <a:pathLst>
                <a:path w="1580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60"/>
            <p:cNvSpPr/>
            <p:nvPr/>
          </p:nvSpPr>
          <p:spPr>
            <a:xfrm>
              <a:off x="3829676" y="2768064"/>
              <a:ext cx="69958" cy="10140"/>
            </a:xfrm>
            <a:custGeom>
              <a:avLst/>
              <a:gdLst/>
              <a:ahLst/>
              <a:cxnLst/>
              <a:rect l="l" t="t" r="r" b="b"/>
              <a:pathLst>
                <a:path w="1580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60"/>
            <p:cNvSpPr/>
            <p:nvPr/>
          </p:nvSpPr>
          <p:spPr>
            <a:xfrm>
              <a:off x="3829676" y="2782898"/>
              <a:ext cx="69958" cy="10095"/>
            </a:xfrm>
            <a:custGeom>
              <a:avLst/>
              <a:gdLst/>
              <a:ahLst/>
              <a:cxnLst/>
              <a:rect l="l" t="t" r="r" b="b"/>
              <a:pathLst>
                <a:path w="1580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60"/>
            <p:cNvSpPr/>
            <p:nvPr/>
          </p:nvSpPr>
          <p:spPr>
            <a:xfrm>
              <a:off x="3829676" y="2797687"/>
              <a:ext cx="69958" cy="10140"/>
            </a:xfrm>
            <a:custGeom>
              <a:avLst/>
              <a:gdLst/>
              <a:ahLst/>
              <a:cxnLst/>
              <a:rect l="l" t="t" r="r" b="b"/>
              <a:pathLst>
                <a:path w="1580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60"/>
            <p:cNvSpPr/>
            <p:nvPr/>
          </p:nvSpPr>
          <p:spPr>
            <a:xfrm>
              <a:off x="3829676" y="2812520"/>
              <a:ext cx="69958" cy="10095"/>
            </a:xfrm>
            <a:custGeom>
              <a:avLst/>
              <a:gdLst/>
              <a:ahLst/>
              <a:cxnLst/>
              <a:rect l="l" t="t" r="r" b="b"/>
              <a:pathLst>
                <a:path w="1580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60"/>
            <p:cNvSpPr/>
            <p:nvPr/>
          </p:nvSpPr>
          <p:spPr>
            <a:xfrm>
              <a:off x="3829676" y="2827309"/>
              <a:ext cx="69958" cy="10140"/>
            </a:xfrm>
            <a:custGeom>
              <a:avLst/>
              <a:gdLst/>
              <a:ahLst/>
              <a:cxnLst/>
              <a:rect l="l" t="t" r="r" b="b"/>
              <a:pathLst>
                <a:path w="1580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60"/>
            <p:cNvSpPr/>
            <p:nvPr/>
          </p:nvSpPr>
          <p:spPr>
            <a:xfrm>
              <a:off x="3829676" y="2842143"/>
              <a:ext cx="69958" cy="10095"/>
            </a:xfrm>
            <a:custGeom>
              <a:avLst/>
              <a:gdLst/>
              <a:ahLst/>
              <a:cxnLst/>
              <a:rect l="l" t="t" r="r" b="b"/>
              <a:pathLst>
                <a:path w="1580" h="228" extrusionOk="0">
                  <a:moveTo>
                    <a:pt x="0" y="1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60"/>
            <p:cNvSpPr/>
            <p:nvPr/>
          </p:nvSpPr>
          <p:spPr>
            <a:xfrm>
              <a:off x="3829676" y="2856976"/>
              <a:ext cx="69958" cy="10095"/>
            </a:xfrm>
            <a:custGeom>
              <a:avLst/>
              <a:gdLst/>
              <a:ahLst/>
              <a:cxnLst/>
              <a:rect l="l" t="t" r="r" b="b"/>
              <a:pathLst>
                <a:path w="1580" h="228" extrusionOk="0">
                  <a:moveTo>
                    <a:pt x="0" y="0"/>
                  </a:moveTo>
                  <a:lnTo>
                    <a:pt x="0" y="227"/>
                  </a:lnTo>
                  <a:lnTo>
                    <a:pt x="1579" y="227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60"/>
            <p:cNvSpPr/>
            <p:nvPr/>
          </p:nvSpPr>
          <p:spPr>
            <a:xfrm>
              <a:off x="3829676" y="2871765"/>
              <a:ext cx="69958" cy="10095"/>
            </a:xfrm>
            <a:custGeom>
              <a:avLst/>
              <a:gdLst/>
              <a:ahLst/>
              <a:cxnLst/>
              <a:rect l="l" t="t" r="r" b="b"/>
              <a:pathLst>
                <a:path w="1580" h="228" extrusionOk="0">
                  <a:moveTo>
                    <a:pt x="0" y="1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60"/>
            <p:cNvSpPr/>
            <p:nvPr/>
          </p:nvSpPr>
          <p:spPr>
            <a:xfrm>
              <a:off x="3829676" y="2886599"/>
              <a:ext cx="69958" cy="10095"/>
            </a:xfrm>
            <a:custGeom>
              <a:avLst/>
              <a:gdLst/>
              <a:ahLst/>
              <a:cxnLst/>
              <a:rect l="l" t="t" r="r" b="b"/>
              <a:pathLst>
                <a:path w="1580" h="228" extrusionOk="0">
                  <a:moveTo>
                    <a:pt x="0" y="0"/>
                  </a:moveTo>
                  <a:lnTo>
                    <a:pt x="0" y="227"/>
                  </a:lnTo>
                  <a:lnTo>
                    <a:pt x="1579" y="227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60"/>
            <p:cNvSpPr/>
            <p:nvPr/>
          </p:nvSpPr>
          <p:spPr>
            <a:xfrm>
              <a:off x="3829676" y="2901388"/>
              <a:ext cx="69958" cy="10095"/>
            </a:xfrm>
            <a:custGeom>
              <a:avLst/>
              <a:gdLst/>
              <a:ahLst/>
              <a:cxnLst/>
              <a:rect l="l" t="t" r="r" b="b"/>
              <a:pathLst>
                <a:path w="1580" h="228" extrusionOk="0">
                  <a:moveTo>
                    <a:pt x="0" y="1"/>
                  </a:moveTo>
                  <a:lnTo>
                    <a:pt x="0" y="228"/>
                  </a:lnTo>
                  <a:lnTo>
                    <a:pt x="1579" y="228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60"/>
            <p:cNvSpPr/>
            <p:nvPr/>
          </p:nvSpPr>
          <p:spPr>
            <a:xfrm>
              <a:off x="3829676" y="2916222"/>
              <a:ext cx="69958" cy="10095"/>
            </a:xfrm>
            <a:custGeom>
              <a:avLst/>
              <a:gdLst/>
              <a:ahLst/>
              <a:cxnLst/>
              <a:rect l="l" t="t" r="r" b="b"/>
              <a:pathLst>
                <a:path w="1580" h="228" extrusionOk="0">
                  <a:moveTo>
                    <a:pt x="0" y="0"/>
                  </a:moveTo>
                  <a:lnTo>
                    <a:pt x="0" y="227"/>
                  </a:lnTo>
                  <a:lnTo>
                    <a:pt x="1579" y="227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60"/>
            <p:cNvSpPr/>
            <p:nvPr/>
          </p:nvSpPr>
          <p:spPr>
            <a:xfrm>
              <a:off x="3916375" y="2756994"/>
              <a:ext cx="76467" cy="153599"/>
            </a:xfrm>
            <a:custGeom>
              <a:avLst/>
              <a:gdLst/>
              <a:ahLst/>
              <a:cxnLst/>
              <a:rect l="l" t="t" r="r" b="b"/>
              <a:pathLst>
                <a:path w="1727" h="3469" extrusionOk="0">
                  <a:moveTo>
                    <a:pt x="1726" y="0"/>
                  </a:moveTo>
                  <a:lnTo>
                    <a:pt x="0" y="3469"/>
                  </a:lnTo>
                  <a:lnTo>
                    <a:pt x="1726" y="3469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60"/>
            <p:cNvSpPr/>
            <p:nvPr/>
          </p:nvSpPr>
          <p:spPr>
            <a:xfrm>
              <a:off x="4319270" y="2742914"/>
              <a:ext cx="82843" cy="180077"/>
            </a:xfrm>
            <a:custGeom>
              <a:avLst/>
              <a:gdLst/>
              <a:ahLst/>
              <a:cxnLst/>
              <a:rect l="l" t="t" r="r" b="b"/>
              <a:pathLst>
                <a:path w="1871" h="4067" extrusionOk="0">
                  <a:moveTo>
                    <a:pt x="1" y="0"/>
                  </a:moveTo>
                  <a:lnTo>
                    <a:pt x="1" y="4067"/>
                  </a:lnTo>
                  <a:lnTo>
                    <a:pt x="1871" y="4067"/>
                  </a:lnTo>
                  <a:lnTo>
                    <a:pt x="1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60"/>
            <p:cNvSpPr/>
            <p:nvPr/>
          </p:nvSpPr>
          <p:spPr>
            <a:xfrm>
              <a:off x="4319270" y="2922686"/>
              <a:ext cx="82843" cy="12176"/>
            </a:xfrm>
            <a:custGeom>
              <a:avLst/>
              <a:gdLst/>
              <a:ahLst/>
              <a:cxnLst/>
              <a:rect l="l" t="t" r="r" b="b"/>
              <a:pathLst>
                <a:path w="1871" h="275" extrusionOk="0">
                  <a:moveTo>
                    <a:pt x="1" y="0"/>
                  </a:moveTo>
                  <a:lnTo>
                    <a:pt x="1" y="274"/>
                  </a:lnTo>
                  <a:lnTo>
                    <a:pt x="1871" y="274"/>
                  </a:lnTo>
                  <a:lnTo>
                    <a:pt x="1871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60"/>
            <p:cNvSpPr/>
            <p:nvPr/>
          </p:nvSpPr>
          <p:spPr>
            <a:xfrm>
              <a:off x="4328391" y="2755356"/>
              <a:ext cx="64601" cy="155193"/>
            </a:xfrm>
            <a:custGeom>
              <a:avLst/>
              <a:gdLst/>
              <a:ahLst/>
              <a:cxnLst/>
              <a:rect l="l" t="t" r="r" b="b"/>
              <a:pathLst>
                <a:path w="1459" h="3505" extrusionOk="0">
                  <a:moveTo>
                    <a:pt x="0" y="0"/>
                  </a:moveTo>
                  <a:lnTo>
                    <a:pt x="0" y="3505"/>
                  </a:lnTo>
                  <a:lnTo>
                    <a:pt x="1459" y="350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60"/>
            <p:cNvSpPr/>
            <p:nvPr/>
          </p:nvSpPr>
          <p:spPr>
            <a:xfrm>
              <a:off x="4406942" y="2738751"/>
              <a:ext cx="6066" cy="180121"/>
            </a:xfrm>
            <a:custGeom>
              <a:avLst/>
              <a:gdLst/>
              <a:ahLst/>
              <a:cxnLst/>
              <a:rect l="l" t="t" r="r" b="b"/>
              <a:pathLst>
                <a:path w="137" h="4068" extrusionOk="0">
                  <a:moveTo>
                    <a:pt x="0" y="1"/>
                  </a:moveTo>
                  <a:lnTo>
                    <a:pt x="0" y="4067"/>
                  </a:lnTo>
                  <a:lnTo>
                    <a:pt x="136" y="4067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60"/>
            <p:cNvSpPr/>
            <p:nvPr/>
          </p:nvSpPr>
          <p:spPr>
            <a:xfrm>
              <a:off x="4460918" y="2738751"/>
              <a:ext cx="6155" cy="180121"/>
            </a:xfrm>
            <a:custGeom>
              <a:avLst/>
              <a:gdLst/>
              <a:ahLst/>
              <a:cxnLst/>
              <a:rect l="l" t="t" r="r" b="b"/>
              <a:pathLst>
                <a:path w="139" h="4068" extrusionOk="0">
                  <a:moveTo>
                    <a:pt x="1" y="1"/>
                  </a:moveTo>
                  <a:lnTo>
                    <a:pt x="1" y="4067"/>
                  </a:lnTo>
                  <a:lnTo>
                    <a:pt x="138" y="406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60"/>
            <p:cNvSpPr/>
            <p:nvPr/>
          </p:nvSpPr>
          <p:spPr>
            <a:xfrm>
              <a:off x="4407164" y="2738441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1" y="1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60"/>
            <p:cNvSpPr/>
            <p:nvPr/>
          </p:nvSpPr>
          <p:spPr>
            <a:xfrm>
              <a:off x="4407164" y="2753275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1" y="0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60"/>
            <p:cNvSpPr/>
            <p:nvPr/>
          </p:nvSpPr>
          <p:spPr>
            <a:xfrm>
              <a:off x="4407164" y="2768064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1" y="1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60"/>
            <p:cNvSpPr/>
            <p:nvPr/>
          </p:nvSpPr>
          <p:spPr>
            <a:xfrm>
              <a:off x="4407164" y="2782898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1" y="0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60"/>
            <p:cNvSpPr/>
            <p:nvPr/>
          </p:nvSpPr>
          <p:spPr>
            <a:xfrm>
              <a:off x="4407164" y="2797687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1" y="1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60"/>
            <p:cNvSpPr/>
            <p:nvPr/>
          </p:nvSpPr>
          <p:spPr>
            <a:xfrm>
              <a:off x="4407164" y="2812520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1" y="0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60"/>
            <p:cNvSpPr/>
            <p:nvPr/>
          </p:nvSpPr>
          <p:spPr>
            <a:xfrm>
              <a:off x="4407164" y="2827309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1" y="1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60"/>
            <p:cNvSpPr/>
            <p:nvPr/>
          </p:nvSpPr>
          <p:spPr>
            <a:xfrm>
              <a:off x="4407164" y="2842143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1" y="1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60"/>
            <p:cNvSpPr/>
            <p:nvPr/>
          </p:nvSpPr>
          <p:spPr>
            <a:xfrm>
              <a:off x="4407164" y="2856976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1" y="0"/>
                  </a:moveTo>
                  <a:lnTo>
                    <a:pt x="1" y="227"/>
                  </a:lnTo>
                  <a:lnTo>
                    <a:pt x="1335" y="22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60"/>
            <p:cNvSpPr/>
            <p:nvPr/>
          </p:nvSpPr>
          <p:spPr>
            <a:xfrm>
              <a:off x="4407164" y="2871765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1" y="1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60"/>
            <p:cNvSpPr/>
            <p:nvPr/>
          </p:nvSpPr>
          <p:spPr>
            <a:xfrm>
              <a:off x="4407164" y="2886599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1" y="0"/>
                  </a:moveTo>
                  <a:lnTo>
                    <a:pt x="1" y="227"/>
                  </a:lnTo>
                  <a:lnTo>
                    <a:pt x="1335" y="22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60"/>
            <p:cNvSpPr/>
            <p:nvPr/>
          </p:nvSpPr>
          <p:spPr>
            <a:xfrm>
              <a:off x="4407164" y="2901388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1" y="1"/>
                  </a:moveTo>
                  <a:lnTo>
                    <a:pt x="1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60"/>
            <p:cNvSpPr/>
            <p:nvPr/>
          </p:nvSpPr>
          <p:spPr>
            <a:xfrm>
              <a:off x="4407164" y="2916222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1" y="0"/>
                  </a:moveTo>
                  <a:lnTo>
                    <a:pt x="1" y="227"/>
                  </a:lnTo>
                  <a:lnTo>
                    <a:pt x="1335" y="22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60"/>
            <p:cNvSpPr/>
            <p:nvPr/>
          </p:nvSpPr>
          <p:spPr>
            <a:xfrm>
              <a:off x="4254844" y="2738751"/>
              <a:ext cx="6155" cy="180121"/>
            </a:xfrm>
            <a:custGeom>
              <a:avLst/>
              <a:gdLst/>
              <a:ahLst/>
              <a:cxnLst/>
              <a:rect l="l" t="t" r="r" b="b"/>
              <a:pathLst>
                <a:path w="139" h="4068" extrusionOk="0">
                  <a:moveTo>
                    <a:pt x="1" y="1"/>
                  </a:moveTo>
                  <a:lnTo>
                    <a:pt x="1" y="4067"/>
                  </a:lnTo>
                  <a:lnTo>
                    <a:pt x="138" y="406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60"/>
            <p:cNvSpPr/>
            <p:nvPr/>
          </p:nvSpPr>
          <p:spPr>
            <a:xfrm>
              <a:off x="4308908" y="2738751"/>
              <a:ext cx="6110" cy="180121"/>
            </a:xfrm>
            <a:custGeom>
              <a:avLst/>
              <a:gdLst/>
              <a:ahLst/>
              <a:cxnLst/>
              <a:rect l="l" t="t" r="r" b="b"/>
              <a:pathLst>
                <a:path w="138" h="4068" extrusionOk="0">
                  <a:moveTo>
                    <a:pt x="1" y="1"/>
                  </a:moveTo>
                  <a:lnTo>
                    <a:pt x="1" y="4067"/>
                  </a:lnTo>
                  <a:lnTo>
                    <a:pt x="138" y="406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60"/>
            <p:cNvSpPr/>
            <p:nvPr/>
          </p:nvSpPr>
          <p:spPr>
            <a:xfrm>
              <a:off x="4255109" y="2738441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60"/>
            <p:cNvSpPr/>
            <p:nvPr/>
          </p:nvSpPr>
          <p:spPr>
            <a:xfrm>
              <a:off x="4255109" y="2753275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60"/>
            <p:cNvSpPr/>
            <p:nvPr/>
          </p:nvSpPr>
          <p:spPr>
            <a:xfrm>
              <a:off x="4255109" y="2768064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60"/>
            <p:cNvSpPr/>
            <p:nvPr/>
          </p:nvSpPr>
          <p:spPr>
            <a:xfrm>
              <a:off x="4255109" y="2782898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60"/>
            <p:cNvSpPr/>
            <p:nvPr/>
          </p:nvSpPr>
          <p:spPr>
            <a:xfrm>
              <a:off x="4255109" y="2797687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60"/>
            <p:cNvSpPr/>
            <p:nvPr/>
          </p:nvSpPr>
          <p:spPr>
            <a:xfrm>
              <a:off x="4255109" y="2812520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0" y="0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60"/>
            <p:cNvSpPr/>
            <p:nvPr/>
          </p:nvSpPr>
          <p:spPr>
            <a:xfrm>
              <a:off x="4255109" y="2827309"/>
              <a:ext cx="59155" cy="10140"/>
            </a:xfrm>
            <a:custGeom>
              <a:avLst/>
              <a:gdLst/>
              <a:ahLst/>
              <a:cxnLst/>
              <a:rect l="l" t="t" r="r" b="b"/>
              <a:pathLst>
                <a:path w="1336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60"/>
            <p:cNvSpPr/>
            <p:nvPr/>
          </p:nvSpPr>
          <p:spPr>
            <a:xfrm>
              <a:off x="4255109" y="2842143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0" y="1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60"/>
            <p:cNvSpPr/>
            <p:nvPr/>
          </p:nvSpPr>
          <p:spPr>
            <a:xfrm>
              <a:off x="4255109" y="2856976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0" y="0"/>
                  </a:moveTo>
                  <a:lnTo>
                    <a:pt x="0" y="227"/>
                  </a:lnTo>
                  <a:lnTo>
                    <a:pt x="1335" y="22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60"/>
            <p:cNvSpPr/>
            <p:nvPr/>
          </p:nvSpPr>
          <p:spPr>
            <a:xfrm>
              <a:off x="4255109" y="2871765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0" y="1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60"/>
            <p:cNvSpPr/>
            <p:nvPr/>
          </p:nvSpPr>
          <p:spPr>
            <a:xfrm>
              <a:off x="4255109" y="2886599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0" y="0"/>
                  </a:moveTo>
                  <a:lnTo>
                    <a:pt x="0" y="227"/>
                  </a:lnTo>
                  <a:lnTo>
                    <a:pt x="1335" y="22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60"/>
            <p:cNvSpPr/>
            <p:nvPr/>
          </p:nvSpPr>
          <p:spPr>
            <a:xfrm>
              <a:off x="4255109" y="2901388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0" y="1"/>
                  </a:moveTo>
                  <a:lnTo>
                    <a:pt x="0" y="228"/>
                  </a:lnTo>
                  <a:lnTo>
                    <a:pt x="1335" y="22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60"/>
            <p:cNvSpPr/>
            <p:nvPr/>
          </p:nvSpPr>
          <p:spPr>
            <a:xfrm>
              <a:off x="4255109" y="2916222"/>
              <a:ext cx="59155" cy="10095"/>
            </a:xfrm>
            <a:custGeom>
              <a:avLst/>
              <a:gdLst/>
              <a:ahLst/>
              <a:cxnLst/>
              <a:rect l="l" t="t" r="r" b="b"/>
              <a:pathLst>
                <a:path w="1336" h="228" extrusionOk="0">
                  <a:moveTo>
                    <a:pt x="0" y="0"/>
                  </a:moveTo>
                  <a:lnTo>
                    <a:pt x="0" y="227"/>
                  </a:lnTo>
                  <a:lnTo>
                    <a:pt x="1335" y="22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60"/>
            <p:cNvSpPr/>
            <p:nvPr/>
          </p:nvSpPr>
          <p:spPr>
            <a:xfrm>
              <a:off x="4328435" y="2755356"/>
              <a:ext cx="64601" cy="155237"/>
            </a:xfrm>
            <a:custGeom>
              <a:avLst/>
              <a:gdLst/>
              <a:ahLst/>
              <a:cxnLst/>
              <a:rect l="l" t="t" r="r" b="b"/>
              <a:pathLst>
                <a:path w="1459" h="3506" extrusionOk="0">
                  <a:moveTo>
                    <a:pt x="1459" y="0"/>
                  </a:moveTo>
                  <a:lnTo>
                    <a:pt x="0" y="3462"/>
                  </a:lnTo>
                  <a:lnTo>
                    <a:pt x="0" y="3506"/>
                  </a:lnTo>
                  <a:lnTo>
                    <a:pt x="1459" y="3506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60"/>
            <p:cNvSpPr/>
            <p:nvPr/>
          </p:nvSpPr>
          <p:spPr>
            <a:xfrm>
              <a:off x="1117700" y="2618490"/>
              <a:ext cx="793233" cy="1262971"/>
            </a:xfrm>
            <a:custGeom>
              <a:avLst/>
              <a:gdLst/>
              <a:ahLst/>
              <a:cxnLst/>
              <a:rect l="l" t="t" r="r" b="b"/>
              <a:pathLst>
                <a:path w="17427" h="28524" extrusionOk="0">
                  <a:moveTo>
                    <a:pt x="1" y="0"/>
                  </a:moveTo>
                  <a:lnTo>
                    <a:pt x="1" y="28524"/>
                  </a:lnTo>
                  <a:lnTo>
                    <a:pt x="17426" y="28524"/>
                  </a:lnTo>
                  <a:lnTo>
                    <a:pt x="174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60"/>
            <p:cNvSpPr/>
            <p:nvPr/>
          </p:nvSpPr>
          <p:spPr>
            <a:xfrm>
              <a:off x="1117700" y="2618490"/>
              <a:ext cx="793233" cy="33252"/>
            </a:xfrm>
            <a:custGeom>
              <a:avLst/>
              <a:gdLst/>
              <a:ahLst/>
              <a:cxnLst/>
              <a:rect l="l" t="t" r="r" b="b"/>
              <a:pathLst>
                <a:path w="17427" h="751" extrusionOk="0">
                  <a:moveTo>
                    <a:pt x="1" y="0"/>
                  </a:moveTo>
                  <a:lnTo>
                    <a:pt x="1" y="751"/>
                  </a:lnTo>
                  <a:lnTo>
                    <a:pt x="17426" y="751"/>
                  </a:lnTo>
                  <a:lnTo>
                    <a:pt x="17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60"/>
            <p:cNvSpPr/>
            <p:nvPr/>
          </p:nvSpPr>
          <p:spPr>
            <a:xfrm>
              <a:off x="1117700" y="2585280"/>
              <a:ext cx="793233" cy="36972"/>
            </a:xfrm>
            <a:custGeom>
              <a:avLst/>
              <a:gdLst/>
              <a:ahLst/>
              <a:cxnLst/>
              <a:rect l="l" t="t" r="r" b="b"/>
              <a:pathLst>
                <a:path w="17427" h="835" extrusionOk="0">
                  <a:moveTo>
                    <a:pt x="1" y="0"/>
                  </a:moveTo>
                  <a:lnTo>
                    <a:pt x="1" y="834"/>
                  </a:lnTo>
                  <a:lnTo>
                    <a:pt x="17426" y="834"/>
                  </a:lnTo>
                  <a:lnTo>
                    <a:pt x="174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60"/>
            <p:cNvSpPr/>
            <p:nvPr/>
          </p:nvSpPr>
          <p:spPr>
            <a:xfrm>
              <a:off x="1704121" y="2621235"/>
              <a:ext cx="206832" cy="1260226"/>
            </a:xfrm>
            <a:custGeom>
              <a:avLst/>
              <a:gdLst/>
              <a:ahLst/>
              <a:cxnLst/>
              <a:rect l="l" t="t" r="r" b="b"/>
              <a:pathLst>
                <a:path w="4544" h="28462" extrusionOk="0">
                  <a:moveTo>
                    <a:pt x="1" y="1"/>
                  </a:moveTo>
                  <a:lnTo>
                    <a:pt x="1" y="28462"/>
                  </a:lnTo>
                  <a:lnTo>
                    <a:pt x="4543" y="28462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60"/>
            <p:cNvSpPr/>
            <p:nvPr/>
          </p:nvSpPr>
          <p:spPr>
            <a:xfrm>
              <a:off x="1709755" y="2621235"/>
              <a:ext cx="201197" cy="30596"/>
            </a:xfrm>
            <a:custGeom>
              <a:avLst/>
              <a:gdLst/>
              <a:ahLst/>
              <a:cxnLst/>
              <a:rect l="l" t="t" r="r" b="b"/>
              <a:pathLst>
                <a:path w="4544" h="691" extrusionOk="0">
                  <a:moveTo>
                    <a:pt x="1" y="1"/>
                  </a:moveTo>
                  <a:lnTo>
                    <a:pt x="1" y="690"/>
                  </a:lnTo>
                  <a:lnTo>
                    <a:pt x="4543" y="690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60"/>
            <p:cNvSpPr/>
            <p:nvPr/>
          </p:nvSpPr>
          <p:spPr>
            <a:xfrm>
              <a:off x="1718452" y="3261066"/>
              <a:ext cx="41001" cy="605672"/>
            </a:xfrm>
            <a:custGeom>
              <a:avLst/>
              <a:gdLst/>
              <a:ahLst/>
              <a:cxnLst/>
              <a:rect l="l" t="t" r="r" b="b"/>
              <a:pathLst>
                <a:path w="926" h="13679" extrusionOk="0">
                  <a:moveTo>
                    <a:pt x="0" y="0"/>
                  </a:moveTo>
                  <a:lnTo>
                    <a:pt x="0" y="13678"/>
                  </a:lnTo>
                  <a:lnTo>
                    <a:pt x="926" y="13678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60"/>
            <p:cNvSpPr/>
            <p:nvPr/>
          </p:nvSpPr>
          <p:spPr>
            <a:xfrm>
              <a:off x="1700254" y="3266601"/>
              <a:ext cx="82445" cy="40204"/>
            </a:xfrm>
            <a:custGeom>
              <a:avLst/>
              <a:gdLst/>
              <a:ahLst/>
              <a:cxnLst/>
              <a:rect l="l" t="t" r="r" b="b"/>
              <a:pathLst>
                <a:path w="1862" h="908" extrusionOk="0">
                  <a:moveTo>
                    <a:pt x="1" y="0"/>
                  </a:moveTo>
                  <a:lnTo>
                    <a:pt x="1" y="908"/>
                  </a:lnTo>
                  <a:lnTo>
                    <a:pt x="1862" y="908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60"/>
            <p:cNvSpPr/>
            <p:nvPr/>
          </p:nvSpPr>
          <p:spPr>
            <a:xfrm>
              <a:off x="1860588" y="2676938"/>
              <a:ext cx="643175" cy="607620"/>
            </a:xfrm>
            <a:custGeom>
              <a:avLst/>
              <a:gdLst/>
              <a:ahLst/>
              <a:cxnLst/>
              <a:rect l="l" t="t" r="r" b="b"/>
              <a:pathLst>
                <a:path w="14526" h="13723" extrusionOk="0">
                  <a:moveTo>
                    <a:pt x="0" y="1"/>
                  </a:moveTo>
                  <a:lnTo>
                    <a:pt x="0" y="13722"/>
                  </a:lnTo>
                  <a:lnTo>
                    <a:pt x="14526" y="13722"/>
                  </a:lnTo>
                  <a:lnTo>
                    <a:pt x="14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60"/>
            <p:cNvSpPr/>
            <p:nvPr/>
          </p:nvSpPr>
          <p:spPr>
            <a:xfrm>
              <a:off x="1860588" y="2828151"/>
              <a:ext cx="643175" cy="127608"/>
            </a:xfrm>
            <a:custGeom>
              <a:avLst/>
              <a:gdLst/>
              <a:ahLst/>
              <a:cxnLst/>
              <a:rect l="l" t="t" r="r" b="b"/>
              <a:pathLst>
                <a:path w="14526" h="2882" extrusionOk="0">
                  <a:moveTo>
                    <a:pt x="0" y="1"/>
                  </a:moveTo>
                  <a:lnTo>
                    <a:pt x="0" y="2881"/>
                  </a:lnTo>
                  <a:lnTo>
                    <a:pt x="14526" y="2881"/>
                  </a:lnTo>
                  <a:lnTo>
                    <a:pt x="14526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60"/>
            <p:cNvSpPr/>
            <p:nvPr/>
          </p:nvSpPr>
          <p:spPr>
            <a:xfrm>
              <a:off x="1860588" y="2676938"/>
              <a:ext cx="643175" cy="53797"/>
            </a:xfrm>
            <a:custGeom>
              <a:avLst/>
              <a:gdLst/>
              <a:ahLst/>
              <a:cxnLst/>
              <a:rect l="l" t="t" r="r" b="b"/>
              <a:pathLst>
                <a:path w="14526" h="1215" extrusionOk="0">
                  <a:moveTo>
                    <a:pt x="0" y="1"/>
                  </a:moveTo>
                  <a:lnTo>
                    <a:pt x="0" y="1215"/>
                  </a:lnTo>
                  <a:lnTo>
                    <a:pt x="14526" y="1215"/>
                  </a:lnTo>
                  <a:lnTo>
                    <a:pt x="14526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60"/>
            <p:cNvSpPr/>
            <p:nvPr/>
          </p:nvSpPr>
          <p:spPr>
            <a:xfrm>
              <a:off x="2496169" y="2676938"/>
              <a:ext cx="438923" cy="607620"/>
            </a:xfrm>
            <a:custGeom>
              <a:avLst/>
              <a:gdLst/>
              <a:ahLst/>
              <a:cxnLst/>
              <a:rect l="l" t="t" r="r" b="b"/>
              <a:pathLst>
                <a:path w="9913" h="13723" extrusionOk="0">
                  <a:moveTo>
                    <a:pt x="1" y="1"/>
                  </a:moveTo>
                  <a:lnTo>
                    <a:pt x="1" y="13722"/>
                  </a:lnTo>
                  <a:lnTo>
                    <a:pt x="9912" y="13722"/>
                  </a:lnTo>
                  <a:lnTo>
                    <a:pt x="99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60"/>
            <p:cNvSpPr/>
            <p:nvPr/>
          </p:nvSpPr>
          <p:spPr>
            <a:xfrm>
              <a:off x="2496169" y="2676938"/>
              <a:ext cx="438923" cy="53797"/>
            </a:xfrm>
            <a:custGeom>
              <a:avLst/>
              <a:gdLst/>
              <a:ahLst/>
              <a:cxnLst/>
              <a:rect l="l" t="t" r="r" b="b"/>
              <a:pathLst>
                <a:path w="9913" h="1215" extrusionOk="0">
                  <a:moveTo>
                    <a:pt x="1" y="1"/>
                  </a:moveTo>
                  <a:lnTo>
                    <a:pt x="1" y="1215"/>
                  </a:lnTo>
                  <a:lnTo>
                    <a:pt x="9912" y="1215"/>
                  </a:lnTo>
                  <a:lnTo>
                    <a:pt x="9912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60"/>
            <p:cNvSpPr/>
            <p:nvPr/>
          </p:nvSpPr>
          <p:spPr>
            <a:xfrm>
              <a:off x="1834109" y="2658164"/>
              <a:ext cx="1132486" cy="42551"/>
            </a:xfrm>
            <a:custGeom>
              <a:avLst/>
              <a:gdLst/>
              <a:ahLst/>
              <a:cxnLst/>
              <a:rect l="l" t="t" r="r" b="b"/>
              <a:pathLst>
                <a:path w="25577" h="961" extrusionOk="0">
                  <a:moveTo>
                    <a:pt x="1" y="1"/>
                  </a:moveTo>
                  <a:lnTo>
                    <a:pt x="1" y="961"/>
                  </a:lnTo>
                  <a:lnTo>
                    <a:pt x="25577" y="961"/>
                  </a:lnTo>
                  <a:lnTo>
                    <a:pt x="25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60"/>
            <p:cNvSpPr/>
            <p:nvPr/>
          </p:nvSpPr>
          <p:spPr>
            <a:xfrm>
              <a:off x="1834109" y="2658164"/>
              <a:ext cx="696175" cy="42551"/>
            </a:xfrm>
            <a:custGeom>
              <a:avLst/>
              <a:gdLst/>
              <a:ahLst/>
              <a:cxnLst/>
              <a:rect l="l" t="t" r="r" b="b"/>
              <a:pathLst>
                <a:path w="15723" h="961" extrusionOk="0">
                  <a:moveTo>
                    <a:pt x="1" y="1"/>
                  </a:moveTo>
                  <a:lnTo>
                    <a:pt x="1" y="961"/>
                  </a:lnTo>
                  <a:lnTo>
                    <a:pt x="15722" y="961"/>
                  </a:lnTo>
                  <a:lnTo>
                    <a:pt x="157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60"/>
            <p:cNvSpPr/>
            <p:nvPr/>
          </p:nvSpPr>
          <p:spPr>
            <a:xfrm>
              <a:off x="2063696" y="2961962"/>
              <a:ext cx="201418" cy="322650"/>
            </a:xfrm>
            <a:custGeom>
              <a:avLst/>
              <a:gdLst/>
              <a:ahLst/>
              <a:cxnLst/>
              <a:rect l="l" t="t" r="r" b="b"/>
              <a:pathLst>
                <a:path w="4549" h="7287" extrusionOk="0">
                  <a:moveTo>
                    <a:pt x="0" y="1"/>
                  </a:moveTo>
                  <a:lnTo>
                    <a:pt x="0" y="7286"/>
                  </a:lnTo>
                  <a:lnTo>
                    <a:pt x="4549" y="7286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60"/>
            <p:cNvSpPr/>
            <p:nvPr/>
          </p:nvSpPr>
          <p:spPr>
            <a:xfrm>
              <a:off x="2090928" y="2987954"/>
              <a:ext cx="143813" cy="296659"/>
            </a:xfrm>
            <a:custGeom>
              <a:avLst/>
              <a:gdLst/>
              <a:ahLst/>
              <a:cxnLst/>
              <a:rect l="l" t="t" r="r" b="b"/>
              <a:pathLst>
                <a:path w="3248" h="6700" extrusionOk="0">
                  <a:moveTo>
                    <a:pt x="1" y="0"/>
                  </a:moveTo>
                  <a:lnTo>
                    <a:pt x="1" y="6699"/>
                  </a:lnTo>
                  <a:lnTo>
                    <a:pt x="3248" y="6699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60"/>
            <p:cNvSpPr/>
            <p:nvPr/>
          </p:nvSpPr>
          <p:spPr>
            <a:xfrm>
              <a:off x="1899819" y="2918701"/>
              <a:ext cx="136198" cy="190393"/>
            </a:xfrm>
            <a:custGeom>
              <a:avLst/>
              <a:gdLst/>
              <a:ahLst/>
              <a:cxnLst/>
              <a:rect l="l" t="t" r="r" b="b"/>
              <a:pathLst>
                <a:path w="3076" h="4300" extrusionOk="0">
                  <a:moveTo>
                    <a:pt x="1" y="1"/>
                  </a:moveTo>
                  <a:lnTo>
                    <a:pt x="1" y="4299"/>
                  </a:lnTo>
                  <a:lnTo>
                    <a:pt x="3076" y="4299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60"/>
            <p:cNvSpPr/>
            <p:nvPr/>
          </p:nvSpPr>
          <p:spPr>
            <a:xfrm>
              <a:off x="1920011" y="2948944"/>
              <a:ext cx="93027" cy="129910"/>
            </a:xfrm>
            <a:custGeom>
              <a:avLst/>
              <a:gdLst/>
              <a:ahLst/>
              <a:cxnLst/>
              <a:rect l="l" t="t" r="r" b="b"/>
              <a:pathLst>
                <a:path w="2101" h="2934" extrusionOk="0">
                  <a:moveTo>
                    <a:pt x="1" y="0"/>
                  </a:moveTo>
                  <a:lnTo>
                    <a:pt x="1" y="2934"/>
                  </a:lnTo>
                  <a:lnTo>
                    <a:pt x="2100" y="2934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60"/>
            <p:cNvSpPr/>
            <p:nvPr/>
          </p:nvSpPr>
          <p:spPr>
            <a:xfrm>
              <a:off x="2305858" y="2918701"/>
              <a:ext cx="136242" cy="190393"/>
            </a:xfrm>
            <a:custGeom>
              <a:avLst/>
              <a:gdLst/>
              <a:ahLst/>
              <a:cxnLst/>
              <a:rect l="l" t="t" r="r" b="b"/>
              <a:pathLst>
                <a:path w="3077" h="4300" extrusionOk="0">
                  <a:moveTo>
                    <a:pt x="1" y="1"/>
                  </a:moveTo>
                  <a:lnTo>
                    <a:pt x="1" y="4299"/>
                  </a:lnTo>
                  <a:lnTo>
                    <a:pt x="3077" y="4299"/>
                  </a:lnTo>
                  <a:lnTo>
                    <a:pt x="30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60"/>
            <p:cNvSpPr/>
            <p:nvPr/>
          </p:nvSpPr>
          <p:spPr>
            <a:xfrm>
              <a:off x="2326094" y="2948944"/>
              <a:ext cx="93027" cy="129910"/>
            </a:xfrm>
            <a:custGeom>
              <a:avLst/>
              <a:gdLst/>
              <a:ahLst/>
              <a:cxnLst/>
              <a:rect l="l" t="t" r="r" b="b"/>
              <a:pathLst>
                <a:path w="2101" h="2934" extrusionOk="0">
                  <a:moveTo>
                    <a:pt x="1" y="0"/>
                  </a:moveTo>
                  <a:lnTo>
                    <a:pt x="1" y="2934"/>
                  </a:lnTo>
                  <a:lnTo>
                    <a:pt x="2100" y="2934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60"/>
            <p:cNvSpPr/>
            <p:nvPr/>
          </p:nvSpPr>
          <p:spPr>
            <a:xfrm>
              <a:off x="1834109" y="2658164"/>
              <a:ext cx="696175" cy="11601"/>
            </a:xfrm>
            <a:custGeom>
              <a:avLst/>
              <a:gdLst/>
              <a:ahLst/>
              <a:cxnLst/>
              <a:rect l="l" t="t" r="r" b="b"/>
              <a:pathLst>
                <a:path w="15723" h="262" extrusionOk="0">
                  <a:moveTo>
                    <a:pt x="1" y="1"/>
                  </a:moveTo>
                  <a:lnTo>
                    <a:pt x="1" y="262"/>
                  </a:lnTo>
                  <a:lnTo>
                    <a:pt x="15722" y="262"/>
                  </a:lnTo>
                  <a:lnTo>
                    <a:pt x="15722" y="1"/>
                  </a:lnTo>
                  <a:close/>
                </a:path>
              </a:pathLst>
            </a:custGeom>
            <a:solidFill>
              <a:srgbClr val="FED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60"/>
            <p:cNvSpPr/>
            <p:nvPr/>
          </p:nvSpPr>
          <p:spPr>
            <a:xfrm>
              <a:off x="2306212" y="3108392"/>
              <a:ext cx="135578" cy="9741"/>
            </a:xfrm>
            <a:custGeom>
              <a:avLst/>
              <a:gdLst/>
              <a:ahLst/>
              <a:cxnLst/>
              <a:rect l="l" t="t" r="r" b="b"/>
              <a:pathLst>
                <a:path w="3062" h="220" extrusionOk="0">
                  <a:moveTo>
                    <a:pt x="0" y="1"/>
                  </a:moveTo>
                  <a:lnTo>
                    <a:pt x="0" y="219"/>
                  </a:lnTo>
                  <a:lnTo>
                    <a:pt x="3061" y="219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60"/>
            <p:cNvSpPr/>
            <p:nvPr/>
          </p:nvSpPr>
          <p:spPr>
            <a:xfrm>
              <a:off x="1901059" y="3108392"/>
              <a:ext cx="135578" cy="9741"/>
            </a:xfrm>
            <a:custGeom>
              <a:avLst/>
              <a:gdLst/>
              <a:ahLst/>
              <a:cxnLst/>
              <a:rect l="l" t="t" r="r" b="b"/>
              <a:pathLst>
                <a:path w="3062" h="220" extrusionOk="0">
                  <a:moveTo>
                    <a:pt x="1" y="1"/>
                  </a:moveTo>
                  <a:lnTo>
                    <a:pt x="1" y="219"/>
                  </a:lnTo>
                  <a:lnTo>
                    <a:pt x="3061" y="219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60"/>
            <p:cNvSpPr/>
            <p:nvPr/>
          </p:nvSpPr>
          <p:spPr>
            <a:xfrm>
              <a:off x="1920011" y="2948944"/>
              <a:ext cx="93027" cy="129910"/>
            </a:xfrm>
            <a:custGeom>
              <a:avLst/>
              <a:gdLst/>
              <a:ahLst/>
              <a:cxnLst/>
              <a:rect l="l" t="t" r="r" b="b"/>
              <a:pathLst>
                <a:path w="2101" h="2934" extrusionOk="0">
                  <a:moveTo>
                    <a:pt x="2100" y="0"/>
                  </a:moveTo>
                  <a:lnTo>
                    <a:pt x="1" y="2934"/>
                  </a:lnTo>
                  <a:lnTo>
                    <a:pt x="2100" y="2934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60"/>
            <p:cNvSpPr/>
            <p:nvPr/>
          </p:nvSpPr>
          <p:spPr>
            <a:xfrm>
              <a:off x="2326094" y="2948944"/>
              <a:ext cx="93027" cy="129910"/>
            </a:xfrm>
            <a:custGeom>
              <a:avLst/>
              <a:gdLst/>
              <a:ahLst/>
              <a:cxnLst/>
              <a:rect l="l" t="t" r="r" b="b"/>
              <a:pathLst>
                <a:path w="2101" h="2934" extrusionOk="0">
                  <a:moveTo>
                    <a:pt x="2052" y="0"/>
                  </a:moveTo>
                  <a:lnTo>
                    <a:pt x="1" y="2934"/>
                  </a:lnTo>
                  <a:lnTo>
                    <a:pt x="2100" y="2934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60"/>
            <p:cNvSpPr/>
            <p:nvPr/>
          </p:nvSpPr>
          <p:spPr>
            <a:xfrm>
              <a:off x="1743204" y="3248845"/>
              <a:ext cx="643264" cy="607620"/>
            </a:xfrm>
            <a:custGeom>
              <a:avLst/>
              <a:gdLst/>
              <a:ahLst/>
              <a:cxnLst/>
              <a:rect l="l" t="t" r="r" b="b"/>
              <a:pathLst>
                <a:path w="14528" h="13723" extrusionOk="0">
                  <a:moveTo>
                    <a:pt x="1" y="1"/>
                  </a:moveTo>
                  <a:lnTo>
                    <a:pt x="1" y="13722"/>
                  </a:lnTo>
                  <a:lnTo>
                    <a:pt x="14527" y="13722"/>
                  </a:lnTo>
                  <a:lnTo>
                    <a:pt x="14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60"/>
            <p:cNvSpPr/>
            <p:nvPr/>
          </p:nvSpPr>
          <p:spPr>
            <a:xfrm>
              <a:off x="1743204" y="3400147"/>
              <a:ext cx="643264" cy="127563"/>
            </a:xfrm>
            <a:custGeom>
              <a:avLst/>
              <a:gdLst/>
              <a:ahLst/>
              <a:cxnLst/>
              <a:rect l="l" t="t" r="r" b="b"/>
              <a:pathLst>
                <a:path w="14528" h="2881" extrusionOk="0">
                  <a:moveTo>
                    <a:pt x="1" y="0"/>
                  </a:moveTo>
                  <a:lnTo>
                    <a:pt x="1" y="2880"/>
                  </a:lnTo>
                  <a:lnTo>
                    <a:pt x="14527" y="2880"/>
                  </a:lnTo>
                  <a:lnTo>
                    <a:pt x="14527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60"/>
            <p:cNvSpPr/>
            <p:nvPr/>
          </p:nvSpPr>
          <p:spPr>
            <a:xfrm>
              <a:off x="1743204" y="3248845"/>
              <a:ext cx="643264" cy="53841"/>
            </a:xfrm>
            <a:custGeom>
              <a:avLst/>
              <a:gdLst/>
              <a:ahLst/>
              <a:cxnLst/>
              <a:rect l="l" t="t" r="r" b="b"/>
              <a:pathLst>
                <a:path w="14528" h="1216" extrusionOk="0">
                  <a:moveTo>
                    <a:pt x="1" y="1"/>
                  </a:moveTo>
                  <a:lnTo>
                    <a:pt x="1" y="1215"/>
                  </a:lnTo>
                  <a:lnTo>
                    <a:pt x="14527" y="1215"/>
                  </a:lnTo>
                  <a:lnTo>
                    <a:pt x="14527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60"/>
            <p:cNvSpPr/>
            <p:nvPr/>
          </p:nvSpPr>
          <p:spPr>
            <a:xfrm>
              <a:off x="2378830" y="3248845"/>
              <a:ext cx="438879" cy="607620"/>
            </a:xfrm>
            <a:custGeom>
              <a:avLst/>
              <a:gdLst/>
              <a:ahLst/>
              <a:cxnLst/>
              <a:rect l="l" t="t" r="r" b="b"/>
              <a:pathLst>
                <a:path w="9912" h="13723" extrusionOk="0">
                  <a:moveTo>
                    <a:pt x="1" y="1"/>
                  </a:moveTo>
                  <a:lnTo>
                    <a:pt x="1" y="13722"/>
                  </a:lnTo>
                  <a:lnTo>
                    <a:pt x="9912" y="13722"/>
                  </a:lnTo>
                  <a:lnTo>
                    <a:pt x="99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60"/>
            <p:cNvSpPr/>
            <p:nvPr/>
          </p:nvSpPr>
          <p:spPr>
            <a:xfrm>
              <a:off x="2378830" y="3248845"/>
              <a:ext cx="438879" cy="53841"/>
            </a:xfrm>
            <a:custGeom>
              <a:avLst/>
              <a:gdLst/>
              <a:ahLst/>
              <a:cxnLst/>
              <a:rect l="l" t="t" r="r" b="b"/>
              <a:pathLst>
                <a:path w="9912" h="1216" extrusionOk="0">
                  <a:moveTo>
                    <a:pt x="1" y="1"/>
                  </a:moveTo>
                  <a:lnTo>
                    <a:pt x="1" y="1215"/>
                  </a:lnTo>
                  <a:lnTo>
                    <a:pt x="9912" y="1215"/>
                  </a:lnTo>
                  <a:lnTo>
                    <a:pt x="9912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60"/>
            <p:cNvSpPr/>
            <p:nvPr/>
          </p:nvSpPr>
          <p:spPr>
            <a:xfrm>
              <a:off x="1716770" y="3230115"/>
              <a:ext cx="1132486" cy="42551"/>
            </a:xfrm>
            <a:custGeom>
              <a:avLst/>
              <a:gdLst/>
              <a:ahLst/>
              <a:cxnLst/>
              <a:rect l="l" t="t" r="r" b="b"/>
              <a:pathLst>
                <a:path w="25577" h="961" extrusionOk="0">
                  <a:moveTo>
                    <a:pt x="0" y="0"/>
                  </a:moveTo>
                  <a:lnTo>
                    <a:pt x="0" y="960"/>
                  </a:lnTo>
                  <a:lnTo>
                    <a:pt x="25576" y="960"/>
                  </a:lnTo>
                  <a:lnTo>
                    <a:pt x="25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60"/>
            <p:cNvSpPr/>
            <p:nvPr/>
          </p:nvSpPr>
          <p:spPr>
            <a:xfrm>
              <a:off x="1716770" y="3230115"/>
              <a:ext cx="696131" cy="42551"/>
            </a:xfrm>
            <a:custGeom>
              <a:avLst/>
              <a:gdLst/>
              <a:ahLst/>
              <a:cxnLst/>
              <a:rect l="l" t="t" r="r" b="b"/>
              <a:pathLst>
                <a:path w="15722" h="961" extrusionOk="0">
                  <a:moveTo>
                    <a:pt x="0" y="0"/>
                  </a:moveTo>
                  <a:lnTo>
                    <a:pt x="0" y="960"/>
                  </a:lnTo>
                  <a:lnTo>
                    <a:pt x="15722" y="960"/>
                  </a:lnTo>
                  <a:lnTo>
                    <a:pt x="157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60"/>
            <p:cNvSpPr/>
            <p:nvPr/>
          </p:nvSpPr>
          <p:spPr>
            <a:xfrm>
              <a:off x="1946357" y="3533869"/>
              <a:ext cx="201418" cy="322694"/>
            </a:xfrm>
            <a:custGeom>
              <a:avLst/>
              <a:gdLst/>
              <a:ahLst/>
              <a:cxnLst/>
              <a:rect l="l" t="t" r="r" b="b"/>
              <a:pathLst>
                <a:path w="4549" h="7288" extrusionOk="0">
                  <a:moveTo>
                    <a:pt x="0" y="1"/>
                  </a:moveTo>
                  <a:lnTo>
                    <a:pt x="0" y="7288"/>
                  </a:lnTo>
                  <a:lnTo>
                    <a:pt x="4548" y="728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60"/>
            <p:cNvSpPr/>
            <p:nvPr/>
          </p:nvSpPr>
          <p:spPr>
            <a:xfrm>
              <a:off x="1973588" y="3559861"/>
              <a:ext cx="143813" cy="296704"/>
            </a:xfrm>
            <a:custGeom>
              <a:avLst/>
              <a:gdLst/>
              <a:ahLst/>
              <a:cxnLst/>
              <a:rect l="l" t="t" r="r" b="b"/>
              <a:pathLst>
                <a:path w="3248" h="6701" extrusionOk="0">
                  <a:moveTo>
                    <a:pt x="0" y="0"/>
                  </a:moveTo>
                  <a:lnTo>
                    <a:pt x="0" y="6701"/>
                  </a:lnTo>
                  <a:lnTo>
                    <a:pt x="3247" y="6701"/>
                  </a:lnTo>
                  <a:lnTo>
                    <a:pt x="3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60"/>
            <p:cNvSpPr/>
            <p:nvPr/>
          </p:nvSpPr>
          <p:spPr>
            <a:xfrm>
              <a:off x="1782480" y="3490653"/>
              <a:ext cx="136242" cy="190349"/>
            </a:xfrm>
            <a:custGeom>
              <a:avLst/>
              <a:gdLst/>
              <a:ahLst/>
              <a:cxnLst/>
              <a:rect l="l" t="t" r="r" b="b"/>
              <a:pathLst>
                <a:path w="3077" h="4299" extrusionOk="0">
                  <a:moveTo>
                    <a:pt x="0" y="0"/>
                  </a:moveTo>
                  <a:lnTo>
                    <a:pt x="0" y="4299"/>
                  </a:lnTo>
                  <a:lnTo>
                    <a:pt x="3077" y="4299"/>
                  </a:lnTo>
                  <a:lnTo>
                    <a:pt x="30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60"/>
            <p:cNvSpPr/>
            <p:nvPr/>
          </p:nvSpPr>
          <p:spPr>
            <a:xfrm>
              <a:off x="1802671" y="3520851"/>
              <a:ext cx="92983" cy="129954"/>
            </a:xfrm>
            <a:custGeom>
              <a:avLst/>
              <a:gdLst/>
              <a:ahLst/>
              <a:cxnLst/>
              <a:rect l="l" t="t" r="r" b="b"/>
              <a:pathLst>
                <a:path w="2100" h="2935" extrusionOk="0">
                  <a:moveTo>
                    <a:pt x="0" y="1"/>
                  </a:moveTo>
                  <a:lnTo>
                    <a:pt x="0" y="2934"/>
                  </a:lnTo>
                  <a:lnTo>
                    <a:pt x="2100" y="2934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60"/>
            <p:cNvSpPr/>
            <p:nvPr/>
          </p:nvSpPr>
          <p:spPr>
            <a:xfrm>
              <a:off x="2188519" y="3490653"/>
              <a:ext cx="136242" cy="190349"/>
            </a:xfrm>
            <a:custGeom>
              <a:avLst/>
              <a:gdLst/>
              <a:ahLst/>
              <a:cxnLst/>
              <a:rect l="l" t="t" r="r" b="b"/>
              <a:pathLst>
                <a:path w="3077" h="4299" extrusionOk="0">
                  <a:moveTo>
                    <a:pt x="0" y="0"/>
                  </a:moveTo>
                  <a:lnTo>
                    <a:pt x="0" y="4299"/>
                  </a:lnTo>
                  <a:lnTo>
                    <a:pt x="3076" y="429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60"/>
            <p:cNvSpPr/>
            <p:nvPr/>
          </p:nvSpPr>
          <p:spPr>
            <a:xfrm>
              <a:off x="2208754" y="3520851"/>
              <a:ext cx="92983" cy="129954"/>
            </a:xfrm>
            <a:custGeom>
              <a:avLst/>
              <a:gdLst/>
              <a:ahLst/>
              <a:cxnLst/>
              <a:rect l="l" t="t" r="r" b="b"/>
              <a:pathLst>
                <a:path w="2100" h="2935" extrusionOk="0">
                  <a:moveTo>
                    <a:pt x="0" y="1"/>
                  </a:moveTo>
                  <a:lnTo>
                    <a:pt x="0" y="2934"/>
                  </a:lnTo>
                  <a:lnTo>
                    <a:pt x="2100" y="2934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60"/>
            <p:cNvSpPr/>
            <p:nvPr/>
          </p:nvSpPr>
          <p:spPr>
            <a:xfrm>
              <a:off x="1716770" y="3230115"/>
              <a:ext cx="696131" cy="11645"/>
            </a:xfrm>
            <a:custGeom>
              <a:avLst/>
              <a:gdLst/>
              <a:ahLst/>
              <a:cxnLst/>
              <a:rect l="l" t="t" r="r" b="b"/>
              <a:pathLst>
                <a:path w="15722" h="263" extrusionOk="0">
                  <a:moveTo>
                    <a:pt x="0" y="0"/>
                  </a:moveTo>
                  <a:lnTo>
                    <a:pt x="0" y="262"/>
                  </a:lnTo>
                  <a:lnTo>
                    <a:pt x="15722" y="262"/>
                  </a:lnTo>
                  <a:lnTo>
                    <a:pt x="15722" y="0"/>
                  </a:lnTo>
                  <a:close/>
                </a:path>
              </a:pathLst>
            </a:custGeom>
            <a:solidFill>
              <a:srgbClr val="FED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60"/>
            <p:cNvSpPr/>
            <p:nvPr/>
          </p:nvSpPr>
          <p:spPr>
            <a:xfrm>
              <a:off x="2188829" y="3680344"/>
              <a:ext cx="135578" cy="9697"/>
            </a:xfrm>
            <a:custGeom>
              <a:avLst/>
              <a:gdLst/>
              <a:ahLst/>
              <a:cxnLst/>
              <a:rect l="l" t="t" r="r" b="b"/>
              <a:pathLst>
                <a:path w="3062" h="219" extrusionOk="0">
                  <a:moveTo>
                    <a:pt x="1" y="0"/>
                  </a:moveTo>
                  <a:lnTo>
                    <a:pt x="1" y="219"/>
                  </a:lnTo>
                  <a:lnTo>
                    <a:pt x="3062" y="219"/>
                  </a:lnTo>
                  <a:lnTo>
                    <a:pt x="3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60"/>
            <p:cNvSpPr/>
            <p:nvPr/>
          </p:nvSpPr>
          <p:spPr>
            <a:xfrm>
              <a:off x="1783720" y="3680344"/>
              <a:ext cx="135533" cy="9697"/>
            </a:xfrm>
            <a:custGeom>
              <a:avLst/>
              <a:gdLst/>
              <a:ahLst/>
              <a:cxnLst/>
              <a:rect l="l" t="t" r="r" b="b"/>
              <a:pathLst>
                <a:path w="3061" h="219" extrusionOk="0">
                  <a:moveTo>
                    <a:pt x="0" y="0"/>
                  </a:moveTo>
                  <a:lnTo>
                    <a:pt x="0" y="219"/>
                  </a:lnTo>
                  <a:lnTo>
                    <a:pt x="3061" y="219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60"/>
            <p:cNvSpPr/>
            <p:nvPr/>
          </p:nvSpPr>
          <p:spPr>
            <a:xfrm>
              <a:off x="1802671" y="3520851"/>
              <a:ext cx="92983" cy="129954"/>
            </a:xfrm>
            <a:custGeom>
              <a:avLst/>
              <a:gdLst/>
              <a:ahLst/>
              <a:cxnLst/>
              <a:rect l="l" t="t" r="r" b="b"/>
              <a:pathLst>
                <a:path w="2100" h="2935" extrusionOk="0">
                  <a:moveTo>
                    <a:pt x="2100" y="1"/>
                  </a:moveTo>
                  <a:lnTo>
                    <a:pt x="0" y="2934"/>
                  </a:lnTo>
                  <a:lnTo>
                    <a:pt x="2100" y="2934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60"/>
            <p:cNvSpPr/>
            <p:nvPr/>
          </p:nvSpPr>
          <p:spPr>
            <a:xfrm>
              <a:off x="2208754" y="3520851"/>
              <a:ext cx="92983" cy="129954"/>
            </a:xfrm>
            <a:custGeom>
              <a:avLst/>
              <a:gdLst/>
              <a:ahLst/>
              <a:cxnLst/>
              <a:rect l="l" t="t" r="r" b="b"/>
              <a:pathLst>
                <a:path w="2100" h="2935" extrusionOk="0">
                  <a:moveTo>
                    <a:pt x="2052" y="1"/>
                  </a:moveTo>
                  <a:lnTo>
                    <a:pt x="0" y="2934"/>
                  </a:lnTo>
                  <a:lnTo>
                    <a:pt x="2100" y="2934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60"/>
            <p:cNvSpPr/>
            <p:nvPr/>
          </p:nvSpPr>
          <p:spPr>
            <a:xfrm>
              <a:off x="1535473" y="3493044"/>
              <a:ext cx="586455" cy="363385"/>
            </a:xfrm>
            <a:custGeom>
              <a:avLst/>
              <a:gdLst/>
              <a:ahLst/>
              <a:cxnLst/>
              <a:rect l="l" t="t" r="r" b="b"/>
              <a:pathLst>
                <a:path w="13245" h="8207" extrusionOk="0">
                  <a:moveTo>
                    <a:pt x="1" y="1"/>
                  </a:moveTo>
                  <a:lnTo>
                    <a:pt x="1" y="1071"/>
                  </a:lnTo>
                  <a:lnTo>
                    <a:pt x="954" y="1071"/>
                  </a:lnTo>
                  <a:lnTo>
                    <a:pt x="954" y="1963"/>
                  </a:lnTo>
                  <a:lnTo>
                    <a:pt x="1907" y="1963"/>
                  </a:lnTo>
                  <a:lnTo>
                    <a:pt x="1907" y="2855"/>
                  </a:lnTo>
                  <a:lnTo>
                    <a:pt x="2862" y="2855"/>
                  </a:lnTo>
                  <a:lnTo>
                    <a:pt x="2862" y="3747"/>
                  </a:lnTo>
                  <a:lnTo>
                    <a:pt x="3815" y="3747"/>
                  </a:lnTo>
                  <a:lnTo>
                    <a:pt x="3815" y="4639"/>
                  </a:lnTo>
                  <a:lnTo>
                    <a:pt x="4768" y="4639"/>
                  </a:lnTo>
                  <a:lnTo>
                    <a:pt x="4768" y="5531"/>
                  </a:lnTo>
                  <a:lnTo>
                    <a:pt x="5723" y="5531"/>
                  </a:lnTo>
                  <a:lnTo>
                    <a:pt x="5723" y="6245"/>
                  </a:lnTo>
                  <a:lnTo>
                    <a:pt x="3221" y="6245"/>
                  </a:lnTo>
                  <a:lnTo>
                    <a:pt x="3221" y="7315"/>
                  </a:lnTo>
                  <a:lnTo>
                    <a:pt x="4175" y="7315"/>
                  </a:lnTo>
                  <a:lnTo>
                    <a:pt x="4175" y="8206"/>
                  </a:lnTo>
                  <a:lnTo>
                    <a:pt x="13245" y="8206"/>
                  </a:lnTo>
                  <a:lnTo>
                    <a:pt x="13245" y="7137"/>
                  </a:lnTo>
                  <a:lnTo>
                    <a:pt x="12290" y="7137"/>
                  </a:lnTo>
                  <a:lnTo>
                    <a:pt x="12290" y="6245"/>
                  </a:lnTo>
                  <a:lnTo>
                    <a:pt x="11337" y="6245"/>
                  </a:lnTo>
                  <a:lnTo>
                    <a:pt x="11337" y="5353"/>
                  </a:lnTo>
                  <a:lnTo>
                    <a:pt x="10384" y="5353"/>
                  </a:lnTo>
                  <a:lnTo>
                    <a:pt x="10384" y="4461"/>
                  </a:lnTo>
                  <a:lnTo>
                    <a:pt x="9429" y="4461"/>
                  </a:lnTo>
                  <a:lnTo>
                    <a:pt x="9429" y="3569"/>
                  </a:lnTo>
                  <a:lnTo>
                    <a:pt x="8476" y="3569"/>
                  </a:lnTo>
                  <a:lnTo>
                    <a:pt x="8476" y="2677"/>
                  </a:lnTo>
                  <a:lnTo>
                    <a:pt x="7522" y="2677"/>
                  </a:lnTo>
                  <a:lnTo>
                    <a:pt x="7522" y="1785"/>
                  </a:lnTo>
                  <a:lnTo>
                    <a:pt x="6568" y="1785"/>
                  </a:lnTo>
                  <a:lnTo>
                    <a:pt x="6568" y="893"/>
                  </a:lnTo>
                  <a:lnTo>
                    <a:pt x="5615" y="893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60"/>
            <p:cNvSpPr/>
            <p:nvPr/>
          </p:nvSpPr>
          <p:spPr>
            <a:xfrm>
              <a:off x="1592858" y="3531877"/>
              <a:ext cx="478773" cy="363341"/>
            </a:xfrm>
            <a:custGeom>
              <a:avLst/>
              <a:gdLst/>
              <a:ahLst/>
              <a:cxnLst/>
              <a:rect l="l" t="t" r="r" b="b"/>
              <a:pathLst>
                <a:path w="10813" h="8206" extrusionOk="0">
                  <a:moveTo>
                    <a:pt x="0" y="0"/>
                  </a:moveTo>
                  <a:lnTo>
                    <a:pt x="0" y="2855"/>
                  </a:lnTo>
                  <a:lnTo>
                    <a:pt x="429" y="2855"/>
                  </a:lnTo>
                  <a:lnTo>
                    <a:pt x="429" y="3746"/>
                  </a:lnTo>
                  <a:lnTo>
                    <a:pt x="1383" y="3746"/>
                  </a:lnTo>
                  <a:lnTo>
                    <a:pt x="1383" y="4638"/>
                  </a:lnTo>
                  <a:lnTo>
                    <a:pt x="2337" y="4638"/>
                  </a:lnTo>
                  <a:lnTo>
                    <a:pt x="2337" y="5530"/>
                  </a:lnTo>
                  <a:lnTo>
                    <a:pt x="3291" y="5530"/>
                  </a:lnTo>
                  <a:lnTo>
                    <a:pt x="3291" y="6243"/>
                  </a:lnTo>
                  <a:lnTo>
                    <a:pt x="790" y="6243"/>
                  </a:lnTo>
                  <a:lnTo>
                    <a:pt x="790" y="7314"/>
                  </a:lnTo>
                  <a:lnTo>
                    <a:pt x="1743" y="7314"/>
                  </a:lnTo>
                  <a:lnTo>
                    <a:pt x="1743" y="8206"/>
                  </a:lnTo>
                  <a:lnTo>
                    <a:pt x="10812" y="8206"/>
                  </a:lnTo>
                  <a:lnTo>
                    <a:pt x="10812" y="7135"/>
                  </a:lnTo>
                  <a:lnTo>
                    <a:pt x="9859" y="7135"/>
                  </a:lnTo>
                  <a:lnTo>
                    <a:pt x="9859" y="6243"/>
                  </a:lnTo>
                  <a:lnTo>
                    <a:pt x="8905" y="6243"/>
                  </a:lnTo>
                  <a:lnTo>
                    <a:pt x="8905" y="5351"/>
                  </a:lnTo>
                  <a:lnTo>
                    <a:pt x="7951" y="5351"/>
                  </a:lnTo>
                  <a:lnTo>
                    <a:pt x="7951" y="4459"/>
                  </a:lnTo>
                  <a:lnTo>
                    <a:pt x="6998" y="4459"/>
                  </a:lnTo>
                  <a:lnTo>
                    <a:pt x="6998" y="3567"/>
                  </a:lnTo>
                  <a:lnTo>
                    <a:pt x="6044" y="3567"/>
                  </a:lnTo>
                  <a:lnTo>
                    <a:pt x="6044" y="2675"/>
                  </a:lnTo>
                  <a:lnTo>
                    <a:pt x="5090" y="2675"/>
                  </a:lnTo>
                  <a:lnTo>
                    <a:pt x="5090" y="1784"/>
                  </a:lnTo>
                  <a:lnTo>
                    <a:pt x="4137" y="1784"/>
                  </a:lnTo>
                  <a:lnTo>
                    <a:pt x="4137" y="892"/>
                  </a:lnTo>
                  <a:lnTo>
                    <a:pt x="3182" y="892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60"/>
            <p:cNvSpPr/>
            <p:nvPr/>
          </p:nvSpPr>
          <p:spPr>
            <a:xfrm>
              <a:off x="1535473" y="3493088"/>
              <a:ext cx="429979" cy="401331"/>
            </a:xfrm>
            <a:custGeom>
              <a:avLst/>
              <a:gdLst/>
              <a:ahLst/>
              <a:cxnLst/>
              <a:rect l="l" t="t" r="r" b="b"/>
              <a:pathLst>
                <a:path w="9711" h="9064" extrusionOk="0">
                  <a:moveTo>
                    <a:pt x="1" y="1"/>
                  </a:moveTo>
                  <a:lnTo>
                    <a:pt x="1" y="9064"/>
                  </a:lnTo>
                  <a:lnTo>
                    <a:pt x="9710" y="9064"/>
                  </a:lnTo>
                  <a:lnTo>
                    <a:pt x="9710" y="6612"/>
                  </a:lnTo>
                  <a:lnTo>
                    <a:pt x="138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60"/>
            <p:cNvSpPr/>
            <p:nvPr/>
          </p:nvSpPr>
          <p:spPr>
            <a:xfrm>
              <a:off x="2620903" y="2889920"/>
              <a:ext cx="653802" cy="976319"/>
            </a:xfrm>
            <a:custGeom>
              <a:avLst/>
              <a:gdLst/>
              <a:ahLst/>
              <a:cxnLst/>
              <a:rect l="l" t="t" r="r" b="b"/>
              <a:pathLst>
                <a:path w="14766" h="22050" extrusionOk="0">
                  <a:moveTo>
                    <a:pt x="0" y="1"/>
                  </a:moveTo>
                  <a:lnTo>
                    <a:pt x="0" y="22049"/>
                  </a:lnTo>
                  <a:lnTo>
                    <a:pt x="14765" y="22049"/>
                  </a:lnTo>
                  <a:lnTo>
                    <a:pt x="147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60"/>
            <p:cNvSpPr/>
            <p:nvPr/>
          </p:nvSpPr>
          <p:spPr>
            <a:xfrm>
              <a:off x="2773303" y="3333108"/>
              <a:ext cx="653802" cy="92806"/>
            </a:xfrm>
            <a:custGeom>
              <a:avLst/>
              <a:gdLst/>
              <a:ahLst/>
              <a:cxnLst/>
              <a:rect l="l" t="t" r="r" b="b"/>
              <a:pathLst>
                <a:path w="14766" h="2096" extrusionOk="0">
                  <a:moveTo>
                    <a:pt x="0" y="0"/>
                  </a:moveTo>
                  <a:lnTo>
                    <a:pt x="0" y="2095"/>
                  </a:lnTo>
                  <a:lnTo>
                    <a:pt x="14765" y="2095"/>
                  </a:lnTo>
                  <a:lnTo>
                    <a:pt x="14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60"/>
            <p:cNvSpPr/>
            <p:nvPr/>
          </p:nvSpPr>
          <p:spPr>
            <a:xfrm>
              <a:off x="2620903" y="2889920"/>
              <a:ext cx="653802" cy="42506"/>
            </a:xfrm>
            <a:custGeom>
              <a:avLst/>
              <a:gdLst/>
              <a:ahLst/>
              <a:cxnLst/>
              <a:rect l="l" t="t" r="r" b="b"/>
              <a:pathLst>
                <a:path w="14766" h="960" extrusionOk="0">
                  <a:moveTo>
                    <a:pt x="0" y="1"/>
                  </a:moveTo>
                  <a:lnTo>
                    <a:pt x="0" y="960"/>
                  </a:lnTo>
                  <a:lnTo>
                    <a:pt x="14765" y="960"/>
                  </a:lnTo>
                  <a:lnTo>
                    <a:pt x="14765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60"/>
            <p:cNvSpPr/>
            <p:nvPr/>
          </p:nvSpPr>
          <p:spPr>
            <a:xfrm>
              <a:off x="3276180" y="2889920"/>
              <a:ext cx="299006" cy="976319"/>
            </a:xfrm>
            <a:custGeom>
              <a:avLst/>
              <a:gdLst/>
              <a:ahLst/>
              <a:cxnLst/>
              <a:rect l="l" t="t" r="r" b="b"/>
              <a:pathLst>
                <a:path w="6753" h="22050" extrusionOk="0">
                  <a:moveTo>
                    <a:pt x="1" y="1"/>
                  </a:moveTo>
                  <a:lnTo>
                    <a:pt x="1" y="22049"/>
                  </a:lnTo>
                  <a:lnTo>
                    <a:pt x="6752" y="22049"/>
                  </a:lnTo>
                  <a:lnTo>
                    <a:pt x="6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60"/>
            <p:cNvSpPr/>
            <p:nvPr/>
          </p:nvSpPr>
          <p:spPr>
            <a:xfrm>
              <a:off x="3551906" y="2934287"/>
              <a:ext cx="733280" cy="1094894"/>
            </a:xfrm>
            <a:custGeom>
              <a:avLst/>
              <a:gdLst/>
              <a:ahLst/>
              <a:cxnLst/>
              <a:rect l="l" t="t" r="r" b="b"/>
              <a:pathLst>
                <a:path w="16561" h="24728" extrusionOk="0">
                  <a:moveTo>
                    <a:pt x="0" y="0"/>
                  </a:moveTo>
                  <a:lnTo>
                    <a:pt x="0" y="24728"/>
                  </a:lnTo>
                  <a:lnTo>
                    <a:pt x="16560" y="24728"/>
                  </a:lnTo>
                  <a:lnTo>
                    <a:pt x="16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60"/>
            <p:cNvSpPr/>
            <p:nvPr/>
          </p:nvSpPr>
          <p:spPr>
            <a:xfrm>
              <a:off x="4268824" y="2934287"/>
              <a:ext cx="430333" cy="1094894"/>
            </a:xfrm>
            <a:custGeom>
              <a:avLst/>
              <a:gdLst/>
              <a:ahLst/>
              <a:cxnLst/>
              <a:rect l="l" t="t" r="r" b="b"/>
              <a:pathLst>
                <a:path w="9719" h="24728" extrusionOk="0">
                  <a:moveTo>
                    <a:pt x="1" y="0"/>
                  </a:moveTo>
                  <a:lnTo>
                    <a:pt x="1" y="24728"/>
                  </a:lnTo>
                  <a:lnTo>
                    <a:pt x="9718" y="24728"/>
                  </a:lnTo>
                  <a:lnTo>
                    <a:pt x="9718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60"/>
            <p:cNvSpPr/>
            <p:nvPr/>
          </p:nvSpPr>
          <p:spPr>
            <a:xfrm>
              <a:off x="4262150" y="2934288"/>
              <a:ext cx="425959" cy="51713"/>
            </a:xfrm>
            <a:custGeom>
              <a:avLst/>
              <a:gdLst/>
              <a:ahLst/>
              <a:cxnLst/>
              <a:rect l="l" t="t" r="r" b="b"/>
              <a:pathLst>
                <a:path w="9719" h="1168" extrusionOk="0">
                  <a:moveTo>
                    <a:pt x="1" y="0"/>
                  </a:moveTo>
                  <a:lnTo>
                    <a:pt x="1" y="1168"/>
                  </a:lnTo>
                  <a:lnTo>
                    <a:pt x="9718" y="1168"/>
                  </a:lnTo>
                  <a:lnTo>
                    <a:pt x="9718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60"/>
            <p:cNvSpPr/>
            <p:nvPr/>
          </p:nvSpPr>
          <p:spPr>
            <a:xfrm>
              <a:off x="3629966" y="2934287"/>
              <a:ext cx="640784" cy="51716"/>
            </a:xfrm>
            <a:custGeom>
              <a:avLst/>
              <a:gdLst/>
              <a:ahLst/>
              <a:cxnLst/>
              <a:rect l="l" t="t" r="r" b="b"/>
              <a:pathLst>
                <a:path w="14472" h="1168" extrusionOk="0">
                  <a:moveTo>
                    <a:pt x="1" y="0"/>
                  </a:moveTo>
                  <a:lnTo>
                    <a:pt x="1" y="1168"/>
                  </a:lnTo>
                  <a:lnTo>
                    <a:pt x="14471" y="1168"/>
                  </a:lnTo>
                  <a:lnTo>
                    <a:pt x="14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60"/>
            <p:cNvSpPr/>
            <p:nvPr/>
          </p:nvSpPr>
          <p:spPr>
            <a:xfrm>
              <a:off x="3629966" y="3517486"/>
              <a:ext cx="640784" cy="51760"/>
            </a:xfrm>
            <a:custGeom>
              <a:avLst/>
              <a:gdLst/>
              <a:ahLst/>
              <a:cxnLst/>
              <a:rect l="l" t="t" r="r" b="b"/>
              <a:pathLst>
                <a:path w="14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14471" y="1168"/>
                  </a:lnTo>
                  <a:lnTo>
                    <a:pt x="14471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60"/>
            <p:cNvSpPr/>
            <p:nvPr/>
          </p:nvSpPr>
          <p:spPr>
            <a:xfrm>
              <a:off x="4268824" y="3517707"/>
              <a:ext cx="430333" cy="51760"/>
            </a:xfrm>
            <a:custGeom>
              <a:avLst/>
              <a:gdLst/>
              <a:ahLst/>
              <a:cxnLst/>
              <a:rect l="l" t="t" r="r" b="b"/>
              <a:pathLst>
                <a:path w="9719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9718" y="1169"/>
                  </a:lnTo>
                  <a:lnTo>
                    <a:pt x="9718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60"/>
            <p:cNvSpPr/>
            <p:nvPr/>
          </p:nvSpPr>
          <p:spPr>
            <a:xfrm>
              <a:off x="4081523" y="3109499"/>
              <a:ext cx="129113" cy="202215"/>
            </a:xfrm>
            <a:custGeom>
              <a:avLst/>
              <a:gdLst/>
              <a:ahLst/>
              <a:cxnLst/>
              <a:rect l="l" t="t" r="r" b="b"/>
              <a:pathLst>
                <a:path w="2916" h="4567" extrusionOk="0">
                  <a:moveTo>
                    <a:pt x="0" y="0"/>
                  </a:moveTo>
                  <a:lnTo>
                    <a:pt x="0" y="4566"/>
                  </a:lnTo>
                  <a:lnTo>
                    <a:pt x="2915" y="4566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60"/>
            <p:cNvSpPr/>
            <p:nvPr/>
          </p:nvSpPr>
          <p:spPr>
            <a:xfrm>
              <a:off x="4081523" y="3310083"/>
              <a:ext cx="129113" cy="17932"/>
            </a:xfrm>
            <a:custGeom>
              <a:avLst/>
              <a:gdLst/>
              <a:ahLst/>
              <a:cxnLst/>
              <a:rect l="l" t="t" r="r" b="b"/>
              <a:pathLst>
                <a:path w="2916" h="405" extrusionOk="0">
                  <a:moveTo>
                    <a:pt x="0" y="1"/>
                  </a:moveTo>
                  <a:lnTo>
                    <a:pt x="0" y="404"/>
                  </a:lnTo>
                  <a:lnTo>
                    <a:pt x="2915" y="404"/>
                  </a:lnTo>
                  <a:lnTo>
                    <a:pt x="2915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60"/>
            <p:cNvSpPr/>
            <p:nvPr/>
          </p:nvSpPr>
          <p:spPr>
            <a:xfrm>
              <a:off x="4102069" y="3131417"/>
              <a:ext cx="88024" cy="158425"/>
            </a:xfrm>
            <a:custGeom>
              <a:avLst/>
              <a:gdLst/>
              <a:ahLst/>
              <a:cxnLst/>
              <a:rect l="l" t="t" r="r" b="b"/>
              <a:pathLst>
                <a:path w="1988" h="3578" extrusionOk="0">
                  <a:moveTo>
                    <a:pt x="0" y="0"/>
                  </a:moveTo>
                  <a:lnTo>
                    <a:pt x="0" y="3577"/>
                  </a:lnTo>
                  <a:lnTo>
                    <a:pt x="1987" y="357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60"/>
            <p:cNvSpPr/>
            <p:nvPr/>
          </p:nvSpPr>
          <p:spPr>
            <a:xfrm>
              <a:off x="4318992" y="3109499"/>
              <a:ext cx="114723" cy="202215"/>
            </a:xfrm>
            <a:custGeom>
              <a:avLst/>
              <a:gdLst/>
              <a:ahLst/>
              <a:cxnLst/>
              <a:rect l="l" t="t" r="r" b="b"/>
              <a:pathLst>
                <a:path w="2591" h="4567" extrusionOk="0">
                  <a:moveTo>
                    <a:pt x="1" y="0"/>
                  </a:moveTo>
                  <a:lnTo>
                    <a:pt x="1" y="4566"/>
                  </a:lnTo>
                  <a:lnTo>
                    <a:pt x="2591" y="4566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60"/>
            <p:cNvSpPr/>
            <p:nvPr/>
          </p:nvSpPr>
          <p:spPr>
            <a:xfrm>
              <a:off x="4318992" y="3310083"/>
              <a:ext cx="114723" cy="17932"/>
            </a:xfrm>
            <a:custGeom>
              <a:avLst/>
              <a:gdLst/>
              <a:ahLst/>
              <a:cxnLst/>
              <a:rect l="l" t="t" r="r" b="b"/>
              <a:pathLst>
                <a:path w="2591" h="405" extrusionOk="0">
                  <a:moveTo>
                    <a:pt x="1" y="1"/>
                  </a:moveTo>
                  <a:lnTo>
                    <a:pt x="1" y="404"/>
                  </a:lnTo>
                  <a:lnTo>
                    <a:pt x="2591" y="404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60"/>
            <p:cNvSpPr/>
            <p:nvPr/>
          </p:nvSpPr>
          <p:spPr>
            <a:xfrm>
              <a:off x="4337279" y="3131417"/>
              <a:ext cx="78194" cy="158425"/>
            </a:xfrm>
            <a:custGeom>
              <a:avLst/>
              <a:gdLst/>
              <a:ahLst/>
              <a:cxnLst/>
              <a:rect l="l" t="t" r="r" b="b"/>
              <a:pathLst>
                <a:path w="1766" h="3578" extrusionOk="0">
                  <a:moveTo>
                    <a:pt x="0" y="0"/>
                  </a:moveTo>
                  <a:lnTo>
                    <a:pt x="0" y="3577"/>
                  </a:lnTo>
                  <a:lnTo>
                    <a:pt x="1765" y="3577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60"/>
            <p:cNvSpPr/>
            <p:nvPr/>
          </p:nvSpPr>
          <p:spPr>
            <a:xfrm>
              <a:off x="4507620" y="3109499"/>
              <a:ext cx="114723" cy="202215"/>
            </a:xfrm>
            <a:custGeom>
              <a:avLst/>
              <a:gdLst/>
              <a:ahLst/>
              <a:cxnLst/>
              <a:rect l="l" t="t" r="r" b="b"/>
              <a:pathLst>
                <a:path w="2591" h="4567" extrusionOk="0">
                  <a:moveTo>
                    <a:pt x="0" y="0"/>
                  </a:moveTo>
                  <a:lnTo>
                    <a:pt x="0" y="4566"/>
                  </a:lnTo>
                  <a:lnTo>
                    <a:pt x="2590" y="4566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60"/>
            <p:cNvSpPr/>
            <p:nvPr/>
          </p:nvSpPr>
          <p:spPr>
            <a:xfrm>
              <a:off x="4507620" y="3310083"/>
              <a:ext cx="114723" cy="17932"/>
            </a:xfrm>
            <a:custGeom>
              <a:avLst/>
              <a:gdLst/>
              <a:ahLst/>
              <a:cxnLst/>
              <a:rect l="l" t="t" r="r" b="b"/>
              <a:pathLst>
                <a:path w="2591" h="405" extrusionOk="0">
                  <a:moveTo>
                    <a:pt x="0" y="1"/>
                  </a:moveTo>
                  <a:lnTo>
                    <a:pt x="0" y="404"/>
                  </a:lnTo>
                  <a:lnTo>
                    <a:pt x="2590" y="404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60"/>
            <p:cNvSpPr/>
            <p:nvPr/>
          </p:nvSpPr>
          <p:spPr>
            <a:xfrm>
              <a:off x="4525863" y="3131417"/>
              <a:ext cx="78194" cy="158425"/>
            </a:xfrm>
            <a:custGeom>
              <a:avLst/>
              <a:gdLst/>
              <a:ahLst/>
              <a:cxnLst/>
              <a:rect l="l" t="t" r="r" b="b"/>
              <a:pathLst>
                <a:path w="1766" h="3578" extrusionOk="0">
                  <a:moveTo>
                    <a:pt x="1" y="0"/>
                  </a:moveTo>
                  <a:lnTo>
                    <a:pt x="1" y="3577"/>
                  </a:lnTo>
                  <a:lnTo>
                    <a:pt x="1766" y="3577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60"/>
            <p:cNvSpPr/>
            <p:nvPr/>
          </p:nvSpPr>
          <p:spPr>
            <a:xfrm>
              <a:off x="4434914" y="3632036"/>
              <a:ext cx="114767" cy="202215"/>
            </a:xfrm>
            <a:custGeom>
              <a:avLst/>
              <a:gdLst/>
              <a:ahLst/>
              <a:cxnLst/>
              <a:rect l="l" t="t" r="r" b="b"/>
              <a:pathLst>
                <a:path w="2592" h="4567" extrusionOk="0">
                  <a:moveTo>
                    <a:pt x="1" y="1"/>
                  </a:moveTo>
                  <a:lnTo>
                    <a:pt x="1" y="4567"/>
                  </a:lnTo>
                  <a:lnTo>
                    <a:pt x="2592" y="4567"/>
                  </a:lnTo>
                  <a:lnTo>
                    <a:pt x="2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60"/>
            <p:cNvSpPr/>
            <p:nvPr/>
          </p:nvSpPr>
          <p:spPr>
            <a:xfrm>
              <a:off x="4447499" y="3832619"/>
              <a:ext cx="114767" cy="17932"/>
            </a:xfrm>
            <a:custGeom>
              <a:avLst/>
              <a:gdLst/>
              <a:ahLst/>
              <a:cxnLst/>
              <a:rect l="l" t="t" r="r" b="b"/>
              <a:pathLst>
                <a:path w="2592" h="405" extrusionOk="0">
                  <a:moveTo>
                    <a:pt x="1" y="1"/>
                  </a:moveTo>
                  <a:lnTo>
                    <a:pt x="1" y="405"/>
                  </a:lnTo>
                  <a:lnTo>
                    <a:pt x="2592" y="405"/>
                  </a:lnTo>
                  <a:lnTo>
                    <a:pt x="2592" y="1"/>
                  </a:lnTo>
                  <a:close/>
                </a:path>
              </a:pathLst>
            </a:custGeom>
            <a:solidFill>
              <a:srgbClr val="C29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60"/>
            <p:cNvSpPr/>
            <p:nvPr/>
          </p:nvSpPr>
          <p:spPr>
            <a:xfrm>
              <a:off x="4453201" y="3653954"/>
              <a:ext cx="78238" cy="158381"/>
            </a:xfrm>
            <a:custGeom>
              <a:avLst/>
              <a:gdLst/>
              <a:ahLst/>
              <a:cxnLst/>
              <a:rect l="l" t="t" r="r" b="b"/>
              <a:pathLst>
                <a:path w="1767" h="3577" extrusionOk="0">
                  <a:moveTo>
                    <a:pt x="0" y="1"/>
                  </a:moveTo>
                  <a:lnTo>
                    <a:pt x="0" y="3577"/>
                  </a:lnTo>
                  <a:lnTo>
                    <a:pt x="1766" y="3577"/>
                  </a:lnTo>
                  <a:lnTo>
                    <a:pt x="1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60"/>
            <p:cNvSpPr/>
            <p:nvPr/>
          </p:nvSpPr>
          <p:spPr>
            <a:xfrm>
              <a:off x="3660518" y="3109499"/>
              <a:ext cx="129157" cy="202215"/>
            </a:xfrm>
            <a:custGeom>
              <a:avLst/>
              <a:gdLst/>
              <a:ahLst/>
              <a:cxnLst/>
              <a:rect l="l" t="t" r="r" b="b"/>
              <a:pathLst>
                <a:path w="2917" h="4567" extrusionOk="0">
                  <a:moveTo>
                    <a:pt x="1" y="0"/>
                  </a:moveTo>
                  <a:lnTo>
                    <a:pt x="1" y="4566"/>
                  </a:lnTo>
                  <a:lnTo>
                    <a:pt x="2917" y="4566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60"/>
            <p:cNvSpPr/>
            <p:nvPr/>
          </p:nvSpPr>
          <p:spPr>
            <a:xfrm>
              <a:off x="3660518" y="3310083"/>
              <a:ext cx="129157" cy="17932"/>
            </a:xfrm>
            <a:custGeom>
              <a:avLst/>
              <a:gdLst/>
              <a:ahLst/>
              <a:cxnLst/>
              <a:rect l="l" t="t" r="r" b="b"/>
              <a:pathLst>
                <a:path w="2917" h="405" extrusionOk="0">
                  <a:moveTo>
                    <a:pt x="1" y="1"/>
                  </a:moveTo>
                  <a:lnTo>
                    <a:pt x="1" y="404"/>
                  </a:lnTo>
                  <a:lnTo>
                    <a:pt x="2917" y="404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60"/>
            <p:cNvSpPr/>
            <p:nvPr/>
          </p:nvSpPr>
          <p:spPr>
            <a:xfrm>
              <a:off x="3681064" y="3131417"/>
              <a:ext cx="88068" cy="158425"/>
            </a:xfrm>
            <a:custGeom>
              <a:avLst/>
              <a:gdLst/>
              <a:ahLst/>
              <a:cxnLst/>
              <a:rect l="l" t="t" r="r" b="b"/>
              <a:pathLst>
                <a:path w="1989" h="3578" extrusionOk="0">
                  <a:moveTo>
                    <a:pt x="1" y="0"/>
                  </a:moveTo>
                  <a:lnTo>
                    <a:pt x="1" y="3577"/>
                  </a:lnTo>
                  <a:lnTo>
                    <a:pt x="1989" y="3577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60"/>
            <p:cNvSpPr/>
            <p:nvPr/>
          </p:nvSpPr>
          <p:spPr>
            <a:xfrm>
              <a:off x="2983323" y="3000086"/>
              <a:ext cx="129113" cy="202260"/>
            </a:xfrm>
            <a:custGeom>
              <a:avLst/>
              <a:gdLst/>
              <a:ahLst/>
              <a:cxnLst/>
              <a:rect l="l" t="t" r="r" b="b"/>
              <a:pathLst>
                <a:path w="2916" h="4568" extrusionOk="0">
                  <a:moveTo>
                    <a:pt x="0" y="0"/>
                  </a:moveTo>
                  <a:lnTo>
                    <a:pt x="0" y="4568"/>
                  </a:lnTo>
                  <a:lnTo>
                    <a:pt x="2916" y="4568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60"/>
            <p:cNvSpPr/>
            <p:nvPr/>
          </p:nvSpPr>
          <p:spPr>
            <a:xfrm>
              <a:off x="2983323" y="3200714"/>
              <a:ext cx="129113" cy="17932"/>
            </a:xfrm>
            <a:custGeom>
              <a:avLst/>
              <a:gdLst/>
              <a:ahLst/>
              <a:cxnLst/>
              <a:rect l="l" t="t" r="r" b="b"/>
              <a:pathLst>
                <a:path w="2916" h="405" extrusionOk="0">
                  <a:moveTo>
                    <a:pt x="0" y="1"/>
                  </a:moveTo>
                  <a:lnTo>
                    <a:pt x="0" y="404"/>
                  </a:lnTo>
                  <a:lnTo>
                    <a:pt x="2916" y="404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60"/>
            <p:cNvSpPr/>
            <p:nvPr/>
          </p:nvSpPr>
          <p:spPr>
            <a:xfrm>
              <a:off x="3003869" y="3022004"/>
              <a:ext cx="88068" cy="158381"/>
            </a:xfrm>
            <a:custGeom>
              <a:avLst/>
              <a:gdLst/>
              <a:ahLst/>
              <a:cxnLst/>
              <a:rect l="l" t="t" r="r" b="b"/>
              <a:pathLst>
                <a:path w="1989" h="3577" extrusionOk="0">
                  <a:moveTo>
                    <a:pt x="0" y="0"/>
                  </a:moveTo>
                  <a:lnTo>
                    <a:pt x="0" y="3576"/>
                  </a:lnTo>
                  <a:lnTo>
                    <a:pt x="1988" y="3576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60"/>
            <p:cNvSpPr/>
            <p:nvPr/>
          </p:nvSpPr>
          <p:spPr>
            <a:xfrm>
              <a:off x="3003869" y="3022004"/>
              <a:ext cx="88068" cy="158425"/>
            </a:xfrm>
            <a:custGeom>
              <a:avLst/>
              <a:gdLst/>
              <a:ahLst/>
              <a:cxnLst/>
              <a:rect l="l" t="t" r="r" b="b"/>
              <a:pathLst>
                <a:path w="1989" h="3578" extrusionOk="0">
                  <a:moveTo>
                    <a:pt x="1928" y="0"/>
                  </a:moveTo>
                  <a:lnTo>
                    <a:pt x="0" y="3577"/>
                  </a:lnTo>
                  <a:lnTo>
                    <a:pt x="1988" y="3577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60"/>
            <p:cNvSpPr/>
            <p:nvPr/>
          </p:nvSpPr>
          <p:spPr>
            <a:xfrm>
              <a:off x="2983323" y="3000086"/>
              <a:ext cx="129113" cy="8988"/>
            </a:xfrm>
            <a:custGeom>
              <a:avLst/>
              <a:gdLst/>
              <a:ahLst/>
              <a:cxnLst/>
              <a:rect l="l" t="t" r="r" b="b"/>
              <a:pathLst>
                <a:path w="2916" h="203" extrusionOk="0">
                  <a:moveTo>
                    <a:pt x="0" y="0"/>
                  </a:moveTo>
                  <a:lnTo>
                    <a:pt x="0" y="202"/>
                  </a:lnTo>
                  <a:lnTo>
                    <a:pt x="2916" y="202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60"/>
            <p:cNvSpPr/>
            <p:nvPr/>
          </p:nvSpPr>
          <p:spPr>
            <a:xfrm>
              <a:off x="2769145" y="3000086"/>
              <a:ext cx="129069" cy="202260"/>
            </a:xfrm>
            <a:custGeom>
              <a:avLst/>
              <a:gdLst/>
              <a:ahLst/>
              <a:cxnLst/>
              <a:rect l="l" t="t" r="r" b="b"/>
              <a:pathLst>
                <a:path w="2915" h="4568" extrusionOk="0">
                  <a:moveTo>
                    <a:pt x="0" y="0"/>
                  </a:moveTo>
                  <a:lnTo>
                    <a:pt x="0" y="4568"/>
                  </a:lnTo>
                  <a:lnTo>
                    <a:pt x="2915" y="4568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60"/>
            <p:cNvSpPr/>
            <p:nvPr/>
          </p:nvSpPr>
          <p:spPr>
            <a:xfrm>
              <a:off x="2769145" y="3200714"/>
              <a:ext cx="129069" cy="17932"/>
            </a:xfrm>
            <a:custGeom>
              <a:avLst/>
              <a:gdLst/>
              <a:ahLst/>
              <a:cxnLst/>
              <a:rect l="l" t="t" r="r" b="b"/>
              <a:pathLst>
                <a:path w="2915" h="405" extrusionOk="0">
                  <a:moveTo>
                    <a:pt x="0" y="1"/>
                  </a:moveTo>
                  <a:lnTo>
                    <a:pt x="0" y="404"/>
                  </a:lnTo>
                  <a:lnTo>
                    <a:pt x="2915" y="404"/>
                  </a:lnTo>
                  <a:lnTo>
                    <a:pt x="2915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60"/>
            <p:cNvSpPr/>
            <p:nvPr/>
          </p:nvSpPr>
          <p:spPr>
            <a:xfrm>
              <a:off x="2789691" y="3022004"/>
              <a:ext cx="88024" cy="158381"/>
            </a:xfrm>
            <a:custGeom>
              <a:avLst/>
              <a:gdLst/>
              <a:ahLst/>
              <a:cxnLst/>
              <a:rect l="l" t="t" r="r" b="b"/>
              <a:pathLst>
                <a:path w="1988" h="3577" extrusionOk="0">
                  <a:moveTo>
                    <a:pt x="0" y="0"/>
                  </a:moveTo>
                  <a:lnTo>
                    <a:pt x="0" y="3576"/>
                  </a:lnTo>
                  <a:lnTo>
                    <a:pt x="1987" y="3576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60"/>
            <p:cNvSpPr/>
            <p:nvPr/>
          </p:nvSpPr>
          <p:spPr>
            <a:xfrm>
              <a:off x="2789691" y="3022004"/>
              <a:ext cx="88024" cy="158425"/>
            </a:xfrm>
            <a:custGeom>
              <a:avLst/>
              <a:gdLst/>
              <a:ahLst/>
              <a:cxnLst/>
              <a:rect l="l" t="t" r="r" b="b"/>
              <a:pathLst>
                <a:path w="1988" h="3578" extrusionOk="0">
                  <a:moveTo>
                    <a:pt x="1927" y="0"/>
                  </a:moveTo>
                  <a:lnTo>
                    <a:pt x="0" y="3577"/>
                  </a:lnTo>
                  <a:lnTo>
                    <a:pt x="1987" y="357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60"/>
            <p:cNvSpPr/>
            <p:nvPr/>
          </p:nvSpPr>
          <p:spPr>
            <a:xfrm>
              <a:off x="2769145" y="3000086"/>
              <a:ext cx="129069" cy="8988"/>
            </a:xfrm>
            <a:custGeom>
              <a:avLst/>
              <a:gdLst/>
              <a:ahLst/>
              <a:cxnLst/>
              <a:rect l="l" t="t" r="r" b="b"/>
              <a:pathLst>
                <a:path w="2915" h="203" extrusionOk="0">
                  <a:moveTo>
                    <a:pt x="0" y="0"/>
                  </a:moveTo>
                  <a:lnTo>
                    <a:pt x="0" y="202"/>
                  </a:lnTo>
                  <a:lnTo>
                    <a:pt x="2915" y="202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60"/>
            <p:cNvSpPr/>
            <p:nvPr/>
          </p:nvSpPr>
          <p:spPr>
            <a:xfrm>
              <a:off x="3372000" y="3001016"/>
              <a:ext cx="108258" cy="202215"/>
            </a:xfrm>
            <a:custGeom>
              <a:avLst/>
              <a:gdLst/>
              <a:ahLst/>
              <a:cxnLst/>
              <a:rect l="l" t="t" r="r" b="b"/>
              <a:pathLst>
                <a:path w="2445" h="4567" extrusionOk="0">
                  <a:moveTo>
                    <a:pt x="0" y="1"/>
                  </a:moveTo>
                  <a:lnTo>
                    <a:pt x="0" y="4567"/>
                  </a:lnTo>
                  <a:lnTo>
                    <a:pt x="2444" y="4567"/>
                  </a:lnTo>
                  <a:lnTo>
                    <a:pt x="2444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60"/>
            <p:cNvSpPr/>
            <p:nvPr/>
          </p:nvSpPr>
          <p:spPr>
            <a:xfrm>
              <a:off x="3372000" y="3201600"/>
              <a:ext cx="108258" cy="17932"/>
            </a:xfrm>
            <a:custGeom>
              <a:avLst/>
              <a:gdLst/>
              <a:ahLst/>
              <a:cxnLst/>
              <a:rect l="l" t="t" r="r" b="b"/>
              <a:pathLst>
                <a:path w="2445" h="405" extrusionOk="0">
                  <a:moveTo>
                    <a:pt x="0" y="1"/>
                  </a:moveTo>
                  <a:lnTo>
                    <a:pt x="0" y="405"/>
                  </a:lnTo>
                  <a:lnTo>
                    <a:pt x="2444" y="405"/>
                  </a:lnTo>
                  <a:lnTo>
                    <a:pt x="2444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60"/>
            <p:cNvSpPr/>
            <p:nvPr/>
          </p:nvSpPr>
          <p:spPr>
            <a:xfrm>
              <a:off x="3389225" y="3022934"/>
              <a:ext cx="73811" cy="158381"/>
            </a:xfrm>
            <a:custGeom>
              <a:avLst/>
              <a:gdLst/>
              <a:ahLst/>
              <a:cxnLst/>
              <a:rect l="l" t="t" r="r" b="b"/>
              <a:pathLst>
                <a:path w="1667" h="3577" extrusionOk="0">
                  <a:moveTo>
                    <a:pt x="0" y="1"/>
                  </a:moveTo>
                  <a:lnTo>
                    <a:pt x="0" y="3577"/>
                  </a:lnTo>
                  <a:lnTo>
                    <a:pt x="1666" y="3577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60"/>
            <p:cNvSpPr/>
            <p:nvPr/>
          </p:nvSpPr>
          <p:spPr>
            <a:xfrm>
              <a:off x="1128106" y="3496453"/>
              <a:ext cx="407574" cy="27762"/>
            </a:xfrm>
            <a:custGeom>
              <a:avLst/>
              <a:gdLst/>
              <a:ahLst/>
              <a:cxnLst/>
              <a:rect l="l" t="t" r="r" b="b"/>
              <a:pathLst>
                <a:path w="9205" h="627" extrusionOk="0">
                  <a:moveTo>
                    <a:pt x="1" y="1"/>
                  </a:moveTo>
                  <a:lnTo>
                    <a:pt x="1" y="626"/>
                  </a:lnTo>
                  <a:lnTo>
                    <a:pt x="9205" y="626"/>
                  </a:lnTo>
                  <a:lnTo>
                    <a:pt x="9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60"/>
            <p:cNvSpPr/>
            <p:nvPr/>
          </p:nvSpPr>
          <p:spPr>
            <a:xfrm>
              <a:off x="1128106" y="3640493"/>
              <a:ext cx="407574" cy="27718"/>
            </a:xfrm>
            <a:custGeom>
              <a:avLst/>
              <a:gdLst/>
              <a:ahLst/>
              <a:cxnLst/>
              <a:rect l="l" t="t" r="r" b="b"/>
              <a:pathLst>
                <a:path w="9205" h="626" extrusionOk="0">
                  <a:moveTo>
                    <a:pt x="1" y="0"/>
                  </a:moveTo>
                  <a:lnTo>
                    <a:pt x="1" y="626"/>
                  </a:lnTo>
                  <a:lnTo>
                    <a:pt x="9205" y="626"/>
                  </a:lnTo>
                  <a:lnTo>
                    <a:pt x="9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60"/>
            <p:cNvSpPr/>
            <p:nvPr/>
          </p:nvSpPr>
          <p:spPr>
            <a:xfrm>
              <a:off x="1209623" y="3501103"/>
              <a:ext cx="23777" cy="163473"/>
            </a:xfrm>
            <a:custGeom>
              <a:avLst/>
              <a:gdLst/>
              <a:ahLst/>
              <a:cxnLst/>
              <a:rect l="l" t="t" r="r" b="b"/>
              <a:pathLst>
                <a:path w="537" h="3692" extrusionOk="0">
                  <a:moveTo>
                    <a:pt x="0" y="1"/>
                  </a:moveTo>
                  <a:lnTo>
                    <a:pt x="0" y="3691"/>
                  </a:lnTo>
                  <a:lnTo>
                    <a:pt x="537" y="3691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60"/>
            <p:cNvSpPr/>
            <p:nvPr/>
          </p:nvSpPr>
          <p:spPr>
            <a:xfrm>
              <a:off x="1289237" y="3501103"/>
              <a:ext cx="23821" cy="163473"/>
            </a:xfrm>
            <a:custGeom>
              <a:avLst/>
              <a:gdLst/>
              <a:ahLst/>
              <a:cxnLst/>
              <a:rect l="l" t="t" r="r" b="b"/>
              <a:pathLst>
                <a:path w="538" h="3692" extrusionOk="0">
                  <a:moveTo>
                    <a:pt x="1" y="1"/>
                  </a:moveTo>
                  <a:lnTo>
                    <a:pt x="1" y="3691"/>
                  </a:lnTo>
                  <a:lnTo>
                    <a:pt x="537" y="3691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60"/>
            <p:cNvSpPr/>
            <p:nvPr/>
          </p:nvSpPr>
          <p:spPr>
            <a:xfrm>
              <a:off x="1368895" y="3501103"/>
              <a:ext cx="23777" cy="163473"/>
            </a:xfrm>
            <a:custGeom>
              <a:avLst/>
              <a:gdLst/>
              <a:ahLst/>
              <a:cxnLst/>
              <a:rect l="l" t="t" r="r" b="b"/>
              <a:pathLst>
                <a:path w="537" h="3692" extrusionOk="0">
                  <a:moveTo>
                    <a:pt x="0" y="1"/>
                  </a:moveTo>
                  <a:lnTo>
                    <a:pt x="0" y="3691"/>
                  </a:lnTo>
                  <a:lnTo>
                    <a:pt x="537" y="3691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60"/>
            <p:cNvSpPr/>
            <p:nvPr/>
          </p:nvSpPr>
          <p:spPr>
            <a:xfrm>
              <a:off x="1448464" y="3501103"/>
              <a:ext cx="23821" cy="163473"/>
            </a:xfrm>
            <a:custGeom>
              <a:avLst/>
              <a:gdLst/>
              <a:ahLst/>
              <a:cxnLst/>
              <a:rect l="l" t="t" r="r" b="b"/>
              <a:pathLst>
                <a:path w="538" h="3692" extrusionOk="0">
                  <a:moveTo>
                    <a:pt x="1" y="1"/>
                  </a:moveTo>
                  <a:lnTo>
                    <a:pt x="1" y="3691"/>
                  </a:lnTo>
                  <a:lnTo>
                    <a:pt x="537" y="3691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60"/>
            <p:cNvSpPr/>
            <p:nvPr/>
          </p:nvSpPr>
          <p:spPr>
            <a:xfrm>
              <a:off x="2615324" y="2884385"/>
              <a:ext cx="825155" cy="24043"/>
            </a:xfrm>
            <a:custGeom>
              <a:avLst/>
              <a:gdLst/>
              <a:ahLst/>
              <a:cxnLst/>
              <a:rect l="l" t="t" r="r" b="b"/>
              <a:pathLst>
                <a:path w="18636" h="543" extrusionOk="0">
                  <a:moveTo>
                    <a:pt x="0" y="1"/>
                  </a:moveTo>
                  <a:lnTo>
                    <a:pt x="0" y="543"/>
                  </a:lnTo>
                  <a:lnTo>
                    <a:pt x="18636" y="543"/>
                  </a:lnTo>
                  <a:lnTo>
                    <a:pt x="186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60"/>
            <p:cNvSpPr/>
            <p:nvPr/>
          </p:nvSpPr>
          <p:spPr>
            <a:xfrm>
              <a:off x="2691524" y="3237510"/>
              <a:ext cx="519729" cy="18065"/>
            </a:xfrm>
            <a:custGeom>
              <a:avLst/>
              <a:gdLst/>
              <a:ahLst/>
              <a:cxnLst/>
              <a:rect l="l" t="t" r="r" b="b"/>
              <a:pathLst>
                <a:path w="11738" h="408" extrusionOk="0">
                  <a:moveTo>
                    <a:pt x="0" y="1"/>
                  </a:moveTo>
                  <a:lnTo>
                    <a:pt x="0" y="408"/>
                  </a:lnTo>
                  <a:lnTo>
                    <a:pt x="11737" y="408"/>
                  </a:lnTo>
                  <a:lnTo>
                    <a:pt x="1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60"/>
            <p:cNvSpPr/>
            <p:nvPr/>
          </p:nvSpPr>
          <p:spPr>
            <a:xfrm>
              <a:off x="2691524" y="3407851"/>
              <a:ext cx="519729" cy="18065"/>
            </a:xfrm>
            <a:custGeom>
              <a:avLst/>
              <a:gdLst/>
              <a:ahLst/>
              <a:cxnLst/>
              <a:rect l="l" t="t" r="r" b="b"/>
              <a:pathLst>
                <a:path w="11738" h="408" extrusionOk="0">
                  <a:moveTo>
                    <a:pt x="0" y="0"/>
                  </a:moveTo>
                  <a:lnTo>
                    <a:pt x="0" y="407"/>
                  </a:lnTo>
                  <a:lnTo>
                    <a:pt x="11737" y="407"/>
                  </a:lnTo>
                  <a:lnTo>
                    <a:pt x="1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60"/>
            <p:cNvSpPr/>
            <p:nvPr/>
          </p:nvSpPr>
          <p:spPr>
            <a:xfrm>
              <a:off x="2716631" y="3237997"/>
              <a:ext cx="16781" cy="181006"/>
            </a:xfrm>
            <a:custGeom>
              <a:avLst/>
              <a:gdLst/>
              <a:ahLst/>
              <a:cxnLst/>
              <a:rect l="l" t="t" r="r" b="b"/>
              <a:pathLst>
                <a:path w="379" h="4088" extrusionOk="0">
                  <a:moveTo>
                    <a:pt x="1" y="1"/>
                  </a:moveTo>
                  <a:lnTo>
                    <a:pt x="1" y="4087"/>
                  </a:lnTo>
                  <a:lnTo>
                    <a:pt x="379" y="4087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60"/>
            <p:cNvSpPr/>
            <p:nvPr/>
          </p:nvSpPr>
          <p:spPr>
            <a:xfrm>
              <a:off x="2776230" y="3237997"/>
              <a:ext cx="16825" cy="181006"/>
            </a:xfrm>
            <a:custGeom>
              <a:avLst/>
              <a:gdLst/>
              <a:ahLst/>
              <a:cxnLst/>
              <a:rect l="l" t="t" r="r" b="b"/>
              <a:pathLst>
                <a:path w="380" h="4088" extrusionOk="0">
                  <a:moveTo>
                    <a:pt x="1" y="1"/>
                  </a:moveTo>
                  <a:lnTo>
                    <a:pt x="1" y="4087"/>
                  </a:lnTo>
                  <a:lnTo>
                    <a:pt x="380" y="4087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60"/>
            <p:cNvSpPr/>
            <p:nvPr/>
          </p:nvSpPr>
          <p:spPr>
            <a:xfrm>
              <a:off x="2835830" y="3237997"/>
              <a:ext cx="16825" cy="181006"/>
            </a:xfrm>
            <a:custGeom>
              <a:avLst/>
              <a:gdLst/>
              <a:ahLst/>
              <a:cxnLst/>
              <a:rect l="l" t="t" r="r" b="b"/>
              <a:pathLst>
                <a:path w="380" h="4088" extrusionOk="0">
                  <a:moveTo>
                    <a:pt x="1" y="1"/>
                  </a:moveTo>
                  <a:lnTo>
                    <a:pt x="1" y="4087"/>
                  </a:lnTo>
                  <a:lnTo>
                    <a:pt x="380" y="4087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60"/>
            <p:cNvSpPr/>
            <p:nvPr/>
          </p:nvSpPr>
          <p:spPr>
            <a:xfrm>
              <a:off x="2895474" y="3237997"/>
              <a:ext cx="16781" cy="181006"/>
            </a:xfrm>
            <a:custGeom>
              <a:avLst/>
              <a:gdLst/>
              <a:ahLst/>
              <a:cxnLst/>
              <a:rect l="l" t="t" r="r" b="b"/>
              <a:pathLst>
                <a:path w="379" h="4088" extrusionOk="0">
                  <a:moveTo>
                    <a:pt x="1" y="1"/>
                  </a:moveTo>
                  <a:lnTo>
                    <a:pt x="1" y="4087"/>
                  </a:lnTo>
                  <a:lnTo>
                    <a:pt x="379" y="4087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60"/>
            <p:cNvSpPr/>
            <p:nvPr/>
          </p:nvSpPr>
          <p:spPr>
            <a:xfrm>
              <a:off x="2955073" y="3237997"/>
              <a:ext cx="16781" cy="181006"/>
            </a:xfrm>
            <a:custGeom>
              <a:avLst/>
              <a:gdLst/>
              <a:ahLst/>
              <a:cxnLst/>
              <a:rect l="l" t="t" r="r" b="b"/>
              <a:pathLst>
                <a:path w="379" h="4088" extrusionOk="0">
                  <a:moveTo>
                    <a:pt x="0" y="1"/>
                  </a:moveTo>
                  <a:lnTo>
                    <a:pt x="0" y="4087"/>
                  </a:lnTo>
                  <a:lnTo>
                    <a:pt x="378" y="4087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60"/>
            <p:cNvSpPr/>
            <p:nvPr/>
          </p:nvSpPr>
          <p:spPr>
            <a:xfrm>
              <a:off x="3014673" y="3237997"/>
              <a:ext cx="16825" cy="181006"/>
            </a:xfrm>
            <a:custGeom>
              <a:avLst/>
              <a:gdLst/>
              <a:ahLst/>
              <a:cxnLst/>
              <a:rect l="l" t="t" r="r" b="b"/>
              <a:pathLst>
                <a:path w="380" h="4088" extrusionOk="0">
                  <a:moveTo>
                    <a:pt x="0" y="1"/>
                  </a:moveTo>
                  <a:lnTo>
                    <a:pt x="0" y="4087"/>
                  </a:lnTo>
                  <a:lnTo>
                    <a:pt x="379" y="4087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60"/>
            <p:cNvSpPr/>
            <p:nvPr/>
          </p:nvSpPr>
          <p:spPr>
            <a:xfrm>
              <a:off x="3074317" y="3237997"/>
              <a:ext cx="16781" cy="181006"/>
            </a:xfrm>
            <a:custGeom>
              <a:avLst/>
              <a:gdLst/>
              <a:ahLst/>
              <a:cxnLst/>
              <a:rect l="l" t="t" r="r" b="b"/>
              <a:pathLst>
                <a:path w="379" h="4088" extrusionOk="0">
                  <a:moveTo>
                    <a:pt x="0" y="1"/>
                  </a:moveTo>
                  <a:lnTo>
                    <a:pt x="0" y="4087"/>
                  </a:lnTo>
                  <a:lnTo>
                    <a:pt x="378" y="4087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60"/>
            <p:cNvSpPr/>
            <p:nvPr/>
          </p:nvSpPr>
          <p:spPr>
            <a:xfrm>
              <a:off x="3133872" y="3237997"/>
              <a:ext cx="16781" cy="181006"/>
            </a:xfrm>
            <a:custGeom>
              <a:avLst/>
              <a:gdLst/>
              <a:ahLst/>
              <a:cxnLst/>
              <a:rect l="l" t="t" r="r" b="b"/>
              <a:pathLst>
                <a:path w="379" h="4088" extrusionOk="0">
                  <a:moveTo>
                    <a:pt x="1" y="1"/>
                  </a:moveTo>
                  <a:lnTo>
                    <a:pt x="1" y="4087"/>
                  </a:lnTo>
                  <a:lnTo>
                    <a:pt x="379" y="4087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60"/>
            <p:cNvSpPr/>
            <p:nvPr/>
          </p:nvSpPr>
          <p:spPr>
            <a:xfrm>
              <a:off x="2959501" y="3453104"/>
              <a:ext cx="201374" cy="322650"/>
            </a:xfrm>
            <a:custGeom>
              <a:avLst/>
              <a:gdLst/>
              <a:ahLst/>
              <a:cxnLst/>
              <a:rect l="l" t="t" r="r" b="b"/>
              <a:pathLst>
                <a:path w="4548" h="7287" extrusionOk="0">
                  <a:moveTo>
                    <a:pt x="1" y="1"/>
                  </a:moveTo>
                  <a:lnTo>
                    <a:pt x="1" y="7286"/>
                  </a:lnTo>
                  <a:lnTo>
                    <a:pt x="4548" y="7286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60"/>
            <p:cNvSpPr/>
            <p:nvPr/>
          </p:nvSpPr>
          <p:spPr>
            <a:xfrm>
              <a:off x="2986733" y="3479096"/>
              <a:ext cx="143813" cy="296659"/>
            </a:xfrm>
            <a:custGeom>
              <a:avLst/>
              <a:gdLst/>
              <a:ahLst/>
              <a:cxnLst/>
              <a:rect l="l" t="t" r="r" b="b"/>
              <a:pathLst>
                <a:path w="3248" h="6700" extrusionOk="0">
                  <a:moveTo>
                    <a:pt x="0" y="0"/>
                  </a:moveTo>
                  <a:lnTo>
                    <a:pt x="0" y="6699"/>
                  </a:lnTo>
                  <a:lnTo>
                    <a:pt x="3247" y="6699"/>
                  </a:lnTo>
                  <a:lnTo>
                    <a:pt x="3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60"/>
            <p:cNvSpPr/>
            <p:nvPr/>
          </p:nvSpPr>
          <p:spPr>
            <a:xfrm>
              <a:off x="3829974" y="3184419"/>
              <a:ext cx="201374" cy="322694"/>
            </a:xfrm>
            <a:custGeom>
              <a:avLst/>
              <a:gdLst/>
              <a:ahLst/>
              <a:cxnLst/>
              <a:rect l="l" t="t" r="r" b="b"/>
              <a:pathLst>
                <a:path w="4548" h="7288" extrusionOk="0">
                  <a:moveTo>
                    <a:pt x="0" y="1"/>
                  </a:moveTo>
                  <a:lnTo>
                    <a:pt x="0" y="7288"/>
                  </a:lnTo>
                  <a:lnTo>
                    <a:pt x="4547" y="728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60"/>
            <p:cNvSpPr/>
            <p:nvPr/>
          </p:nvSpPr>
          <p:spPr>
            <a:xfrm>
              <a:off x="3857161" y="3210411"/>
              <a:ext cx="143813" cy="296704"/>
            </a:xfrm>
            <a:custGeom>
              <a:avLst/>
              <a:gdLst/>
              <a:ahLst/>
              <a:cxnLst/>
              <a:rect l="l" t="t" r="r" b="b"/>
              <a:pathLst>
                <a:path w="3248" h="6701" extrusionOk="0">
                  <a:moveTo>
                    <a:pt x="1" y="0"/>
                  </a:moveTo>
                  <a:lnTo>
                    <a:pt x="1" y="6701"/>
                  </a:lnTo>
                  <a:lnTo>
                    <a:pt x="3248" y="6701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60"/>
            <p:cNvSpPr/>
            <p:nvPr/>
          </p:nvSpPr>
          <p:spPr>
            <a:xfrm>
              <a:off x="3699572" y="3701465"/>
              <a:ext cx="201374" cy="322650"/>
            </a:xfrm>
            <a:custGeom>
              <a:avLst/>
              <a:gdLst/>
              <a:ahLst/>
              <a:cxnLst/>
              <a:rect l="l" t="t" r="r" b="b"/>
              <a:pathLst>
                <a:path w="4548" h="7287" extrusionOk="0">
                  <a:moveTo>
                    <a:pt x="1" y="0"/>
                  </a:moveTo>
                  <a:lnTo>
                    <a:pt x="1" y="7287"/>
                  </a:lnTo>
                  <a:lnTo>
                    <a:pt x="4548" y="728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60"/>
            <p:cNvSpPr/>
            <p:nvPr/>
          </p:nvSpPr>
          <p:spPr>
            <a:xfrm>
              <a:off x="3726804" y="3727413"/>
              <a:ext cx="143858" cy="296704"/>
            </a:xfrm>
            <a:custGeom>
              <a:avLst/>
              <a:gdLst/>
              <a:ahLst/>
              <a:cxnLst/>
              <a:rect l="l" t="t" r="r" b="b"/>
              <a:pathLst>
                <a:path w="3249" h="6701" extrusionOk="0">
                  <a:moveTo>
                    <a:pt x="0" y="1"/>
                  </a:moveTo>
                  <a:lnTo>
                    <a:pt x="0" y="6701"/>
                  </a:lnTo>
                  <a:lnTo>
                    <a:pt x="3248" y="6701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60"/>
            <p:cNvSpPr/>
            <p:nvPr/>
          </p:nvSpPr>
          <p:spPr>
            <a:xfrm>
              <a:off x="4008729" y="3701465"/>
              <a:ext cx="201463" cy="322650"/>
            </a:xfrm>
            <a:custGeom>
              <a:avLst/>
              <a:gdLst/>
              <a:ahLst/>
              <a:cxnLst/>
              <a:rect l="l" t="t" r="r" b="b"/>
              <a:pathLst>
                <a:path w="4550" h="7287" extrusionOk="0">
                  <a:moveTo>
                    <a:pt x="1" y="0"/>
                  </a:moveTo>
                  <a:lnTo>
                    <a:pt x="1" y="7287"/>
                  </a:lnTo>
                  <a:lnTo>
                    <a:pt x="4549" y="728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60"/>
            <p:cNvSpPr/>
            <p:nvPr/>
          </p:nvSpPr>
          <p:spPr>
            <a:xfrm>
              <a:off x="4036004" y="3727413"/>
              <a:ext cx="143813" cy="296704"/>
            </a:xfrm>
            <a:custGeom>
              <a:avLst/>
              <a:gdLst/>
              <a:ahLst/>
              <a:cxnLst/>
              <a:rect l="l" t="t" r="r" b="b"/>
              <a:pathLst>
                <a:path w="3248" h="6701" extrusionOk="0">
                  <a:moveTo>
                    <a:pt x="0" y="1"/>
                  </a:moveTo>
                  <a:lnTo>
                    <a:pt x="0" y="6701"/>
                  </a:lnTo>
                  <a:lnTo>
                    <a:pt x="3247" y="6701"/>
                  </a:lnTo>
                  <a:lnTo>
                    <a:pt x="3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60"/>
            <p:cNvSpPr/>
            <p:nvPr/>
          </p:nvSpPr>
          <p:spPr>
            <a:xfrm>
              <a:off x="2536463" y="3493044"/>
              <a:ext cx="586455" cy="363385"/>
            </a:xfrm>
            <a:custGeom>
              <a:avLst/>
              <a:gdLst/>
              <a:ahLst/>
              <a:cxnLst/>
              <a:rect l="l" t="t" r="r" b="b"/>
              <a:pathLst>
                <a:path w="13245" h="8207" extrusionOk="0">
                  <a:moveTo>
                    <a:pt x="1" y="1"/>
                  </a:moveTo>
                  <a:lnTo>
                    <a:pt x="1" y="1071"/>
                  </a:lnTo>
                  <a:lnTo>
                    <a:pt x="954" y="1071"/>
                  </a:lnTo>
                  <a:lnTo>
                    <a:pt x="954" y="1963"/>
                  </a:lnTo>
                  <a:lnTo>
                    <a:pt x="1909" y="1963"/>
                  </a:lnTo>
                  <a:lnTo>
                    <a:pt x="1909" y="2855"/>
                  </a:lnTo>
                  <a:lnTo>
                    <a:pt x="2862" y="2855"/>
                  </a:lnTo>
                  <a:lnTo>
                    <a:pt x="2862" y="3747"/>
                  </a:lnTo>
                  <a:lnTo>
                    <a:pt x="3815" y="3747"/>
                  </a:lnTo>
                  <a:lnTo>
                    <a:pt x="3815" y="4639"/>
                  </a:lnTo>
                  <a:lnTo>
                    <a:pt x="4770" y="4639"/>
                  </a:lnTo>
                  <a:lnTo>
                    <a:pt x="4770" y="5531"/>
                  </a:lnTo>
                  <a:lnTo>
                    <a:pt x="5723" y="5531"/>
                  </a:lnTo>
                  <a:lnTo>
                    <a:pt x="5723" y="6245"/>
                  </a:lnTo>
                  <a:lnTo>
                    <a:pt x="3222" y="6245"/>
                  </a:lnTo>
                  <a:lnTo>
                    <a:pt x="3222" y="7315"/>
                  </a:lnTo>
                  <a:lnTo>
                    <a:pt x="4175" y="7315"/>
                  </a:lnTo>
                  <a:lnTo>
                    <a:pt x="4175" y="8206"/>
                  </a:lnTo>
                  <a:lnTo>
                    <a:pt x="13245" y="8206"/>
                  </a:lnTo>
                  <a:lnTo>
                    <a:pt x="13245" y="7137"/>
                  </a:lnTo>
                  <a:lnTo>
                    <a:pt x="12290" y="7137"/>
                  </a:lnTo>
                  <a:lnTo>
                    <a:pt x="12290" y="6245"/>
                  </a:lnTo>
                  <a:lnTo>
                    <a:pt x="11337" y="6245"/>
                  </a:lnTo>
                  <a:lnTo>
                    <a:pt x="11337" y="5353"/>
                  </a:lnTo>
                  <a:lnTo>
                    <a:pt x="10384" y="5353"/>
                  </a:lnTo>
                  <a:lnTo>
                    <a:pt x="10384" y="4461"/>
                  </a:lnTo>
                  <a:lnTo>
                    <a:pt x="9430" y="4461"/>
                  </a:lnTo>
                  <a:lnTo>
                    <a:pt x="9430" y="3569"/>
                  </a:lnTo>
                  <a:lnTo>
                    <a:pt x="8476" y="3569"/>
                  </a:lnTo>
                  <a:lnTo>
                    <a:pt x="8476" y="2677"/>
                  </a:lnTo>
                  <a:lnTo>
                    <a:pt x="7523" y="2677"/>
                  </a:lnTo>
                  <a:lnTo>
                    <a:pt x="7523" y="1785"/>
                  </a:lnTo>
                  <a:lnTo>
                    <a:pt x="6569" y="1785"/>
                  </a:lnTo>
                  <a:lnTo>
                    <a:pt x="6569" y="893"/>
                  </a:lnTo>
                  <a:lnTo>
                    <a:pt x="5615" y="893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60"/>
            <p:cNvSpPr/>
            <p:nvPr/>
          </p:nvSpPr>
          <p:spPr>
            <a:xfrm>
              <a:off x="2567813" y="3513412"/>
              <a:ext cx="506712" cy="363341"/>
            </a:xfrm>
            <a:custGeom>
              <a:avLst/>
              <a:gdLst/>
              <a:ahLst/>
              <a:cxnLst/>
              <a:rect l="l" t="t" r="r" b="b"/>
              <a:pathLst>
                <a:path w="11444" h="8206" extrusionOk="0">
                  <a:moveTo>
                    <a:pt x="1" y="0"/>
                  </a:moveTo>
                  <a:lnTo>
                    <a:pt x="1" y="1963"/>
                  </a:lnTo>
                  <a:lnTo>
                    <a:pt x="107" y="1963"/>
                  </a:lnTo>
                  <a:lnTo>
                    <a:pt x="107" y="2855"/>
                  </a:lnTo>
                  <a:lnTo>
                    <a:pt x="1060" y="2855"/>
                  </a:lnTo>
                  <a:lnTo>
                    <a:pt x="1060" y="3746"/>
                  </a:lnTo>
                  <a:lnTo>
                    <a:pt x="2013" y="3746"/>
                  </a:lnTo>
                  <a:lnTo>
                    <a:pt x="2013" y="4638"/>
                  </a:lnTo>
                  <a:lnTo>
                    <a:pt x="2968" y="4638"/>
                  </a:lnTo>
                  <a:lnTo>
                    <a:pt x="2968" y="5530"/>
                  </a:lnTo>
                  <a:lnTo>
                    <a:pt x="3921" y="5530"/>
                  </a:lnTo>
                  <a:lnTo>
                    <a:pt x="3921" y="6243"/>
                  </a:lnTo>
                  <a:lnTo>
                    <a:pt x="1420" y="6243"/>
                  </a:lnTo>
                  <a:lnTo>
                    <a:pt x="1420" y="7314"/>
                  </a:lnTo>
                  <a:lnTo>
                    <a:pt x="2374" y="7314"/>
                  </a:lnTo>
                  <a:lnTo>
                    <a:pt x="2374" y="8206"/>
                  </a:lnTo>
                  <a:lnTo>
                    <a:pt x="11443" y="8206"/>
                  </a:lnTo>
                  <a:lnTo>
                    <a:pt x="11443" y="7135"/>
                  </a:lnTo>
                  <a:lnTo>
                    <a:pt x="10490" y="7135"/>
                  </a:lnTo>
                  <a:lnTo>
                    <a:pt x="10490" y="6243"/>
                  </a:lnTo>
                  <a:lnTo>
                    <a:pt x="9535" y="6243"/>
                  </a:lnTo>
                  <a:lnTo>
                    <a:pt x="9535" y="5351"/>
                  </a:lnTo>
                  <a:lnTo>
                    <a:pt x="8582" y="5351"/>
                  </a:lnTo>
                  <a:lnTo>
                    <a:pt x="8582" y="4459"/>
                  </a:lnTo>
                  <a:lnTo>
                    <a:pt x="7629" y="4459"/>
                  </a:lnTo>
                  <a:lnTo>
                    <a:pt x="7629" y="3567"/>
                  </a:lnTo>
                  <a:lnTo>
                    <a:pt x="6674" y="3567"/>
                  </a:lnTo>
                  <a:lnTo>
                    <a:pt x="6674" y="2675"/>
                  </a:lnTo>
                  <a:lnTo>
                    <a:pt x="5721" y="2675"/>
                  </a:lnTo>
                  <a:lnTo>
                    <a:pt x="5721" y="1784"/>
                  </a:lnTo>
                  <a:lnTo>
                    <a:pt x="4767" y="1784"/>
                  </a:lnTo>
                  <a:lnTo>
                    <a:pt x="4767" y="892"/>
                  </a:lnTo>
                  <a:lnTo>
                    <a:pt x="3813" y="892"/>
                  </a:lnTo>
                  <a:lnTo>
                    <a:pt x="38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60"/>
            <p:cNvSpPr/>
            <p:nvPr/>
          </p:nvSpPr>
          <p:spPr>
            <a:xfrm>
              <a:off x="2915926" y="3838996"/>
              <a:ext cx="401641" cy="56941"/>
            </a:xfrm>
            <a:custGeom>
              <a:avLst/>
              <a:gdLst/>
              <a:ahLst/>
              <a:cxnLst/>
              <a:rect l="l" t="t" r="r" b="b"/>
              <a:pathLst>
                <a:path w="9071" h="1286" extrusionOk="0">
                  <a:moveTo>
                    <a:pt x="1" y="1"/>
                  </a:moveTo>
                  <a:lnTo>
                    <a:pt x="1" y="1285"/>
                  </a:lnTo>
                  <a:lnTo>
                    <a:pt x="9070" y="1285"/>
                  </a:lnTo>
                  <a:lnTo>
                    <a:pt x="9070" y="1"/>
                  </a:lnTo>
                  <a:close/>
                </a:path>
              </a:pathLst>
            </a:custGeom>
            <a:solidFill>
              <a:srgbClr val="B7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60"/>
            <p:cNvSpPr/>
            <p:nvPr/>
          </p:nvSpPr>
          <p:spPr>
            <a:xfrm>
              <a:off x="2535666" y="3493265"/>
              <a:ext cx="432326" cy="402704"/>
            </a:xfrm>
            <a:custGeom>
              <a:avLst/>
              <a:gdLst/>
              <a:ahLst/>
              <a:cxnLst/>
              <a:rect l="l" t="t" r="r" b="b"/>
              <a:pathLst>
                <a:path w="9764" h="9095" extrusionOk="0">
                  <a:moveTo>
                    <a:pt x="1" y="0"/>
                  </a:moveTo>
                  <a:lnTo>
                    <a:pt x="1" y="9094"/>
                  </a:lnTo>
                  <a:lnTo>
                    <a:pt x="9764" y="9094"/>
                  </a:lnTo>
                  <a:lnTo>
                    <a:pt x="9764" y="6634"/>
                  </a:lnTo>
                  <a:lnTo>
                    <a:pt x="1389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60"/>
            <p:cNvSpPr/>
            <p:nvPr/>
          </p:nvSpPr>
          <p:spPr>
            <a:xfrm>
              <a:off x="3645294" y="2845154"/>
              <a:ext cx="12575" cy="95152"/>
            </a:xfrm>
            <a:custGeom>
              <a:avLst/>
              <a:gdLst/>
              <a:ahLst/>
              <a:cxnLst/>
              <a:rect l="l" t="t" r="r" b="b"/>
              <a:pathLst>
                <a:path w="284" h="2149" extrusionOk="0">
                  <a:moveTo>
                    <a:pt x="0" y="1"/>
                  </a:moveTo>
                  <a:lnTo>
                    <a:pt x="0" y="2148"/>
                  </a:lnTo>
                  <a:lnTo>
                    <a:pt x="283" y="2148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60"/>
            <p:cNvSpPr/>
            <p:nvPr/>
          </p:nvSpPr>
          <p:spPr>
            <a:xfrm>
              <a:off x="3695595" y="2845154"/>
              <a:ext cx="12575" cy="95152"/>
            </a:xfrm>
            <a:custGeom>
              <a:avLst/>
              <a:gdLst/>
              <a:ahLst/>
              <a:cxnLst/>
              <a:rect l="l" t="t" r="r" b="b"/>
              <a:pathLst>
                <a:path w="284" h="2149" extrusionOk="0">
                  <a:moveTo>
                    <a:pt x="0" y="1"/>
                  </a:moveTo>
                  <a:lnTo>
                    <a:pt x="0" y="2148"/>
                  </a:lnTo>
                  <a:lnTo>
                    <a:pt x="283" y="2148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60"/>
            <p:cNvSpPr/>
            <p:nvPr/>
          </p:nvSpPr>
          <p:spPr>
            <a:xfrm>
              <a:off x="3745852" y="2845154"/>
              <a:ext cx="12619" cy="95152"/>
            </a:xfrm>
            <a:custGeom>
              <a:avLst/>
              <a:gdLst/>
              <a:ahLst/>
              <a:cxnLst/>
              <a:rect l="l" t="t" r="r" b="b"/>
              <a:pathLst>
                <a:path w="285" h="2149" extrusionOk="0">
                  <a:moveTo>
                    <a:pt x="0" y="1"/>
                  </a:moveTo>
                  <a:lnTo>
                    <a:pt x="0" y="2148"/>
                  </a:lnTo>
                  <a:lnTo>
                    <a:pt x="285" y="214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60"/>
            <p:cNvSpPr/>
            <p:nvPr/>
          </p:nvSpPr>
          <p:spPr>
            <a:xfrm>
              <a:off x="3796153" y="2845154"/>
              <a:ext cx="12575" cy="95152"/>
            </a:xfrm>
            <a:custGeom>
              <a:avLst/>
              <a:gdLst/>
              <a:ahLst/>
              <a:cxnLst/>
              <a:rect l="l" t="t" r="r" b="b"/>
              <a:pathLst>
                <a:path w="284" h="2149" extrusionOk="0">
                  <a:moveTo>
                    <a:pt x="1" y="1"/>
                  </a:moveTo>
                  <a:lnTo>
                    <a:pt x="1" y="2148"/>
                  </a:lnTo>
                  <a:lnTo>
                    <a:pt x="284" y="2148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60"/>
            <p:cNvSpPr/>
            <p:nvPr/>
          </p:nvSpPr>
          <p:spPr>
            <a:xfrm>
              <a:off x="3846454" y="2845154"/>
              <a:ext cx="12575" cy="95152"/>
            </a:xfrm>
            <a:custGeom>
              <a:avLst/>
              <a:gdLst/>
              <a:ahLst/>
              <a:cxnLst/>
              <a:rect l="l" t="t" r="r" b="b"/>
              <a:pathLst>
                <a:path w="284" h="2149" extrusionOk="0">
                  <a:moveTo>
                    <a:pt x="1" y="1"/>
                  </a:moveTo>
                  <a:lnTo>
                    <a:pt x="1" y="2148"/>
                  </a:lnTo>
                  <a:lnTo>
                    <a:pt x="284" y="2148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60"/>
            <p:cNvSpPr/>
            <p:nvPr/>
          </p:nvSpPr>
          <p:spPr>
            <a:xfrm>
              <a:off x="3896711" y="2845154"/>
              <a:ext cx="12663" cy="95152"/>
            </a:xfrm>
            <a:custGeom>
              <a:avLst/>
              <a:gdLst/>
              <a:ahLst/>
              <a:cxnLst/>
              <a:rect l="l" t="t" r="r" b="b"/>
              <a:pathLst>
                <a:path w="286" h="2149" extrusionOk="0">
                  <a:moveTo>
                    <a:pt x="1" y="1"/>
                  </a:moveTo>
                  <a:lnTo>
                    <a:pt x="1" y="2148"/>
                  </a:lnTo>
                  <a:lnTo>
                    <a:pt x="285" y="214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60"/>
            <p:cNvSpPr/>
            <p:nvPr/>
          </p:nvSpPr>
          <p:spPr>
            <a:xfrm>
              <a:off x="3947056" y="2845154"/>
              <a:ext cx="12575" cy="95152"/>
            </a:xfrm>
            <a:custGeom>
              <a:avLst/>
              <a:gdLst/>
              <a:ahLst/>
              <a:cxnLst/>
              <a:rect l="l" t="t" r="r" b="b"/>
              <a:pathLst>
                <a:path w="284" h="2149" extrusionOk="0">
                  <a:moveTo>
                    <a:pt x="0" y="1"/>
                  </a:moveTo>
                  <a:lnTo>
                    <a:pt x="0" y="2148"/>
                  </a:lnTo>
                  <a:lnTo>
                    <a:pt x="283" y="2148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60"/>
            <p:cNvSpPr/>
            <p:nvPr/>
          </p:nvSpPr>
          <p:spPr>
            <a:xfrm>
              <a:off x="3997357" y="2845154"/>
              <a:ext cx="12575" cy="95152"/>
            </a:xfrm>
            <a:custGeom>
              <a:avLst/>
              <a:gdLst/>
              <a:ahLst/>
              <a:cxnLst/>
              <a:rect l="l" t="t" r="r" b="b"/>
              <a:pathLst>
                <a:path w="284" h="2149" extrusionOk="0">
                  <a:moveTo>
                    <a:pt x="0" y="1"/>
                  </a:moveTo>
                  <a:lnTo>
                    <a:pt x="0" y="2148"/>
                  </a:lnTo>
                  <a:lnTo>
                    <a:pt x="283" y="2148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60"/>
            <p:cNvSpPr/>
            <p:nvPr/>
          </p:nvSpPr>
          <p:spPr>
            <a:xfrm>
              <a:off x="4047613" y="2845154"/>
              <a:ext cx="12619" cy="95152"/>
            </a:xfrm>
            <a:custGeom>
              <a:avLst/>
              <a:gdLst/>
              <a:ahLst/>
              <a:cxnLst/>
              <a:rect l="l" t="t" r="r" b="b"/>
              <a:pathLst>
                <a:path w="285" h="2149" extrusionOk="0">
                  <a:moveTo>
                    <a:pt x="0" y="1"/>
                  </a:moveTo>
                  <a:lnTo>
                    <a:pt x="0" y="2148"/>
                  </a:lnTo>
                  <a:lnTo>
                    <a:pt x="285" y="214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60"/>
            <p:cNvSpPr/>
            <p:nvPr/>
          </p:nvSpPr>
          <p:spPr>
            <a:xfrm>
              <a:off x="4097914" y="2845154"/>
              <a:ext cx="12575" cy="95152"/>
            </a:xfrm>
            <a:custGeom>
              <a:avLst/>
              <a:gdLst/>
              <a:ahLst/>
              <a:cxnLst/>
              <a:rect l="l" t="t" r="r" b="b"/>
              <a:pathLst>
                <a:path w="284" h="2149" extrusionOk="0">
                  <a:moveTo>
                    <a:pt x="0" y="1"/>
                  </a:moveTo>
                  <a:lnTo>
                    <a:pt x="0" y="2148"/>
                  </a:lnTo>
                  <a:lnTo>
                    <a:pt x="284" y="2148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60"/>
            <p:cNvSpPr/>
            <p:nvPr/>
          </p:nvSpPr>
          <p:spPr>
            <a:xfrm>
              <a:off x="4148171" y="2845154"/>
              <a:ext cx="12619" cy="95152"/>
            </a:xfrm>
            <a:custGeom>
              <a:avLst/>
              <a:gdLst/>
              <a:ahLst/>
              <a:cxnLst/>
              <a:rect l="l" t="t" r="r" b="b"/>
              <a:pathLst>
                <a:path w="285" h="2149" extrusionOk="0">
                  <a:moveTo>
                    <a:pt x="1" y="1"/>
                  </a:moveTo>
                  <a:lnTo>
                    <a:pt x="1" y="2148"/>
                  </a:lnTo>
                  <a:lnTo>
                    <a:pt x="285" y="214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60"/>
            <p:cNvSpPr/>
            <p:nvPr/>
          </p:nvSpPr>
          <p:spPr>
            <a:xfrm>
              <a:off x="4198472" y="2845154"/>
              <a:ext cx="12663" cy="95152"/>
            </a:xfrm>
            <a:custGeom>
              <a:avLst/>
              <a:gdLst/>
              <a:ahLst/>
              <a:cxnLst/>
              <a:rect l="l" t="t" r="r" b="b"/>
              <a:pathLst>
                <a:path w="286" h="2149" extrusionOk="0">
                  <a:moveTo>
                    <a:pt x="1" y="1"/>
                  </a:moveTo>
                  <a:lnTo>
                    <a:pt x="1" y="2148"/>
                  </a:lnTo>
                  <a:lnTo>
                    <a:pt x="285" y="214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60"/>
            <p:cNvSpPr/>
            <p:nvPr/>
          </p:nvSpPr>
          <p:spPr>
            <a:xfrm>
              <a:off x="4248773" y="2845154"/>
              <a:ext cx="12619" cy="95152"/>
            </a:xfrm>
            <a:custGeom>
              <a:avLst/>
              <a:gdLst/>
              <a:ahLst/>
              <a:cxnLst/>
              <a:rect l="l" t="t" r="r" b="b"/>
              <a:pathLst>
                <a:path w="285" h="2149" extrusionOk="0">
                  <a:moveTo>
                    <a:pt x="1" y="1"/>
                  </a:moveTo>
                  <a:lnTo>
                    <a:pt x="1" y="2148"/>
                  </a:lnTo>
                  <a:lnTo>
                    <a:pt x="284" y="2148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60"/>
            <p:cNvSpPr/>
            <p:nvPr/>
          </p:nvSpPr>
          <p:spPr>
            <a:xfrm>
              <a:off x="4299074" y="2845154"/>
              <a:ext cx="12619" cy="95152"/>
            </a:xfrm>
            <a:custGeom>
              <a:avLst/>
              <a:gdLst/>
              <a:ahLst/>
              <a:cxnLst/>
              <a:rect l="l" t="t" r="r" b="b"/>
              <a:pathLst>
                <a:path w="285" h="2149" extrusionOk="0">
                  <a:moveTo>
                    <a:pt x="0" y="1"/>
                  </a:moveTo>
                  <a:lnTo>
                    <a:pt x="0" y="2148"/>
                  </a:lnTo>
                  <a:lnTo>
                    <a:pt x="284" y="2148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60"/>
            <p:cNvSpPr/>
            <p:nvPr/>
          </p:nvSpPr>
          <p:spPr>
            <a:xfrm>
              <a:off x="4349375" y="2845154"/>
              <a:ext cx="12619" cy="95152"/>
            </a:xfrm>
            <a:custGeom>
              <a:avLst/>
              <a:gdLst/>
              <a:ahLst/>
              <a:cxnLst/>
              <a:rect l="l" t="t" r="r" b="b"/>
              <a:pathLst>
                <a:path w="285" h="2149" extrusionOk="0">
                  <a:moveTo>
                    <a:pt x="0" y="1"/>
                  </a:moveTo>
                  <a:lnTo>
                    <a:pt x="0" y="2148"/>
                  </a:lnTo>
                  <a:lnTo>
                    <a:pt x="285" y="214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60"/>
            <p:cNvSpPr/>
            <p:nvPr/>
          </p:nvSpPr>
          <p:spPr>
            <a:xfrm>
              <a:off x="4399676" y="2845154"/>
              <a:ext cx="12575" cy="95152"/>
            </a:xfrm>
            <a:custGeom>
              <a:avLst/>
              <a:gdLst/>
              <a:ahLst/>
              <a:cxnLst/>
              <a:rect l="l" t="t" r="r" b="b"/>
              <a:pathLst>
                <a:path w="284" h="2149" extrusionOk="0">
                  <a:moveTo>
                    <a:pt x="0" y="1"/>
                  </a:moveTo>
                  <a:lnTo>
                    <a:pt x="0" y="2148"/>
                  </a:lnTo>
                  <a:lnTo>
                    <a:pt x="284" y="2148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60"/>
            <p:cNvSpPr/>
            <p:nvPr/>
          </p:nvSpPr>
          <p:spPr>
            <a:xfrm>
              <a:off x="4449933" y="2845154"/>
              <a:ext cx="12619" cy="95152"/>
            </a:xfrm>
            <a:custGeom>
              <a:avLst/>
              <a:gdLst/>
              <a:ahLst/>
              <a:cxnLst/>
              <a:rect l="l" t="t" r="r" b="b"/>
              <a:pathLst>
                <a:path w="285" h="2149" extrusionOk="0">
                  <a:moveTo>
                    <a:pt x="1" y="1"/>
                  </a:moveTo>
                  <a:lnTo>
                    <a:pt x="1" y="2148"/>
                  </a:lnTo>
                  <a:lnTo>
                    <a:pt x="285" y="214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60"/>
            <p:cNvSpPr/>
            <p:nvPr/>
          </p:nvSpPr>
          <p:spPr>
            <a:xfrm>
              <a:off x="4500234" y="2845154"/>
              <a:ext cx="12663" cy="95152"/>
            </a:xfrm>
            <a:custGeom>
              <a:avLst/>
              <a:gdLst/>
              <a:ahLst/>
              <a:cxnLst/>
              <a:rect l="l" t="t" r="r" b="b"/>
              <a:pathLst>
                <a:path w="286" h="2149" extrusionOk="0">
                  <a:moveTo>
                    <a:pt x="1" y="1"/>
                  </a:moveTo>
                  <a:lnTo>
                    <a:pt x="1" y="2148"/>
                  </a:lnTo>
                  <a:lnTo>
                    <a:pt x="285" y="214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60"/>
            <p:cNvSpPr/>
            <p:nvPr/>
          </p:nvSpPr>
          <p:spPr>
            <a:xfrm>
              <a:off x="4550535" y="2845154"/>
              <a:ext cx="12619" cy="95152"/>
            </a:xfrm>
            <a:custGeom>
              <a:avLst/>
              <a:gdLst/>
              <a:ahLst/>
              <a:cxnLst/>
              <a:rect l="l" t="t" r="r" b="b"/>
              <a:pathLst>
                <a:path w="285" h="2149" extrusionOk="0">
                  <a:moveTo>
                    <a:pt x="1" y="1"/>
                  </a:moveTo>
                  <a:lnTo>
                    <a:pt x="1" y="2148"/>
                  </a:lnTo>
                  <a:lnTo>
                    <a:pt x="284" y="2148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60"/>
            <p:cNvSpPr/>
            <p:nvPr/>
          </p:nvSpPr>
          <p:spPr>
            <a:xfrm>
              <a:off x="4600836" y="2845154"/>
              <a:ext cx="12619" cy="95152"/>
            </a:xfrm>
            <a:custGeom>
              <a:avLst/>
              <a:gdLst/>
              <a:ahLst/>
              <a:cxnLst/>
              <a:rect l="l" t="t" r="r" b="b"/>
              <a:pathLst>
                <a:path w="285" h="2149" extrusionOk="0">
                  <a:moveTo>
                    <a:pt x="0" y="1"/>
                  </a:moveTo>
                  <a:lnTo>
                    <a:pt x="0" y="2148"/>
                  </a:lnTo>
                  <a:lnTo>
                    <a:pt x="284" y="2148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60"/>
            <p:cNvSpPr/>
            <p:nvPr/>
          </p:nvSpPr>
          <p:spPr>
            <a:xfrm>
              <a:off x="3645294" y="2909535"/>
              <a:ext cx="12575" cy="29622"/>
            </a:xfrm>
            <a:custGeom>
              <a:avLst/>
              <a:gdLst/>
              <a:ahLst/>
              <a:cxnLst/>
              <a:rect l="l" t="t" r="r" b="b"/>
              <a:pathLst>
                <a:path w="284" h="669" extrusionOk="0">
                  <a:moveTo>
                    <a:pt x="0" y="0"/>
                  </a:moveTo>
                  <a:lnTo>
                    <a:pt x="0" y="668"/>
                  </a:lnTo>
                  <a:lnTo>
                    <a:pt x="283" y="668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60"/>
            <p:cNvSpPr/>
            <p:nvPr/>
          </p:nvSpPr>
          <p:spPr>
            <a:xfrm>
              <a:off x="3695595" y="2909535"/>
              <a:ext cx="12575" cy="29622"/>
            </a:xfrm>
            <a:custGeom>
              <a:avLst/>
              <a:gdLst/>
              <a:ahLst/>
              <a:cxnLst/>
              <a:rect l="l" t="t" r="r" b="b"/>
              <a:pathLst>
                <a:path w="284" h="669" extrusionOk="0">
                  <a:moveTo>
                    <a:pt x="0" y="0"/>
                  </a:moveTo>
                  <a:lnTo>
                    <a:pt x="0" y="668"/>
                  </a:lnTo>
                  <a:lnTo>
                    <a:pt x="283" y="668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60"/>
            <p:cNvSpPr/>
            <p:nvPr/>
          </p:nvSpPr>
          <p:spPr>
            <a:xfrm>
              <a:off x="3745852" y="2909535"/>
              <a:ext cx="12619" cy="29622"/>
            </a:xfrm>
            <a:custGeom>
              <a:avLst/>
              <a:gdLst/>
              <a:ahLst/>
              <a:cxnLst/>
              <a:rect l="l" t="t" r="r" b="b"/>
              <a:pathLst>
                <a:path w="285" h="669" extrusionOk="0">
                  <a:moveTo>
                    <a:pt x="0" y="0"/>
                  </a:moveTo>
                  <a:lnTo>
                    <a:pt x="0" y="668"/>
                  </a:lnTo>
                  <a:lnTo>
                    <a:pt x="285" y="668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60"/>
            <p:cNvSpPr/>
            <p:nvPr/>
          </p:nvSpPr>
          <p:spPr>
            <a:xfrm>
              <a:off x="3796153" y="2909535"/>
              <a:ext cx="12575" cy="29622"/>
            </a:xfrm>
            <a:custGeom>
              <a:avLst/>
              <a:gdLst/>
              <a:ahLst/>
              <a:cxnLst/>
              <a:rect l="l" t="t" r="r" b="b"/>
              <a:pathLst>
                <a:path w="284" h="669" extrusionOk="0">
                  <a:moveTo>
                    <a:pt x="1" y="0"/>
                  </a:moveTo>
                  <a:lnTo>
                    <a:pt x="1" y="668"/>
                  </a:lnTo>
                  <a:lnTo>
                    <a:pt x="284" y="668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60"/>
            <p:cNvSpPr/>
            <p:nvPr/>
          </p:nvSpPr>
          <p:spPr>
            <a:xfrm>
              <a:off x="3846454" y="2909535"/>
              <a:ext cx="12575" cy="29622"/>
            </a:xfrm>
            <a:custGeom>
              <a:avLst/>
              <a:gdLst/>
              <a:ahLst/>
              <a:cxnLst/>
              <a:rect l="l" t="t" r="r" b="b"/>
              <a:pathLst>
                <a:path w="284" h="669" extrusionOk="0">
                  <a:moveTo>
                    <a:pt x="1" y="0"/>
                  </a:moveTo>
                  <a:lnTo>
                    <a:pt x="1" y="668"/>
                  </a:lnTo>
                  <a:lnTo>
                    <a:pt x="284" y="668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60"/>
            <p:cNvSpPr/>
            <p:nvPr/>
          </p:nvSpPr>
          <p:spPr>
            <a:xfrm>
              <a:off x="3896711" y="2909535"/>
              <a:ext cx="12663" cy="29622"/>
            </a:xfrm>
            <a:custGeom>
              <a:avLst/>
              <a:gdLst/>
              <a:ahLst/>
              <a:cxnLst/>
              <a:rect l="l" t="t" r="r" b="b"/>
              <a:pathLst>
                <a:path w="286" h="669" extrusionOk="0">
                  <a:moveTo>
                    <a:pt x="1" y="0"/>
                  </a:moveTo>
                  <a:lnTo>
                    <a:pt x="1" y="668"/>
                  </a:lnTo>
                  <a:lnTo>
                    <a:pt x="285" y="668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60"/>
            <p:cNvSpPr/>
            <p:nvPr/>
          </p:nvSpPr>
          <p:spPr>
            <a:xfrm>
              <a:off x="3947056" y="2909535"/>
              <a:ext cx="12575" cy="29622"/>
            </a:xfrm>
            <a:custGeom>
              <a:avLst/>
              <a:gdLst/>
              <a:ahLst/>
              <a:cxnLst/>
              <a:rect l="l" t="t" r="r" b="b"/>
              <a:pathLst>
                <a:path w="284" h="669" extrusionOk="0">
                  <a:moveTo>
                    <a:pt x="0" y="0"/>
                  </a:moveTo>
                  <a:lnTo>
                    <a:pt x="0" y="668"/>
                  </a:lnTo>
                  <a:lnTo>
                    <a:pt x="283" y="668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60"/>
            <p:cNvSpPr/>
            <p:nvPr/>
          </p:nvSpPr>
          <p:spPr>
            <a:xfrm>
              <a:off x="3997357" y="2909535"/>
              <a:ext cx="12575" cy="29622"/>
            </a:xfrm>
            <a:custGeom>
              <a:avLst/>
              <a:gdLst/>
              <a:ahLst/>
              <a:cxnLst/>
              <a:rect l="l" t="t" r="r" b="b"/>
              <a:pathLst>
                <a:path w="284" h="669" extrusionOk="0">
                  <a:moveTo>
                    <a:pt x="0" y="0"/>
                  </a:moveTo>
                  <a:lnTo>
                    <a:pt x="0" y="668"/>
                  </a:lnTo>
                  <a:lnTo>
                    <a:pt x="283" y="668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60"/>
            <p:cNvSpPr/>
            <p:nvPr/>
          </p:nvSpPr>
          <p:spPr>
            <a:xfrm>
              <a:off x="4047613" y="2909535"/>
              <a:ext cx="12619" cy="29622"/>
            </a:xfrm>
            <a:custGeom>
              <a:avLst/>
              <a:gdLst/>
              <a:ahLst/>
              <a:cxnLst/>
              <a:rect l="l" t="t" r="r" b="b"/>
              <a:pathLst>
                <a:path w="285" h="669" extrusionOk="0">
                  <a:moveTo>
                    <a:pt x="0" y="0"/>
                  </a:moveTo>
                  <a:lnTo>
                    <a:pt x="0" y="668"/>
                  </a:lnTo>
                  <a:lnTo>
                    <a:pt x="285" y="668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60"/>
            <p:cNvSpPr/>
            <p:nvPr/>
          </p:nvSpPr>
          <p:spPr>
            <a:xfrm>
              <a:off x="4097914" y="2909535"/>
              <a:ext cx="12575" cy="29622"/>
            </a:xfrm>
            <a:custGeom>
              <a:avLst/>
              <a:gdLst/>
              <a:ahLst/>
              <a:cxnLst/>
              <a:rect l="l" t="t" r="r" b="b"/>
              <a:pathLst>
                <a:path w="284" h="669" extrusionOk="0">
                  <a:moveTo>
                    <a:pt x="0" y="0"/>
                  </a:moveTo>
                  <a:lnTo>
                    <a:pt x="0" y="668"/>
                  </a:lnTo>
                  <a:lnTo>
                    <a:pt x="284" y="668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60"/>
            <p:cNvSpPr/>
            <p:nvPr/>
          </p:nvSpPr>
          <p:spPr>
            <a:xfrm>
              <a:off x="4148171" y="2909535"/>
              <a:ext cx="12619" cy="29622"/>
            </a:xfrm>
            <a:custGeom>
              <a:avLst/>
              <a:gdLst/>
              <a:ahLst/>
              <a:cxnLst/>
              <a:rect l="l" t="t" r="r" b="b"/>
              <a:pathLst>
                <a:path w="285" h="669" extrusionOk="0">
                  <a:moveTo>
                    <a:pt x="1" y="0"/>
                  </a:moveTo>
                  <a:lnTo>
                    <a:pt x="1" y="668"/>
                  </a:lnTo>
                  <a:lnTo>
                    <a:pt x="285" y="668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60"/>
            <p:cNvSpPr/>
            <p:nvPr/>
          </p:nvSpPr>
          <p:spPr>
            <a:xfrm>
              <a:off x="4198472" y="2909535"/>
              <a:ext cx="12663" cy="29622"/>
            </a:xfrm>
            <a:custGeom>
              <a:avLst/>
              <a:gdLst/>
              <a:ahLst/>
              <a:cxnLst/>
              <a:rect l="l" t="t" r="r" b="b"/>
              <a:pathLst>
                <a:path w="286" h="669" extrusionOk="0">
                  <a:moveTo>
                    <a:pt x="1" y="0"/>
                  </a:moveTo>
                  <a:lnTo>
                    <a:pt x="1" y="668"/>
                  </a:lnTo>
                  <a:lnTo>
                    <a:pt x="285" y="668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60"/>
            <p:cNvSpPr/>
            <p:nvPr/>
          </p:nvSpPr>
          <p:spPr>
            <a:xfrm>
              <a:off x="4248773" y="2909535"/>
              <a:ext cx="12619" cy="29622"/>
            </a:xfrm>
            <a:custGeom>
              <a:avLst/>
              <a:gdLst/>
              <a:ahLst/>
              <a:cxnLst/>
              <a:rect l="l" t="t" r="r" b="b"/>
              <a:pathLst>
                <a:path w="285" h="669" extrusionOk="0">
                  <a:moveTo>
                    <a:pt x="1" y="0"/>
                  </a:moveTo>
                  <a:lnTo>
                    <a:pt x="1" y="668"/>
                  </a:lnTo>
                  <a:lnTo>
                    <a:pt x="284" y="668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60"/>
            <p:cNvSpPr/>
            <p:nvPr/>
          </p:nvSpPr>
          <p:spPr>
            <a:xfrm>
              <a:off x="4299074" y="2909535"/>
              <a:ext cx="12619" cy="29622"/>
            </a:xfrm>
            <a:custGeom>
              <a:avLst/>
              <a:gdLst/>
              <a:ahLst/>
              <a:cxnLst/>
              <a:rect l="l" t="t" r="r" b="b"/>
              <a:pathLst>
                <a:path w="285" h="669" extrusionOk="0">
                  <a:moveTo>
                    <a:pt x="0" y="0"/>
                  </a:moveTo>
                  <a:lnTo>
                    <a:pt x="0" y="668"/>
                  </a:lnTo>
                  <a:lnTo>
                    <a:pt x="284" y="668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60"/>
            <p:cNvSpPr/>
            <p:nvPr/>
          </p:nvSpPr>
          <p:spPr>
            <a:xfrm>
              <a:off x="4349375" y="2909535"/>
              <a:ext cx="12619" cy="29622"/>
            </a:xfrm>
            <a:custGeom>
              <a:avLst/>
              <a:gdLst/>
              <a:ahLst/>
              <a:cxnLst/>
              <a:rect l="l" t="t" r="r" b="b"/>
              <a:pathLst>
                <a:path w="285" h="669" extrusionOk="0">
                  <a:moveTo>
                    <a:pt x="0" y="0"/>
                  </a:moveTo>
                  <a:lnTo>
                    <a:pt x="0" y="668"/>
                  </a:lnTo>
                  <a:lnTo>
                    <a:pt x="285" y="668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60"/>
            <p:cNvSpPr/>
            <p:nvPr/>
          </p:nvSpPr>
          <p:spPr>
            <a:xfrm>
              <a:off x="4399676" y="2909535"/>
              <a:ext cx="12575" cy="29622"/>
            </a:xfrm>
            <a:custGeom>
              <a:avLst/>
              <a:gdLst/>
              <a:ahLst/>
              <a:cxnLst/>
              <a:rect l="l" t="t" r="r" b="b"/>
              <a:pathLst>
                <a:path w="284" h="669" extrusionOk="0">
                  <a:moveTo>
                    <a:pt x="0" y="0"/>
                  </a:moveTo>
                  <a:lnTo>
                    <a:pt x="0" y="668"/>
                  </a:lnTo>
                  <a:lnTo>
                    <a:pt x="284" y="668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60"/>
            <p:cNvSpPr/>
            <p:nvPr/>
          </p:nvSpPr>
          <p:spPr>
            <a:xfrm>
              <a:off x="4449933" y="2909535"/>
              <a:ext cx="12619" cy="29622"/>
            </a:xfrm>
            <a:custGeom>
              <a:avLst/>
              <a:gdLst/>
              <a:ahLst/>
              <a:cxnLst/>
              <a:rect l="l" t="t" r="r" b="b"/>
              <a:pathLst>
                <a:path w="285" h="669" extrusionOk="0">
                  <a:moveTo>
                    <a:pt x="1" y="0"/>
                  </a:moveTo>
                  <a:lnTo>
                    <a:pt x="1" y="668"/>
                  </a:lnTo>
                  <a:lnTo>
                    <a:pt x="285" y="668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60"/>
            <p:cNvSpPr/>
            <p:nvPr/>
          </p:nvSpPr>
          <p:spPr>
            <a:xfrm>
              <a:off x="4500234" y="2909535"/>
              <a:ext cx="12663" cy="29622"/>
            </a:xfrm>
            <a:custGeom>
              <a:avLst/>
              <a:gdLst/>
              <a:ahLst/>
              <a:cxnLst/>
              <a:rect l="l" t="t" r="r" b="b"/>
              <a:pathLst>
                <a:path w="286" h="669" extrusionOk="0">
                  <a:moveTo>
                    <a:pt x="1" y="0"/>
                  </a:moveTo>
                  <a:lnTo>
                    <a:pt x="1" y="668"/>
                  </a:lnTo>
                  <a:lnTo>
                    <a:pt x="285" y="668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60"/>
            <p:cNvSpPr/>
            <p:nvPr/>
          </p:nvSpPr>
          <p:spPr>
            <a:xfrm>
              <a:off x="4550535" y="2909535"/>
              <a:ext cx="12619" cy="29622"/>
            </a:xfrm>
            <a:custGeom>
              <a:avLst/>
              <a:gdLst/>
              <a:ahLst/>
              <a:cxnLst/>
              <a:rect l="l" t="t" r="r" b="b"/>
              <a:pathLst>
                <a:path w="285" h="669" extrusionOk="0">
                  <a:moveTo>
                    <a:pt x="1" y="0"/>
                  </a:moveTo>
                  <a:lnTo>
                    <a:pt x="1" y="668"/>
                  </a:lnTo>
                  <a:lnTo>
                    <a:pt x="284" y="668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60"/>
            <p:cNvSpPr/>
            <p:nvPr/>
          </p:nvSpPr>
          <p:spPr>
            <a:xfrm>
              <a:off x="4600836" y="2909535"/>
              <a:ext cx="12619" cy="29622"/>
            </a:xfrm>
            <a:custGeom>
              <a:avLst/>
              <a:gdLst/>
              <a:ahLst/>
              <a:cxnLst/>
              <a:rect l="l" t="t" r="r" b="b"/>
              <a:pathLst>
                <a:path w="285" h="669" extrusionOk="0">
                  <a:moveTo>
                    <a:pt x="0" y="0"/>
                  </a:moveTo>
                  <a:lnTo>
                    <a:pt x="0" y="668"/>
                  </a:lnTo>
                  <a:lnTo>
                    <a:pt x="284" y="668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60"/>
            <p:cNvSpPr/>
            <p:nvPr/>
          </p:nvSpPr>
          <p:spPr>
            <a:xfrm>
              <a:off x="3612250" y="2923175"/>
              <a:ext cx="1092444" cy="36040"/>
            </a:xfrm>
            <a:custGeom>
              <a:avLst/>
              <a:gdLst/>
              <a:ahLst/>
              <a:cxnLst/>
              <a:rect l="l" t="t" r="r" b="b"/>
              <a:pathLst>
                <a:path w="24926" h="814" extrusionOk="0">
                  <a:moveTo>
                    <a:pt x="0" y="0"/>
                  </a:moveTo>
                  <a:lnTo>
                    <a:pt x="0" y="813"/>
                  </a:lnTo>
                  <a:lnTo>
                    <a:pt x="24925" y="813"/>
                  </a:lnTo>
                  <a:lnTo>
                    <a:pt x="24925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60"/>
            <p:cNvSpPr/>
            <p:nvPr/>
          </p:nvSpPr>
          <p:spPr>
            <a:xfrm>
              <a:off x="3612250" y="3502925"/>
              <a:ext cx="1092444" cy="36076"/>
            </a:xfrm>
            <a:custGeom>
              <a:avLst/>
              <a:gdLst/>
              <a:ahLst/>
              <a:cxnLst/>
              <a:rect l="l" t="t" r="r" b="b"/>
              <a:pathLst>
                <a:path w="24926" h="815" extrusionOk="0">
                  <a:moveTo>
                    <a:pt x="0" y="1"/>
                  </a:moveTo>
                  <a:lnTo>
                    <a:pt x="0" y="815"/>
                  </a:lnTo>
                  <a:lnTo>
                    <a:pt x="24925" y="815"/>
                  </a:lnTo>
                  <a:lnTo>
                    <a:pt x="2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60"/>
            <p:cNvSpPr/>
            <p:nvPr/>
          </p:nvSpPr>
          <p:spPr>
            <a:xfrm>
              <a:off x="3591717" y="2823413"/>
              <a:ext cx="1103661" cy="36086"/>
            </a:xfrm>
            <a:custGeom>
              <a:avLst/>
              <a:gdLst/>
              <a:ahLst/>
              <a:cxnLst/>
              <a:rect l="l" t="t" r="r" b="b"/>
              <a:pathLst>
                <a:path w="24926" h="815" extrusionOk="0">
                  <a:moveTo>
                    <a:pt x="0" y="1"/>
                  </a:moveTo>
                  <a:lnTo>
                    <a:pt x="0" y="815"/>
                  </a:lnTo>
                  <a:lnTo>
                    <a:pt x="24925" y="815"/>
                  </a:lnTo>
                  <a:lnTo>
                    <a:pt x="2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60"/>
            <p:cNvSpPr/>
            <p:nvPr/>
          </p:nvSpPr>
          <p:spPr>
            <a:xfrm>
              <a:off x="3764574" y="3378760"/>
              <a:ext cx="322694" cy="18065"/>
            </a:xfrm>
            <a:custGeom>
              <a:avLst/>
              <a:gdLst/>
              <a:ahLst/>
              <a:cxnLst/>
              <a:rect l="l" t="t" r="r" b="b"/>
              <a:pathLst>
                <a:path w="7288" h="408" extrusionOk="0">
                  <a:moveTo>
                    <a:pt x="0" y="1"/>
                  </a:moveTo>
                  <a:lnTo>
                    <a:pt x="0" y="408"/>
                  </a:lnTo>
                  <a:lnTo>
                    <a:pt x="7288" y="408"/>
                  </a:lnTo>
                  <a:lnTo>
                    <a:pt x="72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60"/>
            <p:cNvSpPr/>
            <p:nvPr/>
          </p:nvSpPr>
          <p:spPr>
            <a:xfrm>
              <a:off x="3777105" y="3385712"/>
              <a:ext cx="12619" cy="122604"/>
            </a:xfrm>
            <a:custGeom>
              <a:avLst/>
              <a:gdLst/>
              <a:ahLst/>
              <a:cxnLst/>
              <a:rect l="l" t="t" r="r" b="b"/>
              <a:pathLst>
                <a:path w="285" h="2769" extrusionOk="0">
                  <a:moveTo>
                    <a:pt x="0" y="1"/>
                  </a:moveTo>
                  <a:lnTo>
                    <a:pt x="0" y="2768"/>
                  </a:lnTo>
                  <a:lnTo>
                    <a:pt x="285" y="276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60"/>
            <p:cNvSpPr/>
            <p:nvPr/>
          </p:nvSpPr>
          <p:spPr>
            <a:xfrm>
              <a:off x="3802964" y="3385712"/>
              <a:ext cx="12575" cy="122604"/>
            </a:xfrm>
            <a:custGeom>
              <a:avLst/>
              <a:gdLst/>
              <a:ahLst/>
              <a:cxnLst/>
              <a:rect l="l" t="t" r="r" b="b"/>
              <a:pathLst>
                <a:path w="284" h="2769" extrusionOk="0">
                  <a:moveTo>
                    <a:pt x="1" y="1"/>
                  </a:moveTo>
                  <a:lnTo>
                    <a:pt x="1" y="2768"/>
                  </a:lnTo>
                  <a:lnTo>
                    <a:pt x="284" y="2768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60"/>
            <p:cNvSpPr/>
            <p:nvPr/>
          </p:nvSpPr>
          <p:spPr>
            <a:xfrm>
              <a:off x="3828779" y="3385712"/>
              <a:ext cx="12663" cy="122604"/>
            </a:xfrm>
            <a:custGeom>
              <a:avLst/>
              <a:gdLst/>
              <a:ahLst/>
              <a:cxnLst/>
              <a:rect l="l" t="t" r="r" b="b"/>
              <a:pathLst>
                <a:path w="286" h="2769" extrusionOk="0">
                  <a:moveTo>
                    <a:pt x="1" y="1"/>
                  </a:moveTo>
                  <a:lnTo>
                    <a:pt x="1" y="2768"/>
                  </a:lnTo>
                  <a:lnTo>
                    <a:pt x="285" y="276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60"/>
            <p:cNvSpPr/>
            <p:nvPr/>
          </p:nvSpPr>
          <p:spPr>
            <a:xfrm>
              <a:off x="3854637" y="3385712"/>
              <a:ext cx="12619" cy="122604"/>
            </a:xfrm>
            <a:custGeom>
              <a:avLst/>
              <a:gdLst/>
              <a:ahLst/>
              <a:cxnLst/>
              <a:rect l="l" t="t" r="r" b="b"/>
              <a:pathLst>
                <a:path w="285" h="2769" extrusionOk="0">
                  <a:moveTo>
                    <a:pt x="1" y="1"/>
                  </a:moveTo>
                  <a:lnTo>
                    <a:pt x="1" y="2768"/>
                  </a:lnTo>
                  <a:lnTo>
                    <a:pt x="284" y="2768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60"/>
            <p:cNvSpPr/>
            <p:nvPr/>
          </p:nvSpPr>
          <p:spPr>
            <a:xfrm>
              <a:off x="3880496" y="3385712"/>
              <a:ext cx="12619" cy="122604"/>
            </a:xfrm>
            <a:custGeom>
              <a:avLst/>
              <a:gdLst/>
              <a:ahLst/>
              <a:cxnLst/>
              <a:rect l="l" t="t" r="r" b="b"/>
              <a:pathLst>
                <a:path w="285" h="2769" extrusionOk="0">
                  <a:moveTo>
                    <a:pt x="0" y="1"/>
                  </a:moveTo>
                  <a:lnTo>
                    <a:pt x="0" y="2768"/>
                  </a:lnTo>
                  <a:lnTo>
                    <a:pt x="284" y="2768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60"/>
            <p:cNvSpPr/>
            <p:nvPr/>
          </p:nvSpPr>
          <p:spPr>
            <a:xfrm>
              <a:off x="3906311" y="3385712"/>
              <a:ext cx="12619" cy="122604"/>
            </a:xfrm>
            <a:custGeom>
              <a:avLst/>
              <a:gdLst/>
              <a:ahLst/>
              <a:cxnLst/>
              <a:rect l="l" t="t" r="r" b="b"/>
              <a:pathLst>
                <a:path w="285" h="2769" extrusionOk="0">
                  <a:moveTo>
                    <a:pt x="0" y="1"/>
                  </a:moveTo>
                  <a:lnTo>
                    <a:pt x="0" y="2768"/>
                  </a:lnTo>
                  <a:lnTo>
                    <a:pt x="285" y="276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60"/>
            <p:cNvSpPr/>
            <p:nvPr/>
          </p:nvSpPr>
          <p:spPr>
            <a:xfrm>
              <a:off x="3932170" y="3385712"/>
              <a:ext cx="12619" cy="122604"/>
            </a:xfrm>
            <a:custGeom>
              <a:avLst/>
              <a:gdLst/>
              <a:ahLst/>
              <a:cxnLst/>
              <a:rect l="l" t="t" r="r" b="b"/>
              <a:pathLst>
                <a:path w="285" h="2769" extrusionOk="0">
                  <a:moveTo>
                    <a:pt x="1" y="1"/>
                  </a:moveTo>
                  <a:lnTo>
                    <a:pt x="1" y="2768"/>
                  </a:lnTo>
                  <a:lnTo>
                    <a:pt x="285" y="276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60"/>
            <p:cNvSpPr/>
            <p:nvPr/>
          </p:nvSpPr>
          <p:spPr>
            <a:xfrm>
              <a:off x="3958029" y="3385712"/>
              <a:ext cx="12619" cy="122604"/>
            </a:xfrm>
            <a:custGeom>
              <a:avLst/>
              <a:gdLst/>
              <a:ahLst/>
              <a:cxnLst/>
              <a:rect l="l" t="t" r="r" b="b"/>
              <a:pathLst>
                <a:path w="285" h="2769" extrusionOk="0">
                  <a:moveTo>
                    <a:pt x="1" y="1"/>
                  </a:moveTo>
                  <a:lnTo>
                    <a:pt x="1" y="2768"/>
                  </a:lnTo>
                  <a:lnTo>
                    <a:pt x="284" y="2768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60"/>
            <p:cNvSpPr/>
            <p:nvPr/>
          </p:nvSpPr>
          <p:spPr>
            <a:xfrm>
              <a:off x="3983844" y="3385712"/>
              <a:ext cx="12663" cy="122604"/>
            </a:xfrm>
            <a:custGeom>
              <a:avLst/>
              <a:gdLst/>
              <a:ahLst/>
              <a:cxnLst/>
              <a:rect l="l" t="t" r="r" b="b"/>
              <a:pathLst>
                <a:path w="286" h="2769" extrusionOk="0">
                  <a:moveTo>
                    <a:pt x="1" y="1"/>
                  </a:moveTo>
                  <a:lnTo>
                    <a:pt x="1" y="2768"/>
                  </a:lnTo>
                  <a:lnTo>
                    <a:pt x="285" y="276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60"/>
            <p:cNvSpPr/>
            <p:nvPr/>
          </p:nvSpPr>
          <p:spPr>
            <a:xfrm>
              <a:off x="4009703" y="3385712"/>
              <a:ext cx="12619" cy="122604"/>
            </a:xfrm>
            <a:custGeom>
              <a:avLst/>
              <a:gdLst/>
              <a:ahLst/>
              <a:cxnLst/>
              <a:rect l="l" t="t" r="r" b="b"/>
              <a:pathLst>
                <a:path w="285" h="2769" extrusionOk="0">
                  <a:moveTo>
                    <a:pt x="0" y="1"/>
                  </a:moveTo>
                  <a:lnTo>
                    <a:pt x="0" y="2768"/>
                  </a:lnTo>
                  <a:lnTo>
                    <a:pt x="284" y="2768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60"/>
            <p:cNvSpPr/>
            <p:nvPr/>
          </p:nvSpPr>
          <p:spPr>
            <a:xfrm>
              <a:off x="4035562" y="3385712"/>
              <a:ext cx="12575" cy="122604"/>
            </a:xfrm>
            <a:custGeom>
              <a:avLst/>
              <a:gdLst/>
              <a:ahLst/>
              <a:cxnLst/>
              <a:rect l="l" t="t" r="r" b="b"/>
              <a:pathLst>
                <a:path w="284" h="2769" extrusionOk="0">
                  <a:moveTo>
                    <a:pt x="0" y="1"/>
                  </a:moveTo>
                  <a:lnTo>
                    <a:pt x="0" y="2768"/>
                  </a:lnTo>
                  <a:lnTo>
                    <a:pt x="284" y="2768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60"/>
            <p:cNvSpPr/>
            <p:nvPr/>
          </p:nvSpPr>
          <p:spPr>
            <a:xfrm>
              <a:off x="4061376" y="3385712"/>
              <a:ext cx="12619" cy="122604"/>
            </a:xfrm>
            <a:custGeom>
              <a:avLst/>
              <a:gdLst/>
              <a:ahLst/>
              <a:cxnLst/>
              <a:rect l="l" t="t" r="r" b="b"/>
              <a:pathLst>
                <a:path w="285" h="2769" extrusionOk="0">
                  <a:moveTo>
                    <a:pt x="1" y="1"/>
                  </a:moveTo>
                  <a:lnTo>
                    <a:pt x="1" y="2768"/>
                  </a:lnTo>
                  <a:lnTo>
                    <a:pt x="285" y="276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60"/>
            <p:cNvSpPr/>
            <p:nvPr/>
          </p:nvSpPr>
          <p:spPr>
            <a:xfrm>
              <a:off x="1237076" y="3776341"/>
              <a:ext cx="835428" cy="705252"/>
            </a:xfrm>
            <a:custGeom>
              <a:avLst/>
              <a:gdLst/>
              <a:ahLst/>
              <a:cxnLst/>
              <a:rect l="l" t="t" r="r" b="b"/>
              <a:pathLst>
                <a:path w="18868" h="15928" extrusionOk="0">
                  <a:moveTo>
                    <a:pt x="8843" y="1"/>
                  </a:moveTo>
                  <a:cubicBezTo>
                    <a:pt x="4418" y="1"/>
                    <a:pt x="0" y="2437"/>
                    <a:pt x="0" y="2437"/>
                  </a:cubicBezTo>
                  <a:lnTo>
                    <a:pt x="18826" y="15928"/>
                  </a:lnTo>
                  <a:cubicBezTo>
                    <a:pt x="18826" y="15928"/>
                    <a:pt x="18868" y="4814"/>
                    <a:pt x="13630" y="1311"/>
                  </a:cubicBezTo>
                  <a:cubicBezTo>
                    <a:pt x="12193" y="350"/>
                    <a:pt x="10517" y="1"/>
                    <a:pt x="8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60"/>
            <p:cNvSpPr/>
            <p:nvPr/>
          </p:nvSpPr>
          <p:spPr>
            <a:xfrm>
              <a:off x="1117700" y="3787101"/>
              <a:ext cx="975743" cy="808347"/>
            </a:xfrm>
            <a:custGeom>
              <a:avLst/>
              <a:gdLst/>
              <a:ahLst/>
              <a:cxnLst/>
              <a:rect l="l" t="t" r="r" b="b"/>
              <a:pathLst>
                <a:path w="22037" h="15122" extrusionOk="0">
                  <a:moveTo>
                    <a:pt x="3307" y="0"/>
                  </a:moveTo>
                  <a:cubicBezTo>
                    <a:pt x="1315" y="0"/>
                    <a:pt x="0" y="610"/>
                    <a:pt x="0" y="610"/>
                  </a:cubicBezTo>
                  <a:lnTo>
                    <a:pt x="0" y="15122"/>
                  </a:lnTo>
                  <a:lnTo>
                    <a:pt x="21508" y="15122"/>
                  </a:lnTo>
                  <a:cubicBezTo>
                    <a:pt x="22036" y="2529"/>
                    <a:pt x="14015" y="5113"/>
                    <a:pt x="9167" y="1861"/>
                  </a:cubicBezTo>
                  <a:cubicBezTo>
                    <a:pt x="6993" y="403"/>
                    <a:pt x="4927" y="0"/>
                    <a:pt x="3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60"/>
            <p:cNvSpPr/>
            <p:nvPr/>
          </p:nvSpPr>
          <p:spPr>
            <a:xfrm>
              <a:off x="1913040" y="3831335"/>
              <a:ext cx="648400" cy="767732"/>
            </a:xfrm>
            <a:custGeom>
              <a:avLst/>
              <a:gdLst/>
              <a:ahLst/>
              <a:cxnLst/>
              <a:rect l="l" t="t" r="r" b="b"/>
              <a:pathLst>
                <a:path w="14644" h="17401" extrusionOk="0">
                  <a:moveTo>
                    <a:pt x="0" y="1"/>
                  </a:moveTo>
                  <a:lnTo>
                    <a:pt x="0" y="17401"/>
                  </a:lnTo>
                  <a:lnTo>
                    <a:pt x="14643" y="17401"/>
                  </a:lnTo>
                  <a:lnTo>
                    <a:pt x="14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60"/>
            <p:cNvSpPr/>
            <p:nvPr/>
          </p:nvSpPr>
          <p:spPr>
            <a:xfrm>
              <a:off x="2559292" y="3831335"/>
              <a:ext cx="261901" cy="767732"/>
            </a:xfrm>
            <a:custGeom>
              <a:avLst/>
              <a:gdLst/>
              <a:ahLst/>
              <a:cxnLst/>
              <a:rect l="l" t="t" r="r" b="b"/>
              <a:pathLst>
                <a:path w="5915" h="17401" extrusionOk="0">
                  <a:moveTo>
                    <a:pt x="1" y="1"/>
                  </a:moveTo>
                  <a:lnTo>
                    <a:pt x="1" y="17401"/>
                  </a:lnTo>
                  <a:lnTo>
                    <a:pt x="5915" y="17401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60"/>
            <p:cNvSpPr/>
            <p:nvPr/>
          </p:nvSpPr>
          <p:spPr>
            <a:xfrm>
              <a:off x="1913040" y="4152712"/>
              <a:ext cx="648400" cy="53620"/>
            </a:xfrm>
            <a:custGeom>
              <a:avLst/>
              <a:gdLst/>
              <a:ahLst/>
              <a:cxnLst/>
              <a:rect l="l" t="t" r="r" b="b"/>
              <a:pathLst>
                <a:path w="14644" h="1211" extrusionOk="0">
                  <a:moveTo>
                    <a:pt x="0" y="1"/>
                  </a:moveTo>
                  <a:lnTo>
                    <a:pt x="0" y="1210"/>
                  </a:lnTo>
                  <a:lnTo>
                    <a:pt x="14643" y="1210"/>
                  </a:lnTo>
                  <a:lnTo>
                    <a:pt x="146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60"/>
            <p:cNvSpPr/>
            <p:nvPr/>
          </p:nvSpPr>
          <p:spPr>
            <a:xfrm>
              <a:off x="1913040" y="3798392"/>
              <a:ext cx="908132" cy="53576"/>
            </a:xfrm>
            <a:custGeom>
              <a:avLst/>
              <a:gdLst/>
              <a:ahLst/>
              <a:cxnLst/>
              <a:rect l="l" t="t" r="r" b="b"/>
              <a:pathLst>
                <a:path w="20510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20510" y="1210"/>
                  </a:lnTo>
                  <a:lnTo>
                    <a:pt x="20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60"/>
            <p:cNvSpPr/>
            <p:nvPr/>
          </p:nvSpPr>
          <p:spPr>
            <a:xfrm>
              <a:off x="2339536" y="3888632"/>
              <a:ext cx="144079" cy="225594"/>
            </a:xfrm>
            <a:custGeom>
              <a:avLst/>
              <a:gdLst/>
              <a:ahLst/>
              <a:cxnLst/>
              <a:rect l="l" t="t" r="r" b="b"/>
              <a:pathLst>
                <a:path w="3254" h="5095" extrusionOk="0">
                  <a:moveTo>
                    <a:pt x="1" y="0"/>
                  </a:moveTo>
                  <a:lnTo>
                    <a:pt x="1" y="5095"/>
                  </a:lnTo>
                  <a:lnTo>
                    <a:pt x="3253" y="5095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60"/>
            <p:cNvSpPr/>
            <p:nvPr/>
          </p:nvSpPr>
          <p:spPr>
            <a:xfrm>
              <a:off x="2362428" y="3913074"/>
              <a:ext cx="98252" cy="176667"/>
            </a:xfrm>
            <a:custGeom>
              <a:avLst/>
              <a:gdLst/>
              <a:ahLst/>
              <a:cxnLst/>
              <a:rect l="l" t="t" r="r" b="b"/>
              <a:pathLst>
                <a:path w="2219" h="3990" extrusionOk="0">
                  <a:moveTo>
                    <a:pt x="1" y="0"/>
                  </a:moveTo>
                  <a:lnTo>
                    <a:pt x="1" y="3990"/>
                  </a:lnTo>
                  <a:lnTo>
                    <a:pt x="2219" y="3990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60"/>
            <p:cNvSpPr/>
            <p:nvPr/>
          </p:nvSpPr>
          <p:spPr>
            <a:xfrm>
              <a:off x="2004476" y="3888632"/>
              <a:ext cx="144035" cy="225594"/>
            </a:xfrm>
            <a:custGeom>
              <a:avLst/>
              <a:gdLst/>
              <a:ahLst/>
              <a:cxnLst/>
              <a:rect l="l" t="t" r="r" b="b"/>
              <a:pathLst>
                <a:path w="3253" h="5095" extrusionOk="0">
                  <a:moveTo>
                    <a:pt x="0" y="0"/>
                  </a:moveTo>
                  <a:lnTo>
                    <a:pt x="0" y="5095"/>
                  </a:lnTo>
                  <a:lnTo>
                    <a:pt x="3253" y="5095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60"/>
            <p:cNvSpPr/>
            <p:nvPr/>
          </p:nvSpPr>
          <p:spPr>
            <a:xfrm>
              <a:off x="2027368" y="3913074"/>
              <a:ext cx="98207" cy="176667"/>
            </a:xfrm>
            <a:custGeom>
              <a:avLst/>
              <a:gdLst/>
              <a:ahLst/>
              <a:cxnLst/>
              <a:rect l="l" t="t" r="r" b="b"/>
              <a:pathLst>
                <a:path w="2218" h="3990" extrusionOk="0">
                  <a:moveTo>
                    <a:pt x="0" y="0"/>
                  </a:moveTo>
                  <a:lnTo>
                    <a:pt x="0" y="3990"/>
                  </a:lnTo>
                  <a:lnTo>
                    <a:pt x="2217" y="3990"/>
                  </a:lnTo>
                  <a:lnTo>
                    <a:pt x="22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60"/>
            <p:cNvSpPr/>
            <p:nvPr/>
          </p:nvSpPr>
          <p:spPr>
            <a:xfrm>
              <a:off x="3709636" y="2478391"/>
              <a:ext cx="990045" cy="11379"/>
            </a:xfrm>
            <a:custGeom>
              <a:avLst/>
              <a:gdLst/>
              <a:ahLst/>
              <a:cxnLst/>
              <a:rect l="l" t="t" r="r" b="b"/>
              <a:pathLst>
                <a:path w="22360" h="257" extrusionOk="0">
                  <a:moveTo>
                    <a:pt x="1" y="0"/>
                  </a:moveTo>
                  <a:lnTo>
                    <a:pt x="1" y="257"/>
                  </a:lnTo>
                  <a:lnTo>
                    <a:pt x="22359" y="257"/>
                  </a:lnTo>
                  <a:lnTo>
                    <a:pt x="223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60"/>
            <p:cNvSpPr/>
            <p:nvPr/>
          </p:nvSpPr>
          <p:spPr>
            <a:xfrm>
              <a:off x="3709636" y="2665603"/>
              <a:ext cx="990045" cy="11069"/>
            </a:xfrm>
            <a:custGeom>
              <a:avLst/>
              <a:gdLst/>
              <a:ahLst/>
              <a:cxnLst/>
              <a:rect l="l" t="t" r="r" b="b"/>
              <a:pathLst>
                <a:path w="22360" h="250" extrusionOk="0">
                  <a:moveTo>
                    <a:pt x="1" y="0"/>
                  </a:moveTo>
                  <a:lnTo>
                    <a:pt x="1" y="250"/>
                  </a:lnTo>
                  <a:lnTo>
                    <a:pt x="22359" y="250"/>
                  </a:lnTo>
                  <a:lnTo>
                    <a:pt x="223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60"/>
            <p:cNvSpPr/>
            <p:nvPr/>
          </p:nvSpPr>
          <p:spPr>
            <a:xfrm>
              <a:off x="3681740" y="1951560"/>
              <a:ext cx="557409" cy="11512"/>
            </a:xfrm>
            <a:custGeom>
              <a:avLst/>
              <a:gdLst/>
              <a:ahLst/>
              <a:cxnLst/>
              <a:rect l="l" t="t" r="r" b="b"/>
              <a:pathLst>
                <a:path w="12589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2588" y="260"/>
                  </a:lnTo>
                  <a:lnTo>
                    <a:pt x="125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60"/>
            <p:cNvSpPr/>
            <p:nvPr/>
          </p:nvSpPr>
          <p:spPr>
            <a:xfrm>
              <a:off x="2691524" y="3237510"/>
              <a:ext cx="519729" cy="5136"/>
            </a:xfrm>
            <a:custGeom>
              <a:avLst/>
              <a:gdLst/>
              <a:ahLst/>
              <a:cxnLst/>
              <a:rect l="l" t="t" r="r" b="b"/>
              <a:pathLst>
                <a:path w="11738" h="116" extrusionOk="0">
                  <a:moveTo>
                    <a:pt x="0" y="1"/>
                  </a:moveTo>
                  <a:lnTo>
                    <a:pt x="0" y="115"/>
                  </a:lnTo>
                  <a:lnTo>
                    <a:pt x="11737" y="115"/>
                  </a:lnTo>
                  <a:lnTo>
                    <a:pt x="1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60"/>
            <p:cNvSpPr/>
            <p:nvPr/>
          </p:nvSpPr>
          <p:spPr>
            <a:xfrm>
              <a:off x="2691524" y="3407851"/>
              <a:ext cx="519729" cy="4693"/>
            </a:xfrm>
            <a:custGeom>
              <a:avLst/>
              <a:gdLst/>
              <a:ahLst/>
              <a:cxnLst/>
              <a:rect l="l" t="t" r="r" b="b"/>
              <a:pathLst>
                <a:path w="11738" h="106" extrusionOk="0">
                  <a:moveTo>
                    <a:pt x="0" y="0"/>
                  </a:moveTo>
                  <a:lnTo>
                    <a:pt x="0" y="105"/>
                  </a:lnTo>
                  <a:lnTo>
                    <a:pt x="11737" y="105"/>
                  </a:lnTo>
                  <a:lnTo>
                    <a:pt x="1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60"/>
            <p:cNvSpPr/>
            <p:nvPr/>
          </p:nvSpPr>
          <p:spPr>
            <a:xfrm>
              <a:off x="1530425" y="3984673"/>
              <a:ext cx="117424" cy="71951"/>
            </a:xfrm>
            <a:custGeom>
              <a:avLst/>
              <a:gdLst/>
              <a:ahLst/>
              <a:cxnLst/>
              <a:rect l="l" t="t" r="r" b="b"/>
              <a:pathLst>
                <a:path w="2652" h="1625" extrusionOk="0">
                  <a:moveTo>
                    <a:pt x="916" y="0"/>
                  </a:moveTo>
                  <a:cubicBezTo>
                    <a:pt x="664" y="0"/>
                    <a:pt x="649" y="359"/>
                    <a:pt x="649" y="359"/>
                  </a:cubicBezTo>
                  <a:cubicBezTo>
                    <a:pt x="609" y="352"/>
                    <a:pt x="574" y="349"/>
                    <a:pt x="542" y="349"/>
                  </a:cubicBezTo>
                  <a:cubicBezTo>
                    <a:pt x="132" y="349"/>
                    <a:pt x="254" y="860"/>
                    <a:pt x="254" y="860"/>
                  </a:cubicBezTo>
                  <a:cubicBezTo>
                    <a:pt x="254" y="860"/>
                    <a:pt x="1" y="1267"/>
                    <a:pt x="537" y="1516"/>
                  </a:cubicBezTo>
                  <a:cubicBezTo>
                    <a:pt x="709" y="1597"/>
                    <a:pt x="843" y="1624"/>
                    <a:pt x="947" y="1624"/>
                  </a:cubicBezTo>
                  <a:cubicBezTo>
                    <a:pt x="1167" y="1624"/>
                    <a:pt x="1247" y="1501"/>
                    <a:pt x="1247" y="1501"/>
                  </a:cubicBezTo>
                  <a:cubicBezTo>
                    <a:pt x="1247" y="1501"/>
                    <a:pt x="1409" y="1603"/>
                    <a:pt x="1612" y="1603"/>
                  </a:cubicBezTo>
                  <a:cubicBezTo>
                    <a:pt x="1706" y="1603"/>
                    <a:pt x="1810" y="1581"/>
                    <a:pt x="1910" y="1516"/>
                  </a:cubicBezTo>
                  <a:cubicBezTo>
                    <a:pt x="2225" y="1314"/>
                    <a:pt x="2004" y="985"/>
                    <a:pt x="2004" y="985"/>
                  </a:cubicBezTo>
                  <a:cubicBezTo>
                    <a:pt x="2004" y="985"/>
                    <a:pt x="2651" y="891"/>
                    <a:pt x="2163" y="375"/>
                  </a:cubicBezTo>
                  <a:cubicBezTo>
                    <a:pt x="1981" y="184"/>
                    <a:pt x="1845" y="124"/>
                    <a:pt x="1746" y="124"/>
                  </a:cubicBezTo>
                  <a:cubicBezTo>
                    <a:pt x="1578" y="124"/>
                    <a:pt x="1516" y="297"/>
                    <a:pt x="1516" y="297"/>
                  </a:cubicBezTo>
                  <a:cubicBezTo>
                    <a:pt x="1516" y="297"/>
                    <a:pt x="1168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60"/>
            <p:cNvSpPr/>
            <p:nvPr/>
          </p:nvSpPr>
          <p:spPr>
            <a:xfrm>
              <a:off x="1293886" y="3884913"/>
              <a:ext cx="117424" cy="71995"/>
            </a:xfrm>
            <a:custGeom>
              <a:avLst/>
              <a:gdLst/>
              <a:ahLst/>
              <a:cxnLst/>
              <a:rect l="l" t="t" r="r" b="b"/>
              <a:pathLst>
                <a:path w="2652" h="1626" extrusionOk="0">
                  <a:moveTo>
                    <a:pt x="916" y="1"/>
                  </a:moveTo>
                  <a:cubicBezTo>
                    <a:pt x="663" y="1"/>
                    <a:pt x="647" y="361"/>
                    <a:pt x="647" y="361"/>
                  </a:cubicBezTo>
                  <a:cubicBezTo>
                    <a:pt x="608" y="354"/>
                    <a:pt x="573" y="351"/>
                    <a:pt x="540" y="351"/>
                  </a:cubicBezTo>
                  <a:cubicBezTo>
                    <a:pt x="131" y="351"/>
                    <a:pt x="254" y="861"/>
                    <a:pt x="254" y="861"/>
                  </a:cubicBezTo>
                  <a:cubicBezTo>
                    <a:pt x="254" y="861"/>
                    <a:pt x="1" y="1267"/>
                    <a:pt x="537" y="1518"/>
                  </a:cubicBezTo>
                  <a:cubicBezTo>
                    <a:pt x="709" y="1598"/>
                    <a:pt x="843" y="1625"/>
                    <a:pt x="947" y="1625"/>
                  </a:cubicBezTo>
                  <a:cubicBezTo>
                    <a:pt x="1167" y="1625"/>
                    <a:pt x="1247" y="1503"/>
                    <a:pt x="1247" y="1503"/>
                  </a:cubicBezTo>
                  <a:cubicBezTo>
                    <a:pt x="1247" y="1503"/>
                    <a:pt x="1409" y="1605"/>
                    <a:pt x="1612" y="1605"/>
                  </a:cubicBezTo>
                  <a:cubicBezTo>
                    <a:pt x="1706" y="1605"/>
                    <a:pt x="1810" y="1583"/>
                    <a:pt x="1910" y="1518"/>
                  </a:cubicBezTo>
                  <a:cubicBezTo>
                    <a:pt x="2225" y="1314"/>
                    <a:pt x="2004" y="986"/>
                    <a:pt x="2004" y="986"/>
                  </a:cubicBezTo>
                  <a:cubicBezTo>
                    <a:pt x="2004" y="986"/>
                    <a:pt x="2651" y="893"/>
                    <a:pt x="2162" y="376"/>
                  </a:cubicBezTo>
                  <a:cubicBezTo>
                    <a:pt x="1981" y="185"/>
                    <a:pt x="1845" y="125"/>
                    <a:pt x="1746" y="125"/>
                  </a:cubicBezTo>
                  <a:cubicBezTo>
                    <a:pt x="1578" y="125"/>
                    <a:pt x="1515" y="298"/>
                    <a:pt x="1515" y="298"/>
                  </a:cubicBezTo>
                  <a:cubicBezTo>
                    <a:pt x="1515" y="298"/>
                    <a:pt x="1168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60"/>
            <p:cNvSpPr/>
            <p:nvPr/>
          </p:nvSpPr>
          <p:spPr>
            <a:xfrm>
              <a:off x="1298536" y="4022045"/>
              <a:ext cx="117380" cy="71951"/>
            </a:xfrm>
            <a:custGeom>
              <a:avLst/>
              <a:gdLst/>
              <a:ahLst/>
              <a:cxnLst/>
              <a:rect l="l" t="t" r="r" b="b"/>
              <a:pathLst>
                <a:path w="2651" h="1625" extrusionOk="0">
                  <a:moveTo>
                    <a:pt x="916" y="0"/>
                  </a:moveTo>
                  <a:cubicBezTo>
                    <a:pt x="664" y="0"/>
                    <a:pt x="647" y="360"/>
                    <a:pt x="647" y="360"/>
                  </a:cubicBezTo>
                  <a:cubicBezTo>
                    <a:pt x="608" y="353"/>
                    <a:pt x="573" y="350"/>
                    <a:pt x="540" y="350"/>
                  </a:cubicBezTo>
                  <a:cubicBezTo>
                    <a:pt x="131" y="350"/>
                    <a:pt x="254" y="861"/>
                    <a:pt x="254" y="861"/>
                  </a:cubicBezTo>
                  <a:cubicBezTo>
                    <a:pt x="254" y="861"/>
                    <a:pt x="1" y="1267"/>
                    <a:pt x="537" y="1518"/>
                  </a:cubicBezTo>
                  <a:cubicBezTo>
                    <a:pt x="709" y="1598"/>
                    <a:pt x="843" y="1625"/>
                    <a:pt x="947" y="1625"/>
                  </a:cubicBezTo>
                  <a:cubicBezTo>
                    <a:pt x="1167" y="1625"/>
                    <a:pt x="1247" y="1502"/>
                    <a:pt x="1247" y="1502"/>
                  </a:cubicBezTo>
                  <a:cubicBezTo>
                    <a:pt x="1247" y="1502"/>
                    <a:pt x="1409" y="1604"/>
                    <a:pt x="1612" y="1604"/>
                  </a:cubicBezTo>
                  <a:cubicBezTo>
                    <a:pt x="1706" y="1604"/>
                    <a:pt x="1809" y="1582"/>
                    <a:pt x="1909" y="1518"/>
                  </a:cubicBezTo>
                  <a:cubicBezTo>
                    <a:pt x="2225" y="1314"/>
                    <a:pt x="2004" y="986"/>
                    <a:pt x="2004" y="986"/>
                  </a:cubicBezTo>
                  <a:cubicBezTo>
                    <a:pt x="2004" y="986"/>
                    <a:pt x="2651" y="892"/>
                    <a:pt x="2163" y="376"/>
                  </a:cubicBezTo>
                  <a:cubicBezTo>
                    <a:pt x="1981" y="184"/>
                    <a:pt x="1845" y="124"/>
                    <a:pt x="1746" y="124"/>
                  </a:cubicBezTo>
                  <a:cubicBezTo>
                    <a:pt x="1578" y="124"/>
                    <a:pt x="1516" y="298"/>
                    <a:pt x="1516" y="298"/>
                  </a:cubicBezTo>
                  <a:cubicBezTo>
                    <a:pt x="1516" y="298"/>
                    <a:pt x="1168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60"/>
            <p:cNvSpPr/>
            <p:nvPr/>
          </p:nvSpPr>
          <p:spPr>
            <a:xfrm>
              <a:off x="1722330" y="4025277"/>
              <a:ext cx="117380" cy="71951"/>
            </a:xfrm>
            <a:custGeom>
              <a:avLst/>
              <a:gdLst/>
              <a:ahLst/>
              <a:cxnLst/>
              <a:rect l="l" t="t" r="r" b="b"/>
              <a:pathLst>
                <a:path w="2651" h="1625" extrusionOk="0">
                  <a:moveTo>
                    <a:pt x="915" y="1"/>
                  </a:moveTo>
                  <a:cubicBezTo>
                    <a:pt x="663" y="1"/>
                    <a:pt x="648" y="360"/>
                    <a:pt x="648" y="360"/>
                  </a:cubicBezTo>
                  <a:cubicBezTo>
                    <a:pt x="608" y="353"/>
                    <a:pt x="573" y="350"/>
                    <a:pt x="541" y="350"/>
                  </a:cubicBezTo>
                  <a:cubicBezTo>
                    <a:pt x="131" y="350"/>
                    <a:pt x="253" y="860"/>
                    <a:pt x="253" y="860"/>
                  </a:cubicBezTo>
                  <a:cubicBezTo>
                    <a:pt x="253" y="860"/>
                    <a:pt x="1" y="1267"/>
                    <a:pt x="537" y="1517"/>
                  </a:cubicBezTo>
                  <a:cubicBezTo>
                    <a:pt x="709" y="1597"/>
                    <a:pt x="843" y="1624"/>
                    <a:pt x="947" y="1624"/>
                  </a:cubicBezTo>
                  <a:cubicBezTo>
                    <a:pt x="1166" y="1624"/>
                    <a:pt x="1246" y="1501"/>
                    <a:pt x="1246" y="1501"/>
                  </a:cubicBezTo>
                  <a:cubicBezTo>
                    <a:pt x="1246" y="1501"/>
                    <a:pt x="1408" y="1603"/>
                    <a:pt x="1611" y="1603"/>
                  </a:cubicBezTo>
                  <a:cubicBezTo>
                    <a:pt x="1705" y="1603"/>
                    <a:pt x="1809" y="1581"/>
                    <a:pt x="1909" y="1517"/>
                  </a:cubicBezTo>
                  <a:cubicBezTo>
                    <a:pt x="2224" y="1314"/>
                    <a:pt x="2003" y="985"/>
                    <a:pt x="2003" y="985"/>
                  </a:cubicBezTo>
                  <a:cubicBezTo>
                    <a:pt x="2003" y="985"/>
                    <a:pt x="2650" y="892"/>
                    <a:pt x="2162" y="375"/>
                  </a:cubicBezTo>
                  <a:cubicBezTo>
                    <a:pt x="1980" y="184"/>
                    <a:pt x="1844" y="124"/>
                    <a:pt x="1745" y="124"/>
                  </a:cubicBezTo>
                  <a:cubicBezTo>
                    <a:pt x="1577" y="124"/>
                    <a:pt x="1515" y="297"/>
                    <a:pt x="1515" y="297"/>
                  </a:cubicBezTo>
                  <a:cubicBezTo>
                    <a:pt x="1515" y="297"/>
                    <a:pt x="1167" y="1"/>
                    <a:pt x="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60"/>
            <p:cNvSpPr/>
            <p:nvPr/>
          </p:nvSpPr>
          <p:spPr>
            <a:xfrm>
              <a:off x="1444789" y="4161878"/>
              <a:ext cx="117380" cy="71995"/>
            </a:xfrm>
            <a:custGeom>
              <a:avLst/>
              <a:gdLst/>
              <a:ahLst/>
              <a:cxnLst/>
              <a:rect l="l" t="t" r="r" b="b"/>
              <a:pathLst>
                <a:path w="2651" h="1626" extrusionOk="0">
                  <a:moveTo>
                    <a:pt x="916" y="1"/>
                  </a:moveTo>
                  <a:cubicBezTo>
                    <a:pt x="663" y="1"/>
                    <a:pt x="647" y="361"/>
                    <a:pt x="647" y="361"/>
                  </a:cubicBezTo>
                  <a:cubicBezTo>
                    <a:pt x="608" y="354"/>
                    <a:pt x="572" y="351"/>
                    <a:pt x="540" y="351"/>
                  </a:cubicBezTo>
                  <a:cubicBezTo>
                    <a:pt x="131" y="351"/>
                    <a:pt x="252" y="862"/>
                    <a:pt x="252" y="862"/>
                  </a:cubicBezTo>
                  <a:cubicBezTo>
                    <a:pt x="252" y="862"/>
                    <a:pt x="0" y="1268"/>
                    <a:pt x="537" y="1518"/>
                  </a:cubicBezTo>
                  <a:cubicBezTo>
                    <a:pt x="708" y="1598"/>
                    <a:pt x="843" y="1626"/>
                    <a:pt x="946" y="1626"/>
                  </a:cubicBezTo>
                  <a:cubicBezTo>
                    <a:pt x="1166" y="1626"/>
                    <a:pt x="1247" y="1503"/>
                    <a:pt x="1247" y="1503"/>
                  </a:cubicBezTo>
                  <a:cubicBezTo>
                    <a:pt x="1247" y="1503"/>
                    <a:pt x="1409" y="1605"/>
                    <a:pt x="1612" y="1605"/>
                  </a:cubicBezTo>
                  <a:cubicBezTo>
                    <a:pt x="1706" y="1605"/>
                    <a:pt x="1809" y="1583"/>
                    <a:pt x="1909" y="1518"/>
                  </a:cubicBezTo>
                  <a:cubicBezTo>
                    <a:pt x="2225" y="1314"/>
                    <a:pt x="2004" y="987"/>
                    <a:pt x="2004" y="987"/>
                  </a:cubicBezTo>
                  <a:cubicBezTo>
                    <a:pt x="2004" y="987"/>
                    <a:pt x="2651" y="892"/>
                    <a:pt x="2161" y="377"/>
                  </a:cubicBezTo>
                  <a:cubicBezTo>
                    <a:pt x="1980" y="185"/>
                    <a:pt x="1844" y="125"/>
                    <a:pt x="1745" y="125"/>
                  </a:cubicBezTo>
                  <a:cubicBezTo>
                    <a:pt x="1577" y="125"/>
                    <a:pt x="1514" y="299"/>
                    <a:pt x="1514" y="299"/>
                  </a:cubicBezTo>
                  <a:cubicBezTo>
                    <a:pt x="1514" y="299"/>
                    <a:pt x="1168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60"/>
            <p:cNvSpPr/>
            <p:nvPr/>
          </p:nvSpPr>
          <p:spPr>
            <a:xfrm>
              <a:off x="1660207" y="4048347"/>
              <a:ext cx="51628" cy="31658"/>
            </a:xfrm>
            <a:custGeom>
              <a:avLst/>
              <a:gdLst/>
              <a:ahLst/>
              <a:cxnLst/>
              <a:rect l="l" t="t" r="r" b="b"/>
              <a:pathLst>
                <a:path w="1166" h="715" extrusionOk="0">
                  <a:moveTo>
                    <a:pt x="403" y="0"/>
                  </a:moveTo>
                  <a:cubicBezTo>
                    <a:pt x="291" y="0"/>
                    <a:pt x="284" y="159"/>
                    <a:pt x="284" y="159"/>
                  </a:cubicBezTo>
                  <a:cubicBezTo>
                    <a:pt x="267" y="156"/>
                    <a:pt x="251" y="154"/>
                    <a:pt x="237" y="154"/>
                  </a:cubicBezTo>
                  <a:cubicBezTo>
                    <a:pt x="58" y="154"/>
                    <a:pt x="112" y="378"/>
                    <a:pt x="112" y="378"/>
                  </a:cubicBezTo>
                  <a:cubicBezTo>
                    <a:pt x="112" y="378"/>
                    <a:pt x="0" y="558"/>
                    <a:pt x="236" y="667"/>
                  </a:cubicBezTo>
                  <a:cubicBezTo>
                    <a:pt x="312" y="703"/>
                    <a:pt x="371" y="715"/>
                    <a:pt x="416" y="715"/>
                  </a:cubicBezTo>
                  <a:cubicBezTo>
                    <a:pt x="512" y="715"/>
                    <a:pt x="548" y="660"/>
                    <a:pt x="548" y="660"/>
                  </a:cubicBezTo>
                  <a:cubicBezTo>
                    <a:pt x="548" y="660"/>
                    <a:pt x="619" y="705"/>
                    <a:pt x="708" y="705"/>
                  </a:cubicBezTo>
                  <a:cubicBezTo>
                    <a:pt x="750" y="705"/>
                    <a:pt x="795" y="695"/>
                    <a:pt x="840" y="667"/>
                  </a:cubicBezTo>
                  <a:cubicBezTo>
                    <a:pt x="978" y="578"/>
                    <a:pt x="881" y="434"/>
                    <a:pt x="881" y="434"/>
                  </a:cubicBezTo>
                  <a:cubicBezTo>
                    <a:pt x="881" y="434"/>
                    <a:pt x="1165" y="393"/>
                    <a:pt x="950" y="165"/>
                  </a:cubicBezTo>
                  <a:cubicBezTo>
                    <a:pt x="870" y="81"/>
                    <a:pt x="810" y="55"/>
                    <a:pt x="767" y="55"/>
                  </a:cubicBezTo>
                  <a:cubicBezTo>
                    <a:pt x="693" y="55"/>
                    <a:pt x="666" y="131"/>
                    <a:pt x="666" y="131"/>
                  </a:cubicBezTo>
                  <a:cubicBezTo>
                    <a:pt x="666" y="131"/>
                    <a:pt x="513" y="0"/>
                    <a:pt x="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60"/>
            <p:cNvSpPr/>
            <p:nvPr/>
          </p:nvSpPr>
          <p:spPr>
            <a:xfrm>
              <a:off x="1431550" y="4082486"/>
              <a:ext cx="51628" cy="31703"/>
            </a:xfrm>
            <a:custGeom>
              <a:avLst/>
              <a:gdLst/>
              <a:ahLst/>
              <a:cxnLst/>
              <a:rect l="l" t="t" r="r" b="b"/>
              <a:pathLst>
                <a:path w="1166" h="716" extrusionOk="0">
                  <a:moveTo>
                    <a:pt x="403" y="1"/>
                  </a:moveTo>
                  <a:cubicBezTo>
                    <a:pt x="291" y="1"/>
                    <a:pt x="285" y="159"/>
                    <a:pt x="285" y="159"/>
                  </a:cubicBezTo>
                  <a:cubicBezTo>
                    <a:pt x="267" y="156"/>
                    <a:pt x="252" y="155"/>
                    <a:pt x="238" y="155"/>
                  </a:cubicBezTo>
                  <a:cubicBezTo>
                    <a:pt x="58" y="155"/>
                    <a:pt x="112" y="379"/>
                    <a:pt x="112" y="379"/>
                  </a:cubicBezTo>
                  <a:cubicBezTo>
                    <a:pt x="112" y="379"/>
                    <a:pt x="0" y="557"/>
                    <a:pt x="237" y="668"/>
                  </a:cubicBezTo>
                  <a:cubicBezTo>
                    <a:pt x="312" y="703"/>
                    <a:pt x="371" y="715"/>
                    <a:pt x="417" y="715"/>
                  </a:cubicBezTo>
                  <a:cubicBezTo>
                    <a:pt x="513" y="715"/>
                    <a:pt x="548" y="661"/>
                    <a:pt x="548" y="661"/>
                  </a:cubicBezTo>
                  <a:cubicBezTo>
                    <a:pt x="548" y="661"/>
                    <a:pt x="619" y="706"/>
                    <a:pt x="709" y="706"/>
                  </a:cubicBezTo>
                  <a:cubicBezTo>
                    <a:pt x="750" y="706"/>
                    <a:pt x="796" y="696"/>
                    <a:pt x="840" y="668"/>
                  </a:cubicBezTo>
                  <a:cubicBezTo>
                    <a:pt x="978" y="579"/>
                    <a:pt x="881" y="434"/>
                    <a:pt x="881" y="434"/>
                  </a:cubicBezTo>
                  <a:cubicBezTo>
                    <a:pt x="881" y="434"/>
                    <a:pt x="1166" y="392"/>
                    <a:pt x="950" y="166"/>
                  </a:cubicBezTo>
                  <a:cubicBezTo>
                    <a:pt x="871" y="82"/>
                    <a:pt x="811" y="55"/>
                    <a:pt x="767" y="55"/>
                  </a:cubicBezTo>
                  <a:cubicBezTo>
                    <a:pt x="693" y="55"/>
                    <a:pt x="666" y="131"/>
                    <a:pt x="666" y="131"/>
                  </a:cubicBezTo>
                  <a:cubicBezTo>
                    <a:pt x="666" y="131"/>
                    <a:pt x="513" y="1"/>
                    <a:pt x="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60"/>
            <p:cNvSpPr/>
            <p:nvPr/>
          </p:nvSpPr>
          <p:spPr>
            <a:xfrm>
              <a:off x="1459490" y="3912632"/>
              <a:ext cx="51628" cy="31658"/>
            </a:xfrm>
            <a:custGeom>
              <a:avLst/>
              <a:gdLst/>
              <a:ahLst/>
              <a:cxnLst/>
              <a:rect l="l" t="t" r="r" b="b"/>
              <a:pathLst>
                <a:path w="1166" h="715" extrusionOk="0">
                  <a:moveTo>
                    <a:pt x="403" y="0"/>
                  </a:moveTo>
                  <a:cubicBezTo>
                    <a:pt x="292" y="0"/>
                    <a:pt x="285" y="159"/>
                    <a:pt x="285" y="159"/>
                  </a:cubicBezTo>
                  <a:cubicBezTo>
                    <a:pt x="268" y="156"/>
                    <a:pt x="252" y="154"/>
                    <a:pt x="238" y="154"/>
                  </a:cubicBezTo>
                  <a:cubicBezTo>
                    <a:pt x="57" y="154"/>
                    <a:pt x="111" y="378"/>
                    <a:pt x="111" y="378"/>
                  </a:cubicBezTo>
                  <a:cubicBezTo>
                    <a:pt x="111" y="378"/>
                    <a:pt x="1" y="558"/>
                    <a:pt x="236" y="667"/>
                  </a:cubicBezTo>
                  <a:cubicBezTo>
                    <a:pt x="312" y="702"/>
                    <a:pt x="371" y="714"/>
                    <a:pt x="416" y="714"/>
                  </a:cubicBezTo>
                  <a:cubicBezTo>
                    <a:pt x="513" y="714"/>
                    <a:pt x="548" y="660"/>
                    <a:pt x="548" y="660"/>
                  </a:cubicBezTo>
                  <a:cubicBezTo>
                    <a:pt x="548" y="660"/>
                    <a:pt x="619" y="705"/>
                    <a:pt x="709" y="705"/>
                  </a:cubicBezTo>
                  <a:cubicBezTo>
                    <a:pt x="750" y="705"/>
                    <a:pt x="796" y="696"/>
                    <a:pt x="840" y="667"/>
                  </a:cubicBezTo>
                  <a:cubicBezTo>
                    <a:pt x="978" y="578"/>
                    <a:pt x="881" y="434"/>
                    <a:pt x="881" y="434"/>
                  </a:cubicBezTo>
                  <a:cubicBezTo>
                    <a:pt x="881" y="434"/>
                    <a:pt x="1166" y="393"/>
                    <a:pt x="950" y="165"/>
                  </a:cubicBezTo>
                  <a:cubicBezTo>
                    <a:pt x="871" y="81"/>
                    <a:pt x="811" y="55"/>
                    <a:pt x="767" y="55"/>
                  </a:cubicBezTo>
                  <a:cubicBezTo>
                    <a:pt x="694" y="55"/>
                    <a:pt x="666" y="131"/>
                    <a:pt x="666" y="131"/>
                  </a:cubicBezTo>
                  <a:cubicBezTo>
                    <a:pt x="666" y="131"/>
                    <a:pt x="513" y="0"/>
                    <a:pt x="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60"/>
            <p:cNvSpPr/>
            <p:nvPr/>
          </p:nvSpPr>
          <p:spPr>
            <a:xfrm>
              <a:off x="1217328" y="3905281"/>
              <a:ext cx="51628" cy="31658"/>
            </a:xfrm>
            <a:custGeom>
              <a:avLst/>
              <a:gdLst/>
              <a:ahLst/>
              <a:cxnLst/>
              <a:rect l="l" t="t" r="r" b="b"/>
              <a:pathLst>
                <a:path w="1166" h="715" extrusionOk="0">
                  <a:moveTo>
                    <a:pt x="403" y="0"/>
                  </a:moveTo>
                  <a:cubicBezTo>
                    <a:pt x="292" y="0"/>
                    <a:pt x="285" y="158"/>
                    <a:pt x="285" y="158"/>
                  </a:cubicBezTo>
                  <a:cubicBezTo>
                    <a:pt x="267" y="155"/>
                    <a:pt x="252" y="154"/>
                    <a:pt x="238" y="154"/>
                  </a:cubicBezTo>
                  <a:cubicBezTo>
                    <a:pt x="58" y="154"/>
                    <a:pt x="112" y="378"/>
                    <a:pt x="112" y="378"/>
                  </a:cubicBezTo>
                  <a:cubicBezTo>
                    <a:pt x="112" y="378"/>
                    <a:pt x="0" y="556"/>
                    <a:pt x="237" y="667"/>
                  </a:cubicBezTo>
                  <a:cubicBezTo>
                    <a:pt x="312" y="702"/>
                    <a:pt x="371" y="714"/>
                    <a:pt x="417" y="714"/>
                  </a:cubicBezTo>
                  <a:cubicBezTo>
                    <a:pt x="513" y="714"/>
                    <a:pt x="549" y="660"/>
                    <a:pt x="549" y="660"/>
                  </a:cubicBezTo>
                  <a:cubicBezTo>
                    <a:pt x="549" y="660"/>
                    <a:pt x="620" y="705"/>
                    <a:pt x="709" y="705"/>
                  </a:cubicBezTo>
                  <a:cubicBezTo>
                    <a:pt x="751" y="705"/>
                    <a:pt x="796" y="695"/>
                    <a:pt x="840" y="667"/>
                  </a:cubicBezTo>
                  <a:cubicBezTo>
                    <a:pt x="978" y="578"/>
                    <a:pt x="881" y="433"/>
                    <a:pt x="881" y="433"/>
                  </a:cubicBezTo>
                  <a:cubicBezTo>
                    <a:pt x="881" y="433"/>
                    <a:pt x="1166" y="391"/>
                    <a:pt x="951" y="165"/>
                  </a:cubicBezTo>
                  <a:cubicBezTo>
                    <a:pt x="872" y="81"/>
                    <a:pt x="812" y="54"/>
                    <a:pt x="768" y="54"/>
                  </a:cubicBezTo>
                  <a:cubicBezTo>
                    <a:pt x="695" y="54"/>
                    <a:pt x="667" y="131"/>
                    <a:pt x="667" y="131"/>
                  </a:cubicBezTo>
                  <a:cubicBezTo>
                    <a:pt x="667" y="131"/>
                    <a:pt x="514" y="0"/>
                    <a:pt x="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60"/>
            <p:cNvSpPr/>
            <p:nvPr/>
          </p:nvSpPr>
          <p:spPr>
            <a:xfrm>
              <a:off x="1204310" y="4180342"/>
              <a:ext cx="51628" cy="31703"/>
            </a:xfrm>
            <a:custGeom>
              <a:avLst/>
              <a:gdLst/>
              <a:ahLst/>
              <a:cxnLst/>
              <a:rect l="l" t="t" r="r" b="b"/>
              <a:pathLst>
                <a:path w="1166" h="716" extrusionOk="0">
                  <a:moveTo>
                    <a:pt x="403" y="1"/>
                  </a:moveTo>
                  <a:cubicBezTo>
                    <a:pt x="292" y="1"/>
                    <a:pt x="284" y="159"/>
                    <a:pt x="284" y="159"/>
                  </a:cubicBezTo>
                  <a:cubicBezTo>
                    <a:pt x="267" y="156"/>
                    <a:pt x="251" y="155"/>
                    <a:pt x="237" y="155"/>
                  </a:cubicBezTo>
                  <a:cubicBezTo>
                    <a:pt x="58" y="155"/>
                    <a:pt x="112" y="379"/>
                    <a:pt x="112" y="379"/>
                  </a:cubicBezTo>
                  <a:cubicBezTo>
                    <a:pt x="112" y="379"/>
                    <a:pt x="0" y="558"/>
                    <a:pt x="236" y="668"/>
                  </a:cubicBezTo>
                  <a:cubicBezTo>
                    <a:pt x="312" y="703"/>
                    <a:pt x="371" y="715"/>
                    <a:pt x="416" y="715"/>
                  </a:cubicBezTo>
                  <a:cubicBezTo>
                    <a:pt x="513" y="715"/>
                    <a:pt x="549" y="661"/>
                    <a:pt x="549" y="661"/>
                  </a:cubicBezTo>
                  <a:cubicBezTo>
                    <a:pt x="549" y="661"/>
                    <a:pt x="619" y="706"/>
                    <a:pt x="708" y="706"/>
                  </a:cubicBezTo>
                  <a:cubicBezTo>
                    <a:pt x="750" y="706"/>
                    <a:pt x="795" y="696"/>
                    <a:pt x="840" y="668"/>
                  </a:cubicBezTo>
                  <a:cubicBezTo>
                    <a:pt x="978" y="579"/>
                    <a:pt x="881" y="435"/>
                    <a:pt x="881" y="435"/>
                  </a:cubicBezTo>
                  <a:cubicBezTo>
                    <a:pt x="881" y="435"/>
                    <a:pt x="1165" y="393"/>
                    <a:pt x="950" y="166"/>
                  </a:cubicBezTo>
                  <a:cubicBezTo>
                    <a:pt x="871" y="82"/>
                    <a:pt x="811" y="56"/>
                    <a:pt x="767" y="56"/>
                  </a:cubicBezTo>
                  <a:cubicBezTo>
                    <a:pt x="693" y="56"/>
                    <a:pt x="666" y="131"/>
                    <a:pt x="666" y="131"/>
                  </a:cubicBezTo>
                  <a:cubicBezTo>
                    <a:pt x="666" y="131"/>
                    <a:pt x="514" y="1"/>
                    <a:pt x="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60"/>
            <p:cNvSpPr/>
            <p:nvPr/>
          </p:nvSpPr>
          <p:spPr>
            <a:xfrm>
              <a:off x="1676014" y="4263011"/>
              <a:ext cx="51672" cy="31658"/>
            </a:xfrm>
            <a:custGeom>
              <a:avLst/>
              <a:gdLst/>
              <a:ahLst/>
              <a:cxnLst/>
              <a:rect l="l" t="t" r="r" b="b"/>
              <a:pathLst>
                <a:path w="1167" h="715" extrusionOk="0">
                  <a:moveTo>
                    <a:pt x="403" y="0"/>
                  </a:moveTo>
                  <a:cubicBezTo>
                    <a:pt x="292" y="0"/>
                    <a:pt x="285" y="159"/>
                    <a:pt x="285" y="159"/>
                  </a:cubicBezTo>
                  <a:cubicBezTo>
                    <a:pt x="268" y="156"/>
                    <a:pt x="252" y="154"/>
                    <a:pt x="238" y="154"/>
                  </a:cubicBezTo>
                  <a:cubicBezTo>
                    <a:pt x="58" y="154"/>
                    <a:pt x="111" y="378"/>
                    <a:pt x="111" y="378"/>
                  </a:cubicBezTo>
                  <a:cubicBezTo>
                    <a:pt x="111" y="378"/>
                    <a:pt x="1" y="557"/>
                    <a:pt x="236" y="667"/>
                  </a:cubicBezTo>
                  <a:cubicBezTo>
                    <a:pt x="312" y="703"/>
                    <a:pt x="371" y="715"/>
                    <a:pt x="417" y="715"/>
                  </a:cubicBezTo>
                  <a:cubicBezTo>
                    <a:pt x="513" y="715"/>
                    <a:pt x="548" y="661"/>
                    <a:pt x="548" y="661"/>
                  </a:cubicBezTo>
                  <a:cubicBezTo>
                    <a:pt x="548" y="661"/>
                    <a:pt x="620" y="705"/>
                    <a:pt x="709" y="705"/>
                  </a:cubicBezTo>
                  <a:cubicBezTo>
                    <a:pt x="750" y="705"/>
                    <a:pt x="796" y="696"/>
                    <a:pt x="839" y="667"/>
                  </a:cubicBezTo>
                  <a:cubicBezTo>
                    <a:pt x="979" y="578"/>
                    <a:pt x="882" y="433"/>
                    <a:pt x="882" y="433"/>
                  </a:cubicBezTo>
                  <a:cubicBezTo>
                    <a:pt x="882" y="433"/>
                    <a:pt x="1166" y="392"/>
                    <a:pt x="951" y="165"/>
                  </a:cubicBezTo>
                  <a:cubicBezTo>
                    <a:pt x="871" y="81"/>
                    <a:pt x="811" y="55"/>
                    <a:pt x="768" y="55"/>
                  </a:cubicBezTo>
                  <a:cubicBezTo>
                    <a:pt x="694" y="55"/>
                    <a:pt x="667" y="131"/>
                    <a:pt x="667" y="131"/>
                  </a:cubicBezTo>
                  <a:cubicBezTo>
                    <a:pt x="667" y="131"/>
                    <a:pt x="514" y="0"/>
                    <a:pt x="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60"/>
            <p:cNvSpPr/>
            <p:nvPr/>
          </p:nvSpPr>
          <p:spPr>
            <a:xfrm>
              <a:off x="1353353" y="4150853"/>
              <a:ext cx="51628" cy="31658"/>
            </a:xfrm>
            <a:custGeom>
              <a:avLst/>
              <a:gdLst/>
              <a:ahLst/>
              <a:cxnLst/>
              <a:rect l="l" t="t" r="r" b="b"/>
              <a:pathLst>
                <a:path w="1166" h="715" extrusionOk="0">
                  <a:moveTo>
                    <a:pt x="402" y="0"/>
                  </a:moveTo>
                  <a:cubicBezTo>
                    <a:pt x="291" y="0"/>
                    <a:pt x="285" y="158"/>
                    <a:pt x="285" y="158"/>
                  </a:cubicBezTo>
                  <a:cubicBezTo>
                    <a:pt x="267" y="155"/>
                    <a:pt x="252" y="154"/>
                    <a:pt x="237" y="154"/>
                  </a:cubicBezTo>
                  <a:cubicBezTo>
                    <a:pt x="57" y="154"/>
                    <a:pt x="111" y="378"/>
                    <a:pt x="111" y="378"/>
                  </a:cubicBezTo>
                  <a:cubicBezTo>
                    <a:pt x="111" y="378"/>
                    <a:pt x="0" y="557"/>
                    <a:pt x="235" y="667"/>
                  </a:cubicBezTo>
                  <a:cubicBezTo>
                    <a:pt x="311" y="702"/>
                    <a:pt x="370" y="714"/>
                    <a:pt x="416" y="714"/>
                  </a:cubicBezTo>
                  <a:cubicBezTo>
                    <a:pt x="513" y="714"/>
                    <a:pt x="548" y="660"/>
                    <a:pt x="548" y="660"/>
                  </a:cubicBezTo>
                  <a:cubicBezTo>
                    <a:pt x="548" y="660"/>
                    <a:pt x="619" y="705"/>
                    <a:pt x="708" y="705"/>
                  </a:cubicBezTo>
                  <a:cubicBezTo>
                    <a:pt x="749" y="705"/>
                    <a:pt x="795" y="695"/>
                    <a:pt x="839" y="667"/>
                  </a:cubicBezTo>
                  <a:cubicBezTo>
                    <a:pt x="978" y="578"/>
                    <a:pt x="880" y="433"/>
                    <a:pt x="880" y="433"/>
                  </a:cubicBezTo>
                  <a:cubicBezTo>
                    <a:pt x="880" y="433"/>
                    <a:pt x="1165" y="392"/>
                    <a:pt x="950" y="165"/>
                  </a:cubicBezTo>
                  <a:cubicBezTo>
                    <a:pt x="870" y="81"/>
                    <a:pt x="811" y="54"/>
                    <a:pt x="767" y="54"/>
                  </a:cubicBezTo>
                  <a:cubicBezTo>
                    <a:pt x="693" y="54"/>
                    <a:pt x="666" y="131"/>
                    <a:pt x="666" y="131"/>
                  </a:cubicBezTo>
                  <a:cubicBezTo>
                    <a:pt x="666" y="131"/>
                    <a:pt x="513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60"/>
            <p:cNvSpPr/>
            <p:nvPr/>
          </p:nvSpPr>
          <p:spPr>
            <a:xfrm>
              <a:off x="1185801" y="4076464"/>
              <a:ext cx="72748" cy="44632"/>
            </a:xfrm>
            <a:custGeom>
              <a:avLst/>
              <a:gdLst/>
              <a:ahLst/>
              <a:cxnLst/>
              <a:rect l="l" t="t" r="r" b="b"/>
              <a:pathLst>
                <a:path w="1643" h="1008" extrusionOk="0">
                  <a:moveTo>
                    <a:pt x="567" y="1"/>
                  </a:moveTo>
                  <a:cubicBezTo>
                    <a:pt x="411" y="1"/>
                    <a:pt x="401" y="224"/>
                    <a:pt x="401" y="224"/>
                  </a:cubicBezTo>
                  <a:cubicBezTo>
                    <a:pt x="377" y="220"/>
                    <a:pt x="355" y="218"/>
                    <a:pt x="335" y="218"/>
                  </a:cubicBezTo>
                  <a:cubicBezTo>
                    <a:pt x="81" y="218"/>
                    <a:pt x="157" y="534"/>
                    <a:pt x="157" y="534"/>
                  </a:cubicBezTo>
                  <a:cubicBezTo>
                    <a:pt x="157" y="534"/>
                    <a:pt x="1" y="786"/>
                    <a:pt x="333" y="941"/>
                  </a:cubicBezTo>
                  <a:cubicBezTo>
                    <a:pt x="439" y="990"/>
                    <a:pt x="523" y="1007"/>
                    <a:pt x="587" y="1007"/>
                  </a:cubicBezTo>
                  <a:cubicBezTo>
                    <a:pt x="723" y="1007"/>
                    <a:pt x="773" y="931"/>
                    <a:pt x="773" y="931"/>
                  </a:cubicBezTo>
                  <a:cubicBezTo>
                    <a:pt x="773" y="931"/>
                    <a:pt x="873" y="994"/>
                    <a:pt x="999" y="994"/>
                  </a:cubicBezTo>
                  <a:cubicBezTo>
                    <a:pt x="1057" y="994"/>
                    <a:pt x="1121" y="981"/>
                    <a:pt x="1183" y="941"/>
                  </a:cubicBezTo>
                  <a:cubicBezTo>
                    <a:pt x="1379" y="815"/>
                    <a:pt x="1242" y="612"/>
                    <a:pt x="1242" y="612"/>
                  </a:cubicBezTo>
                  <a:cubicBezTo>
                    <a:pt x="1242" y="612"/>
                    <a:pt x="1642" y="554"/>
                    <a:pt x="1340" y="234"/>
                  </a:cubicBezTo>
                  <a:cubicBezTo>
                    <a:pt x="1228" y="115"/>
                    <a:pt x="1143" y="78"/>
                    <a:pt x="1082" y="78"/>
                  </a:cubicBezTo>
                  <a:cubicBezTo>
                    <a:pt x="977" y="78"/>
                    <a:pt x="939" y="185"/>
                    <a:pt x="939" y="185"/>
                  </a:cubicBezTo>
                  <a:cubicBezTo>
                    <a:pt x="939" y="185"/>
                    <a:pt x="725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60"/>
            <p:cNvSpPr/>
            <p:nvPr/>
          </p:nvSpPr>
          <p:spPr>
            <a:xfrm>
              <a:off x="1825633" y="4099135"/>
              <a:ext cx="72748" cy="44587"/>
            </a:xfrm>
            <a:custGeom>
              <a:avLst/>
              <a:gdLst/>
              <a:ahLst/>
              <a:cxnLst/>
              <a:rect l="l" t="t" r="r" b="b"/>
              <a:pathLst>
                <a:path w="1643" h="1007" extrusionOk="0">
                  <a:moveTo>
                    <a:pt x="568" y="1"/>
                  </a:moveTo>
                  <a:cubicBezTo>
                    <a:pt x="412" y="1"/>
                    <a:pt x="402" y="223"/>
                    <a:pt x="402" y="223"/>
                  </a:cubicBezTo>
                  <a:cubicBezTo>
                    <a:pt x="378" y="218"/>
                    <a:pt x="356" y="216"/>
                    <a:pt x="336" y="216"/>
                  </a:cubicBezTo>
                  <a:cubicBezTo>
                    <a:pt x="82" y="216"/>
                    <a:pt x="158" y="533"/>
                    <a:pt x="158" y="533"/>
                  </a:cubicBezTo>
                  <a:cubicBezTo>
                    <a:pt x="158" y="533"/>
                    <a:pt x="0" y="785"/>
                    <a:pt x="333" y="940"/>
                  </a:cubicBezTo>
                  <a:cubicBezTo>
                    <a:pt x="439" y="989"/>
                    <a:pt x="523" y="1006"/>
                    <a:pt x="587" y="1006"/>
                  </a:cubicBezTo>
                  <a:cubicBezTo>
                    <a:pt x="723" y="1006"/>
                    <a:pt x="773" y="931"/>
                    <a:pt x="773" y="931"/>
                  </a:cubicBezTo>
                  <a:cubicBezTo>
                    <a:pt x="773" y="931"/>
                    <a:pt x="873" y="993"/>
                    <a:pt x="998" y="993"/>
                  </a:cubicBezTo>
                  <a:cubicBezTo>
                    <a:pt x="1057" y="993"/>
                    <a:pt x="1121" y="980"/>
                    <a:pt x="1183" y="940"/>
                  </a:cubicBezTo>
                  <a:cubicBezTo>
                    <a:pt x="1379" y="814"/>
                    <a:pt x="1241" y="611"/>
                    <a:pt x="1241" y="611"/>
                  </a:cubicBezTo>
                  <a:cubicBezTo>
                    <a:pt x="1241" y="611"/>
                    <a:pt x="1643" y="553"/>
                    <a:pt x="1340" y="233"/>
                  </a:cubicBezTo>
                  <a:cubicBezTo>
                    <a:pt x="1227" y="114"/>
                    <a:pt x="1143" y="77"/>
                    <a:pt x="1082" y="77"/>
                  </a:cubicBezTo>
                  <a:cubicBezTo>
                    <a:pt x="978" y="77"/>
                    <a:pt x="939" y="185"/>
                    <a:pt x="939" y="185"/>
                  </a:cubicBezTo>
                  <a:cubicBezTo>
                    <a:pt x="939" y="185"/>
                    <a:pt x="724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60"/>
            <p:cNvSpPr/>
            <p:nvPr/>
          </p:nvSpPr>
          <p:spPr>
            <a:xfrm>
              <a:off x="1682213" y="4124949"/>
              <a:ext cx="72748" cy="44632"/>
            </a:xfrm>
            <a:custGeom>
              <a:avLst/>
              <a:gdLst/>
              <a:ahLst/>
              <a:cxnLst/>
              <a:rect l="l" t="t" r="r" b="b"/>
              <a:pathLst>
                <a:path w="1643" h="1008" extrusionOk="0">
                  <a:moveTo>
                    <a:pt x="568" y="1"/>
                  </a:moveTo>
                  <a:cubicBezTo>
                    <a:pt x="412" y="1"/>
                    <a:pt x="402" y="224"/>
                    <a:pt x="402" y="224"/>
                  </a:cubicBezTo>
                  <a:cubicBezTo>
                    <a:pt x="377" y="220"/>
                    <a:pt x="355" y="218"/>
                    <a:pt x="335" y="218"/>
                  </a:cubicBezTo>
                  <a:cubicBezTo>
                    <a:pt x="82" y="218"/>
                    <a:pt x="156" y="534"/>
                    <a:pt x="156" y="534"/>
                  </a:cubicBezTo>
                  <a:cubicBezTo>
                    <a:pt x="156" y="534"/>
                    <a:pt x="0" y="786"/>
                    <a:pt x="333" y="941"/>
                  </a:cubicBezTo>
                  <a:cubicBezTo>
                    <a:pt x="439" y="990"/>
                    <a:pt x="522" y="1007"/>
                    <a:pt x="586" y="1007"/>
                  </a:cubicBezTo>
                  <a:cubicBezTo>
                    <a:pt x="723" y="1007"/>
                    <a:pt x="773" y="931"/>
                    <a:pt x="773" y="931"/>
                  </a:cubicBezTo>
                  <a:cubicBezTo>
                    <a:pt x="773" y="931"/>
                    <a:pt x="873" y="994"/>
                    <a:pt x="999" y="994"/>
                  </a:cubicBezTo>
                  <a:cubicBezTo>
                    <a:pt x="1057" y="994"/>
                    <a:pt x="1121" y="981"/>
                    <a:pt x="1183" y="941"/>
                  </a:cubicBezTo>
                  <a:cubicBezTo>
                    <a:pt x="1378" y="815"/>
                    <a:pt x="1241" y="611"/>
                    <a:pt x="1241" y="611"/>
                  </a:cubicBezTo>
                  <a:cubicBezTo>
                    <a:pt x="1241" y="611"/>
                    <a:pt x="1643" y="553"/>
                    <a:pt x="1339" y="234"/>
                  </a:cubicBezTo>
                  <a:cubicBezTo>
                    <a:pt x="1227" y="115"/>
                    <a:pt x="1143" y="78"/>
                    <a:pt x="1081" y="78"/>
                  </a:cubicBezTo>
                  <a:cubicBezTo>
                    <a:pt x="978" y="78"/>
                    <a:pt x="939" y="185"/>
                    <a:pt x="939" y="185"/>
                  </a:cubicBezTo>
                  <a:cubicBezTo>
                    <a:pt x="939" y="185"/>
                    <a:pt x="724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60"/>
            <p:cNvSpPr/>
            <p:nvPr/>
          </p:nvSpPr>
          <p:spPr>
            <a:xfrm>
              <a:off x="1278477" y="4260266"/>
              <a:ext cx="72748" cy="44543"/>
            </a:xfrm>
            <a:custGeom>
              <a:avLst/>
              <a:gdLst/>
              <a:ahLst/>
              <a:cxnLst/>
              <a:rect l="l" t="t" r="r" b="b"/>
              <a:pathLst>
                <a:path w="1643" h="1006" extrusionOk="0">
                  <a:moveTo>
                    <a:pt x="567" y="0"/>
                  </a:moveTo>
                  <a:cubicBezTo>
                    <a:pt x="411" y="0"/>
                    <a:pt x="401" y="222"/>
                    <a:pt x="401" y="222"/>
                  </a:cubicBezTo>
                  <a:cubicBezTo>
                    <a:pt x="377" y="218"/>
                    <a:pt x="355" y="216"/>
                    <a:pt x="335" y="216"/>
                  </a:cubicBezTo>
                  <a:cubicBezTo>
                    <a:pt x="81" y="216"/>
                    <a:pt x="157" y="532"/>
                    <a:pt x="157" y="532"/>
                  </a:cubicBezTo>
                  <a:cubicBezTo>
                    <a:pt x="157" y="532"/>
                    <a:pt x="1" y="784"/>
                    <a:pt x="333" y="939"/>
                  </a:cubicBezTo>
                  <a:cubicBezTo>
                    <a:pt x="440" y="989"/>
                    <a:pt x="523" y="1006"/>
                    <a:pt x="587" y="1006"/>
                  </a:cubicBezTo>
                  <a:cubicBezTo>
                    <a:pt x="723" y="1006"/>
                    <a:pt x="772" y="930"/>
                    <a:pt x="772" y="930"/>
                  </a:cubicBezTo>
                  <a:cubicBezTo>
                    <a:pt x="772" y="930"/>
                    <a:pt x="872" y="993"/>
                    <a:pt x="998" y="993"/>
                  </a:cubicBezTo>
                  <a:cubicBezTo>
                    <a:pt x="1057" y="993"/>
                    <a:pt x="1121" y="979"/>
                    <a:pt x="1183" y="939"/>
                  </a:cubicBezTo>
                  <a:cubicBezTo>
                    <a:pt x="1379" y="813"/>
                    <a:pt x="1242" y="610"/>
                    <a:pt x="1242" y="610"/>
                  </a:cubicBezTo>
                  <a:cubicBezTo>
                    <a:pt x="1242" y="610"/>
                    <a:pt x="1642" y="552"/>
                    <a:pt x="1340" y="232"/>
                  </a:cubicBezTo>
                  <a:cubicBezTo>
                    <a:pt x="1228" y="114"/>
                    <a:pt x="1143" y="77"/>
                    <a:pt x="1082" y="77"/>
                  </a:cubicBezTo>
                  <a:cubicBezTo>
                    <a:pt x="977" y="77"/>
                    <a:pt x="939" y="184"/>
                    <a:pt x="939" y="184"/>
                  </a:cubicBezTo>
                  <a:cubicBezTo>
                    <a:pt x="939" y="184"/>
                    <a:pt x="725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60"/>
            <p:cNvSpPr/>
            <p:nvPr/>
          </p:nvSpPr>
          <p:spPr>
            <a:xfrm>
              <a:off x="1518292" y="4076995"/>
              <a:ext cx="72748" cy="44543"/>
            </a:xfrm>
            <a:custGeom>
              <a:avLst/>
              <a:gdLst/>
              <a:ahLst/>
              <a:cxnLst/>
              <a:rect l="l" t="t" r="r" b="b"/>
              <a:pathLst>
                <a:path w="1643" h="1006" extrusionOk="0">
                  <a:moveTo>
                    <a:pt x="568" y="0"/>
                  </a:moveTo>
                  <a:cubicBezTo>
                    <a:pt x="411" y="0"/>
                    <a:pt x="402" y="223"/>
                    <a:pt x="402" y="223"/>
                  </a:cubicBezTo>
                  <a:cubicBezTo>
                    <a:pt x="377" y="219"/>
                    <a:pt x="355" y="217"/>
                    <a:pt x="335" y="217"/>
                  </a:cubicBezTo>
                  <a:cubicBezTo>
                    <a:pt x="82" y="217"/>
                    <a:pt x="158" y="533"/>
                    <a:pt x="158" y="533"/>
                  </a:cubicBezTo>
                  <a:cubicBezTo>
                    <a:pt x="158" y="533"/>
                    <a:pt x="0" y="784"/>
                    <a:pt x="333" y="939"/>
                  </a:cubicBezTo>
                  <a:cubicBezTo>
                    <a:pt x="439" y="989"/>
                    <a:pt x="523" y="1006"/>
                    <a:pt x="587" y="1006"/>
                  </a:cubicBezTo>
                  <a:cubicBezTo>
                    <a:pt x="723" y="1006"/>
                    <a:pt x="773" y="930"/>
                    <a:pt x="773" y="930"/>
                  </a:cubicBezTo>
                  <a:cubicBezTo>
                    <a:pt x="773" y="930"/>
                    <a:pt x="873" y="993"/>
                    <a:pt x="998" y="993"/>
                  </a:cubicBezTo>
                  <a:cubicBezTo>
                    <a:pt x="1057" y="993"/>
                    <a:pt x="1121" y="979"/>
                    <a:pt x="1184" y="939"/>
                  </a:cubicBezTo>
                  <a:cubicBezTo>
                    <a:pt x="1379" y="814"/>
                    <a:pt x="1241" y="610"/>
                    <a:pt x="1241" y="610"/>
                  </a:cubicBezTo>
                  <a:cubicBezTo>
                    <a:pt x="1241" y="610"/>
                    <a:pt x="1643" y="552"/>
                    <a:pt x="1340" y="232"/>
                  </a:cubicBezTo>
                  <a:cubicBezTo>
                    <a:pt x="1227" y="114"/>
                    <a:pt x="1143" y="77"/>
                    <a:pt x="1082" y="77"/>
                  </a:cubicBezTo>
                  <a:cubicBezTo>
                    <a:pt x="978" y="77"/>
                    <a:pt x="939" y="184"/>
                    <a:pt x="939" y="184"/>
                  </a:cubicBezTo>
                  <a:cubicBezTo>
                    <a:pt x="939" y="184"/>
                    <a:pt x="724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60"/>
            <p:cNvSpPr/>
            <p:nvPr/>
          </p:nvSpPr>
          <p:spPr>
            <a:xfrm>
              <a:off x="1412156" y="3971700"/>
              <a:ext cx="72704" cy="44632"/>
            </a:xfrm>
            <a:custGeom>
              <a:avLst/>
              <a:gdLst/>
              <a:ahLst/>
              <a:cxnLst/>
              <a:rect l="l" t="t" r="r" b="b"/>
              <a:pathLst>
                <a:path w="1642" h="1008" extrusionOk="0">
                  <a:moveTo>
                    <a:pt x="567" y="1"/>
                  </a:moveTo>
                  <a:cubicBezTo>
                    <a:pt x="411" y="1"/>
                    <a:pt x="400" y="224"/>
                    <a:pt x="400" y="224"/>
                  </a:cubicBezTo>
                  <a:cubicBezTo>
                    <a:pt x="376" y="220"/>
                    <a:pt x="354" y="218"/>
                    <a:pt x="334" y="218"/>
                  </a:cubicBezTo>
                  <a:cubicBezTo>
                    <a:pt x="81" y="218"/>
                    <a:pt x="156" y="534"/>
                    <a:pt x="156" y="534"/>
                  </a:cubicBezTo>
                  <a:cubicBezTo>
                    <a:pt x="156" y="534"/>
                    <a:pt x="0" y="786"/>
                    <a:pt x="332" y="941"/>
                  </a:cubicBezTo>
                  <a:cubicBezTo>
                    <a:pt x="439" y="990"/>
                    <a:pt x="522" y="1007"/>
                    <a:pt x="586" y="1007"/>
                  </a:cubicBezTo>
                  <a:cubicBezTo>
                    <a:pt x="722" y="1007"/>
                    <a:pt x="772" y="931"/>
                    <a:pt x="772" y="931"/>
                  </a:cubicBezTo>
                  <a:cubicBezTo>
                    <a:pt x="772" y="931"/>
                    <a:pt x="872" y="994"/>
                    <a:pt x="998" y="994"/>
                  </a:cubicBezTo>
                  <a:cubicBezTo>
                    <a:pt x="1057" y="994"/>
                    <a:pt x="1120" y="981"/>
                    <a:pt x="1182" y="941"/>
                  </a:cubicBezTo>
                  <a:cubicBezTo>
                    <a:pt x="1377" y="815"/>
                    <a:pt x="1241" y="611"/>
                    <a:pt x="1241" y="611"/>
                  </a:cubicBezTo>
                  <a:cubicBezTo>
                    <a:pt x="1241" y="611"/>
                    <a:pt x="1642" y="553"/>
                    <a:pt x="1338" y="234"/>
                  </a:cubicBezTo>
                  <a:cubicBezTo>
                    <a:pt x="1226" y="115"/>
                    <a:pt x="1142" y="78"/>
                    <a:pt x="1081" y="78"/>
                  </a:cubicBezTo>
                  <a:cubicBezTo>
                    <a:pt x="977" y="78"/>
                    <a:pt x="938" y="185"/>
                    <a:pt x="938" y="185"/>
                  </a:cubicBezTo>
                  <a:cubicBezTo>
                    <a:pt x="938" y="185"/>
                    <a:pt x="723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60"/>
            <p:cNvSpPr/>
            <p:nvPr/>
          </p:nvSpPr>
          <p:spPr>
            <a:xfrm>
              <a:off x="1192354" y="3968025"/>
              <a:ext cx="72704" cy="44587"/>
            </a:xfrm>
            <a:custGeom>
              <a:avLst/>
              <a:gdLst/>
              <a:ahLst/>
              <a:cxnLst/>
              <a:rect l="l" t="t" r="r" b="b"/>
              <a:pathLst>
                <a:path w="1642" h="1007" extrusionOk="0">
                  <a:moveTo>
                    <a:pt x="567" y="0"/>
                  </a:moveTo>
                  <a:cubicBezTo>
                    <a:pt x="410" y="0"/>
                    <a:pt x="400" y="223"/>
                    <a:pt x="400" y="223"/>
                  </a:cubicBezTo>
                  <a:cubicBezTo>
                    <a:pt x="376" y="219"/>
                    <a:pt x="354" y="217"/>
                    <a:pt x="334" y="217"/>
                  </a:cubicBezTo>
                  <a:cubicBezTo>
                    <a:pt x="81" y="217"/>
                    <a:pt x="156" y="533"/>
                    <a:pt x="156" y="533"/>
                  </a:cubicBezTo>
                  <a:cubicBezTo>
                    <a:pt x="156" y="533"/>
                    <a:pt x="0" y="785"/>
                    <a:pt x="332" y="940"/>
                  </a:cubicBezTo>
                  <a:cubicBezTo>
                    <a:pt x="439" y="990"/>
                    <a:pt x="522" y="1007"/>
                    <a:pt x="586" y="1007"/>
                  </a:cubicBezTo>
                  <a:cubicBezTo>
                    <a:pt x="722" y="1007"/>
                    <a:pt x="772" y="930"/>
                    <a:pt x="772" y="930"/>
                  </a:cubicBezTo>
                  <a:cubicBezTo>
                    <a:pt x="772" y="930"/>
                    <a:pt x="872" y="994"/>
                    <a:pt x="998" y="994"/>
                  </a:cubicBezTo>
                  <a:cubicBezTo>
                    <a:pt x="1057" y="994"/>
                    <a:pt x="1120" y="980"/>
                    <a:pt x="1182" y="940"/>
                  </a:cubicBezTo>
                  <a:cubicBezTo>
                    <a:pt x="1378" y="814"/>
                    <a:pt x="1241" y="610"/>
                    <a:pt x="1241" y="610"/>
                  </a:cubicBezTo>
                  <a:cubicBezTo>
                    <a:pt x="1241" y="610"/>
                    <a:pt x="1641" y="552"/>
                    <a:pt x="1339" y="233"/>
                  </a:cubicBezTo>
                  <a:cubicBezTo>
                    <a:pt x="1227" y="114"/>
                    <a:pt x="1142" y="77"/>
                    <a:pt x="1081" y="77"/>
                  </a:cubicBezTo>
                  <a:cubicBezTo>
                    <a:pt x="977" y="77"/>
                    <a:pt x="938" y="184"/>
                    <a:pt x="938" y="184"/>
                  </a:cubicBezTo>
                  <a:cubicBezTo>
                    <a:pt x="938" y="184"/>
                    <a:pt x="724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60"/>
            <p:cNvSpPr/>
            <p:nvPr/>
          </p:nvSpPr>
          <p:spPr>
            <a:xfrm>
              <a:off x="1340202" y="3823321"/>
              <a:ext cx="72704" cy="44587"/>
            </a:xfrm>
            <a:custGeom>
              <a:avLst/>
              <a:gdLst/>
              <a:ahLst/>
              <a:cxnLst/>
              <a:rect l="l" t="t" r="r" b="b"/>
              <a:pathLst>
                <a:path w="1642" h="1007" extrusionOk="0">
                  <a:moveTo>
                    <a:pt x="567" y="0"/>
                  </a:moveTo>
                  <a:cubicBezTo>
                    <a:pt x="411" y="0"/>
                    <a:pt x="401" y="223"/>
                    <a:pt x="401" y="223"/>
                  </a:cubicBezTo>
                  <a:cubicBezTo>
                    <a:pt x="377" y="219"/>
                    <a:pt x="355" y="217"/>
                    <a:pt x="335" y="217"/>
                  </a:cubicBezTo>
                  <a:cubicBezTo>
                    <a:pt x="81" y="217"/>
                    <a:pt x="157" y="533"/>
                    <a:pt x="157" y="533"/>
                  </a:cubicBezTo>
                  <a:cubicBezTo>
                    <a:pt x="157" y="533"/>
                    <a:pt x="1" y="785"/>
                    <a:pt x="333" y="940"/>
                  </a:cubicBezTo>
                  <a:cubicBezTo>
                    <a:pt x="439" y="990"/>
                    <a:pt x="522" y="1006"/>
                    <a:pt x="586" y="1006"/>
                  </a:cubicBezTo>
                  <a:cubicBezTo>
                    <a:pt x="723" y="1006"/>
                    <a:pt x="772" y="930"/>
                    <a:pt x="772" y="930"/>
                  </a:cubicBezTo>
                  <a:cubicBezTo>
                    <a:pt x="772" y="930"/>
                    <a:pt x="873" y="994"/>
                    <a:pt x="999" y="994"/>
                  </a:cubicBezTo>
                  <a:cubicBezTo>
                    <a:pt x="1057" y="994"/>
                    <a:pt x="1121" y="980"/>
                    <a:pt x="1183" y="940"/>
                  </a:cubicBezTo>
                  <a:cubicBezTo>
                    <a:pt x="1378" y="814"/>
                    <a:pt x="1242" y="610"/>
                    <a:pt x="1242" y="610"/>
                  </a:cubicBezTo>
                  <a:cubicBezTo>
                    <a:pt x="1242" y="610"/>
                    <a:pt x="1642" y="552"/>
                    <a:pt x="1339" y="233"/>
                  </a:cubicBezTo>
                  <a:cubicBezTo>
                    <a:pt x="1226" y="114"/>
                    <a:pt x="1142" y="77"/>
                    <a:pt x="1081" y="77"/>
                  </a:cubicBezTo>
                  <a:cubicBezTo>
                    <a:pt x="977" y="77"/>
                    <a:pt x="938" y="184"/>
                    <a:pt x="938" y="184"/>
                  </a:cubicBezTo>
                  <a:cubicBezTo>
                    <a:pt x="938" y="184"/>
                    <a:pt x="723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60"/>
            <p:cNvSpPr/>
            <p:nvPr/>
          </p:nvSpPr>
          <p:spPr>
            <a:xfrm>
              <a:off x="1770727" y="4163738"/>
              <a:ext cx="117380" cy="71951"/>
            </a:xfrm>
            <a:custGeom>
              <a:avLst/>
              <a:gdLst/>
              <a:ahLst/>
              <a:cxnLst/>
              <a:rect l="l" t="t" r="r" b="b"/>
              <a:pathLst>
                <a:path w="2651" h="1625" extrusionOk="0">
                  <a:moveTo>
                    <a:pt x="916" y="0"/>
                  </a:moveTo>
                  <a:cubicBezTo>
                    <a:pt x="664" y="0"/>
                    <a:pt x="647" y="360"/>
                    <a:pt x="647" y="360"/>
                  </a:cubicBezTo>
                  <a:cubicBezTo>
                    <a:pt x="608" y="353"/>
                    <a:pt x="573" y="350"/>
                    <a:pt x="540" y="350"/>
                  </a:cubicBezTo>
                  <a:cubicBezTo>
                    <a:pt x="131" y="350"/>
                    <a:pt x="254" y="861"/>
                    <a:pt x="254" y="861"/>
                  </a:cubicBezTo>
                  <a:cubicBezTo>
                    <a:pt x="254" y="861"/>
                    <a:pt x="1" y="1268"/>
                    <a:pt x="537" y="1518"/>
                  </a:cubicBezTo>
                  <a:cubicBezTo>
                    <a:pt x="708" y="1598"/>
                    <a:pt x="843" y="1625"/>
                    <a:pt x="947" y="1625"/>
                  </a:cubicBezTo>
                  <a:cubicBezTo>
                    <a:pt x="1167" y="1625"/>
                    <a:pt x="1247" y="1502"/>
                    <a:pt x="1247" y="1502"/>
                  </a:cubicBezTo>
                  <a:cubicBezTo>
                    <a:pt x="1247" y="1502"/>
                    <a:pt x="1409" y="1604"/>
                    <a:pt x="1612" y="1604"/>
                  </a:cubicBezTo>
                  <a:cubicBezTo>
                    <a:pt x="1706" y="1604"/>
                    <a:pt x="1809" y="1582"/>
                    <a:pt x="1909" y="1518"/>
                  </a:cubicBezTo>
                  <a:cubicBezTo>
                    <a:pt x="2225" y="1315"/>
                    <a:pt x="2004" y="986"/>
                    <a:pt x="2004" y="986"/>
                  </a:cubicBezTo>
                  <a:cubicBezTo>
                    <a:pt x="2004" y="986"/>
                    <a:pt x="2651" y="892"/>
                    <a:pt x="2163" y="376"/>
                  </a:cubicBezTo>
                  <a:cubicBezTo>
                    <a:pt x="1981" y="185"/>
                    <a:pt x="1845" y="124"/>
                    <a:pt x="1746" y="124"/>
                  </a:cubicBezTo>
                  <a:cubicBezTo>
                    <a:pt x="1578" y="124"/>
                    <a:pt x="1516" y="298"/>
                    <a:pt x="1516" y="298"/>
                  </a:cubicBezTo>
                  <a:cubicBezTo>
                    <a:pt x="1516" y="298"/>
                    <a:pt x="1168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60"/>
            <p:cNvSpPr/>
            <p:nvPr/>
          </p:nvSpPr>
          <p:spPr>
            <a:xfrm>
              <a:off x="2620903" y="2725113"/>
              <a:ext cx="471954" cy="159310"/>
            </a:xfrm>
            <a:custGeom>
              <a:avLst/>
              <a:gdLst/>
              <a:ahLst/>
              <a:cxnLst/>
              <a:rect l="l" t="t" r="r" b="b"/>
              <a:pathLst>
                <a:path w="10659" h="3598" extrusionOk="0">
                  <a:moveTo>
                    <a:pt x="7687" y="1"/>
                  </a:moveTo>
                  <a:cubicBezTo>
                    <a:pt x="3985" y="1"/>
                    <a:pt x="4039" y="1862"/>
                    <a:pt x="4039" y="1862"/>
                  </a:cubicBezTo>
                  <a:cubicBezTo>
                    <a:pt x="4039" y="1862"/>
                    <a:pt x="3786" y="1801"/>
                    <a:pt x="3458" y="1801"/>
                  </a:cubicBezTo>
                  <a:cubicBezTo>
                    <a:pt x="3261" y="1801"/>
                    <a:pt x="3037" y="1823"/>
                    <a:pt x="2824" y="1893"/>
                  </a:cubicBezTo>
                  <a:cubicBezTo>
                    <a:pt x="2256" y="2080"/>
                    <a:pt x="2618" y="2848"/>
                    <a:pt x="2618" y="2848"/>
                  </a:cubicBezTo>
                  <a:cubicBezTo>
                    <a:pt x="1183" y="2863"/>
                    <a:pt x="0" y="3567"/>
                    <a:pt x="0" y="3567"/>
                  </a:cubicBezTo>
                  <a:lnTo>
                    <a:pt x="10659" y="3598"/>
                  </a:lnTo>
                  <a:lnTo>
                    <a:pt x="10649" y="299"/>
                  </a:lnTo>
                  <a:cubicBezTo>
                    <a:pt x="9461" y="88"/>
                    <a:pt x="8486" y="1"/>
                    <a:pt x="76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60"/>
            <p:cNvSpPr/>
            <p:nvPr/>
          </p:nvSpPr>
          <p:spPr>
            <a:xfrm>
              <a:off x="2850844" y="2675477"/>
              <a:ext cx="103078" cy="76866"/>
            </a:xfrm>
            <a:custGeom>
              <a:avLst/>
              <a:gdLst/>
              <a:ahLst/>
              <a:cxnLst/>
              <a:rect l="l" t="t" r="r" b="b"/>
              <a:pathLst>
                <a:path w="2328" h="1736" extrusionOk="0">
                  <a:moveTo>
                    <a:pt x="2092" y="0"/>
                  </a:moveTo>
                  <a:cubicBezTo>
                    <a:pt x="2091" y="0"/>
                    <a:pt x="2090" y="0"/>
                    <a:pt x="2090" y="0"/>
                  </a:cubicBezTo>
                  <a:cubicBezTo>
                    <a:pt x="1849" y="11"/>
                    <a:pt x="1608" y="1301"/>
                    <a:pt x="1608" y="1301"/>
                  </a:cubicBezTo>
                  <a:cubicBezTo>
                    <a:pt x="1608" y="1301"/>
                    <a:pt x="876" y="392"/>
                    <a:pt x="464" y="392"/>
                  </a:cubicBezTo>
                  <a:cubicBezTo>
                    <a:pt x="440" y="392"/>
                    <a:pt x="417" y="395"/>
                    <a:pt x="395" y="402"/>
                  </a:cubicBezTo>
                  <a:cubicBezTo>
                    <a:pt x="0" y="521"/>
                    <a:pt x="1200" y="1735"/>
                    <a:pt x="1200" y="1735"/>
                  </a:cubicBezTo>
                  <a:lnTo>
                    <a:pt x="2090" y="1572"/>
                  </a:lnTo>
                  <a:cubicBezTo>
                    <a:pt x="2090" y="1572"/>
                    <a:pt x="232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60"/>
            <p:cNvSpPr/>
            <p:nvPr/>
          </p:nvSpPr>
          <p:spPr>
            <a:xfrm>
              <a:off x="2778183" y="2708686"/>
              <a:ext cx="103122" cy="76866"/>
            </a:xfrm>
            <a:custGeom>
              <a:avLst/>
              <a:gdLst/>
              <a:ahLst/>
              <a:cxnLst/>
              <a:rect l="l" t="t" r="r" b="b"/>
              <a:pathLst>
                <a:path w="2329" h="1736" extrusionOk="0">
                  <a:moveTo>
                    <a:pt x="2092" y="1"/>
                  </a:moveTo>
                  <a:cubicBezTo>
                    <a:pt x="2091" y="1"/>
                    <a:pt x="2090" y="1"/>
                    <a:pt x="2089" y="1"/>
                  </a:cubicBezTo>
                  <a:cubicBezTo>
                    <a:pt x="1850" y="12"/>
                    <a:pt x="1609" y="1302"/>
                    <a:pt x="1609" y="1302"/>
                  </a:cubicBezTo>
                  <a:cubicBezTo>
                    <a:pt x="1609" y="1302"/>
                    <a:pt x="876" y="392"/>
                    <a:pt x="463" y="392"/>
                  </a:cubicBezTo>
                  <a:cubicBezTo>
                    <a:pt x="439" y="392"/>
                    <a:pt x="416" y="395"/>
                    <a:pt x="394" y="402"/>
                  </a:cubicBezTo>
                  <a:cubicBezTo>
                    <a:pt x="1" y="521"/>
                    <a:pt x="1201" y="1736"/>
                    <a:pt x="1201" y="1736"/>
                  </a:cubicBezTo>
                  <a:lnTo>
                    <a:pt x="2089" y="1573"/>
                  </a:lnTo>
                  <a:cubicBezTo>
                    <a:pt x="2089" y="1573"/>
                    <a:pt x="2329" y="1"/>
                    <a:pt x="20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60"/>
            <p:cNvSpPr/>
            <p:nvPr/>
          </p:nvSpPr>
          <p:spPr>
            <a:xfrm>
              <a:off x="2888526" y="2704524"/>
              <a:ext cx="103122" cy="76866"/>
            </a:xfrm>
            <a:custGeom>
              <a:avLst/>
              <a:gdLst/>
              <a:ahLst/>
              <a:cxnLst/>
              <a:rect l="l" t="t" r="r" b="b"/>
              <a:pathLst>
                <a:path w="2329" h="1736" extrusionOk="0">
                  <a:moveTo>
                    <a:pt x="2093" y="1"/>
                  </a:moveTo>
                  <a:cubicBezTo>
                    <a:pt x="2092" y="1"/>
                    <a:pt x="2091" y="1"/>
                    <a:pt x="2090" y="1"/>
                  </a:cubicBezTo>
                  <a:cubicBezTo>
                    <a:pt x="1850" y="12"/>
                    <a:pt x="1609" y="1302"/>
                    <a:pt x="1609" y="1302"/>
                  </a:cubicBezTo>
                  <a:cubicBezTo>
                    <a:pt x="1609" y="1302"/>
                    <a:pt x="877" y="393"/>
                    <a:pt x="464" y="393"/>
                  </a:cubicBezTo>
                  <a:cubicBezTo>
                    <a:pt x="439" y="393"/>
                    <a:pt x="416" y="396"/>
                    <a:pt x="395" y="402"/>
                  </a:cubicBezTo>
                  <a:cubicBezTo>
                    <a:pt x="1" y="522"/>
                    <a:pt x="1201" y="1736"/>
                    <a:pt x="1201" y="1736"/>
                  </a:cubicBezTo>
                  <a:lnTo>
                    <a:pt x="2090" y="1573"/>
                  </a:lnTo>
                  <a:cubicBezTo>
                    <a:pt x="2090" y="1573"/>
                    <a:pt x="2328" y="1"/>
                    <a:pt x="20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60"/>
            <p:cNvSpPr/>
            <p:nvPr/>
          </p:nvSpPr>
          <p:spPr>
            <a:xfrm>
              <a:off x="2755822" y="2743799"/>
              <a:ext cx="103122" cy="76866"/>
            </a:xfrm>
            <a:custGeom>
              <a:avLst/>
              <a:gdLst/>
              <a:ahLst/>
              <a:cxnLst/>
              <a:rect l="l" t="t" r="r" b="b"/>
              <a:pathLst>
                <a:path w="2329" h="1736" extrusionOk="0">
                  <a:moveTo>
                    <a:pt x="2093" y="0"/>
                  </a:moveTo>
                  <a:cubicBezTo>
                    <a:pt x="2092" y="0"/>
                    <a:pt x="2091" y="0"/>
                    <a:pt x="2090" y="0"/>
                  </a:cubicBezTo>
                  <a:cubicBezTo>
                    <a:pt x="1849" y="12"/>
                    <a:pt x="1609" y="1302"/>
                    <a:pt x="1609" y="1302"/>
                  </a:cubicBezTo>
                  <a:cubicBezTo>
                    <a:pt x="1609" y="1302"/>
                    <a:pt x="877" y="392"/>
                    <a:pt x="464" y="392"/>
                  </a:cubicBezTo>
                  <a:cubicBezTo>
                    <a:pt x="439" y="392"/>
                    <a:pt x="416" y="395"/>
                    <a:pt x="394" y="402"/>
                  </a:cubicBezTo>
                  <a:cubicBezTo>
                    <a:pt x="1" y="521"/>
                    <a:pt x="1201" y="1735"/>
                    <a:pt x="1201" y="1735"/>
                  </a:cubicBezTo>
                  <a:lnTo>
                    <a:pt x="2090" y="1573"/>
                  </a:lnTo>
                  <a:cubicBezTo>
                    <a:pt x="2090" y="1573"/>
                    <a:pt x="2328" y="0"/>
                    <a:pt x="20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60"/>
            <p:cNvSpPr/>
            <p:nvPr/>
          </p:nvSpPr>
          <p:spPr>
            <a:xfrm>
              <a:off x="2964464" y="2687476"/>
              <a:ext cx="103122" cy="76866"/>
            </a:xfrm>
            <a:custGeom>
              <a:avLst/>
              <a:gdLst/>
              <a:ahLst/>
              <a:cxnLst/>
              <a:rect l="l" t="t" r="r" b="b"/>
              <a:pathLst>
                <a:path w="2329" h="1736" extrusionOk="0">
                  <a:moveTo>
                    <a:pt x="2091" y="0"/>
                  </a:moveTo>
                  <a:cubicBezTo>
                    <a:pt x="2091" y="0"/>
                    <a:pt x="2090" y="0"/>
                    <a:pt x="2089" y="0"/>
                  </a:cubicBezTo>
                  <a:cubicBezTo>
                    <a:pt x="1848" y="11"/>
                    <a:pt x="1609" y="1301"/>
                    <a:pt x="1609" y="1301"/>
                  </a:cubicBezTo>
                  <a:cubicBezTo>
                    <a:pt x="1609" y="1301"/>
                    <a:pt x="876" y="392"/>
                    <a:pt x="463" y="392"/>
                  </a:cubicBezTo>
                  <a:cubicBezTo>
                    <a:pt x="439" y="392"/>
                    <a:pt x="416" y="395"/>
                    <a:pt x="394" y="402"/>
                  </a:cubicBezTo>
                  <a:cubicBezTo>
                    <a:pt x="1" y="521"/>
                    <a:pt x="1199" y="1735"/>
                    <a:pt x="1199" y="1735"/>
                  </a:cubicBezTo>
                  <a:lnTo>
                    <a:pt x="2089" y="1572"/>
                  </a:lnTo>
                  <a:cubicBezTo>
                    <a:pt x="2089" y="1572"/>
                    <a:pt x="2329" y="0"/>
                    <a:pt x="20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60"/>
            <p:cNvSpPr/>
            <p:nvPr/>
          </p:nvSpPr>
          <p:spPr>
            <a:xfrm>
              <a:off x="2643176" y="2791798"/>
              <a:ext cx="103078" cy="76866"/>
            </a:xfrm>
            <a:custGeom>
              <a:avLst/>
              <a:gdLst/>
              <a:ahLst/>
              <a:cxnLst/>
              <a:rect l="l" t="t" r="r" b="b"/>
              <a:pathLst>
                <a:path w="2328" h="1736" extrusionOk="0">
                  <a:moveTo>
                    <a:pt x="2091" y="0"/>
                  </a:moveTo>
                  <a:cubicBezTo>
                    <a:pt x="2090" y="0"/>
                    <a:pt x="2090" y="0"/>
                    <a:pt x="2089" y="0"/>
                  </a:cubicBezTo>
                  <a:cubicBezTo>
                    <a:pt x="1848" y="11"/>
                    <a:pt x="1608" y="1301"/>
                    <a:pt x="1608" y="1301"/>
                  </a:cubicBezTo>
                  <a:cubicBezTo>
                    <a:pt x="1608" y="1301"/>
                    <a:pt x="876" y="392"/>
                    <a:pt x="463" y="392"/>
                  </a:cubicBezTo>
                  <a:cubicBezTo>
                    <a:pt x="439" y="392"/>
                    <a:pt x="416" y="395"/>
                    <a:pt x="394" y="402"/>
                  </a:cubicBezTo>
                  <a:cubicBezTo>
                    <a:pt x="0" y="521"/>
                    <a:pt x="1199" y="1735"/>
                    <a:pt x="1199" y="1735"/>
                  </a:cubicBezTo>
                  <a:lnTo>
                    <a:pt x="2089" y="1572"/>
                  </a:lnTo>
                  <a:cubicBezTo>
                    <a:pt x="2089" y="1572"/>
                    <a:pt x="2328" y="0"/>
                    <a:pt x="20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60"/>
            <p:cNvSpPr/>
            <p:nvPr/>
          </p:nvSpPr>
          <p:spPr>
            <a:xfrm>
              <a:off x="2967343" y="2758367"/>
              <a:ext cx="117380" cy="71951"/>
            </a:xfrm>
            <a:custGeom>
              <a:avLst/>
              <a:gdLst/>
              <a:ahLst/>
              <a:cxnLst/>
              <a:rect l="l" t="t" r="r" b="b"/>
              <a:pathLst>
                <a:path w="2651" h="1625" extrusionOk="0">
                  <a:moveTo>
                    <a:pt x="916" y="0"/>
                  </a:moveTo>
                  <a:cubicBezTo>
                    <a:pt x="663" y="0"/>
                    <a:pt x="647" y="360"/>
                    <a:pt x="647" y="360"/>
                  </a:cubicBezTo>
                  <a:cubicBezTo>
                    <a:pt x="608" y="354"/>
                    <a:pt x="572" y="350"/>
                    <a:pt x="540" y="350"/>
                  </a:cubicBezTo>
                  <a:cubicBezTo>
                    <a:pt x="131" y="350"/>
                    <a:pt x="254" y="861"/>
                    <a:pt x="254" y="861"/>
                  </a:cubicBezTo>
                  <a:cubicBezTo>
                    <a:pt x="254" y="861"/>
                    <a:pt x="0" y="1267"/>
                    <a:pt x="537" y="1518"/>
                  </a:cubicBezTo>
                  <a:cubicBezTo>
                    <a:pt x="708" y="1598"/>
                    <a:pt x="843" y="1625"/>
                    <a:pt x="947" y="1625"/>
                  </a:cubicBezTo>
                  <a:cubicBezTo>
                    <a:pt x="1167" y="1625"/>
                    <a:pt x="1247" y="1502"/>
                    <a:pt x="1247" y="1502"/>
                  </a:cubicBezTo>
                  <a:cubicBezTo>
                    <a:pt x="1247" y="1502"/>
                    <a:pt x="1409" y="1604"/>
                    <a:pt x="1612" y="1604"/>
                  </a:cubicBezTo>
                  <a:cubicBezTo>
                    <a:pt x="1706" y="1604"/>
                    <a:pt x="1809" y="1582"/>
                    <a:pt x="1909" y="1518"/>
                  </a:cubicBezTo>
                  <a:cubicBezTo>
                    <a:pt x="2225" y="1314"/>
                    <a:pt x="2004" y="986"/>
                    <a:pt x="2004" y="986"/>
                  </a:cubicBezTo>
                  <a:cubicBezTo>
                    <a:pt x="2004" y="986"/>
                    <a:pt x="2651" y="892"/>
                    <a:pt x="2161" y="376"/>
                  </a:cubicBezTo>
                  <a:cubicBezTo>
                    <a:pt x="1980" y="185"/>
                    <a:pt x="1845" y="124"/>
                    <a:pt x="1746" y="124"/>
                  </a:cubicBezTo>
                  <a:cubicBezTo>
                    <a:pt x="1577" y="124"/>
                    <a:pt x="1515" y="298"/>
                    <a:pt x="1515" y="298"/>
                  </a:cubicBezTo>
                  <a:cubicBezTo>
                    <a:pt x="1515" y="298"/>
                    <a:pt x="1168" y="0"/>
                    <a:pt x="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60"/>
            <p:cNvSpPr/>
            <p:nvPr/>
          </p:nvSpPr>
          <p:spPr>
            <a:xfrm>
              <a:off x="2788500" y="2808225"/>
              <a:ext cx="117424" cy="71995"/>
            </a:xfrm>
            <a:custGeom>
              <a:avLst/>
              <a:gdLst/>
              <a:ahLst/>
              <a:cxnLst/>
              <a:rect l="l" t="t" r="r" b="b"/>
              <a:pathLst>
                <a:path w="2652" h="1626" extrusionOk="0">
                  <a:moveTo>
                    <a:pt x="916" y="0"/>
                  </a:moveTo>
                  <a:cubicBezTo>
                    <a:pt x="663" y="0"/>
                    <a:pt x="648" y="361"/>
                    <a:pt x="648" y="361"/>
                  </a:cubicBezTo>
                  <a:cubicBezTo>
                    <a:pt x="608" y="354"/>
                    <a:pt x="573" y="351"/>
                    <a:pt x="541" y="351"/>
                  </a:cubicBezTo>
                  <a:cubicBezTo>
                    <a:pt x="131" y="351"/>
                    <a:pt x="254" y="861"/>
                    <a:pt x="254" y="861"/>
                  </a:cubicBezTo>
                  <a:cubicBezTo>
                    <a:pt x="254" y="861"/>
                    <a:pt x="1" y="1267"/>
                    <a:pt x="537" y="1518"/>
                  </a:cubicBezTo>
                  <a:cubicBezTo>
                    <a:pt x="709" y="1598"/>
                    <a:pt x="843" y="1625"/>
                    <a:pt x="947" y="1625"/>
                  </a:cubicBezTo>
                  <a:cubicBezTo>
                    <a:pt x="1167" y="1625"/>
                    <a:pt x="1247" y="1502"/>
                    <a:pt x="1247" y="1502"/>
                  </a:cubicBezTo>
                  <a:cubicBezTo>
                    <a:pt x="1247" y="1502"/>
                    <a:pt x="1409" y="1604"/>
                    <a:pt x="1612" y="1604"/>
                  </a:cubicBezTo>
                  <a:cubicBezTo>
                    <a:pt x="1707" y="1604"/>
                    <a:pt x="1810" y="1582"/>
                    <a:pt x="1910" y="1518"/>
                  </a:cubicBezTo>
                  <a:cubicBezTo>
                    <a:pt x="2225" y="1314"/>
                    <a:pt x="2005" y="986"/>
                    <a:pt x="2005" y="986"/>
                  </a:cubicBezTo>
                  <a:cubicBezTo>
                    <a:pt x="2005" y="986"/>
                    <a:pt x="2651" y="892"/>
                    <a:pt x="2163" y="376"/>
                  </a:cubicBezTo>
                  <a:cubicBezTo>
                    <a:pt x="1981" y="185"/>
                    <a:pt x="1846" y="125"/>
                    <a:pt x="1746" y="125"/>
                  </a:cubicBezTo>
                  <a:cubicBezTo>
                    <a:pt x="1578" y="125"/>
                    <a:pt x="1515" y="298"/>
                    <a:pt x="1515" y="298"/>
                  </a:cubicBezTo>
                  <a:cubicBezTo>
                    <a:pt x="1515" y="298"/>
                    <a:pt x="1168" y="0"/>
                    <a:pt x="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60"/>
            <p:cNvSpPr/>
            <p:nvPr/>
          </p:nvSpPr>
          <p:spPr>
            <a:xfrm>
              <a:off x="2882283" y="2737644"/>
              <a:ext cx="79124" cy="48484"/>
            </a:xfrm>
            <a:custGeom>
              <a:avLst/>
              <a:gdLst/>
              <a:ahLst/>
              <a:cxnLst/>
              <a:rect l="l" t="t" r="r" b="b"/>
              <a:pathLst>
                <a:path w="1787" h="1095" extrusionOk="0">
                  <a:moveTo>
                    <a:pt x="617" y="0"/>
                  </a:moveTo>
                  <a:cubicBezTo>
                    <a:pt x="447" y="0"/>
                    <a:pt x="436" y="242"/>
                    <a:pt x="436" y="242"/>
                  </a:cubicBezTo>
                  <a:cubicBezTo>
                    <a:pt x="410" y="237"/>
                    <a:pt x="386" y="235"/>
                    <a:pt x="364" y="235"/>
                  </a:cubicBezTo>
                  <a:cubicBezTo>
                    <a:pt x="89" y="235"/>
                    <a:pt x="171" y="579"/>
                    <a:pt x="171" y="579"/>
                  </a:cubicBezTo>
                  <a:cubicBezTo>
                    <a:pt x="171" y="579"/>
                    <a:pt x="0" y="853"/>
                    <a:pt x="362" y="1021"/>
                  </a:cubicBezTo>
                  <a:cubicBezTo>
                    <a:pt x="477" y="1076"/>
                    <a:pt x="568" y="1094"/>
                    <a:pt x="638" y="1094"/>
                  </a:cubicBezTo>
                  <a:cubicBezTo>
                    <a:pt x="786" y="1094"/>
                    <a:pt x="840" y="1011"/>
                    <a:pt x="840" y="1011"/>
                  </a:cubicBezTo>
                  <a:cubicBezTo>
                    <a:pt x="840" y="1011"/>
                    <a:pt x="949" y="1080"/>
                    <a:pt x="1086" y="1080"/>
                  </a:cubicBezTo>
                  <a:cubicBezTo>
                    <a:pt x="1150" y="1080"/>
                    <a:pt x="1219" y="1065"/>
                    <a:pt x="1287" y="1021"/>
                  </a:cubicBezTo>
                  <a:cubicBezTo>
                    <a:pt x="1500" y="885"/>
                    <a:pt x="1351" y="663"/>
                    <a:pt x="1351" y="663"/>
                  </a:cubicBezTo>
                  <a:cubicBezTo>
                    <a:pt x="1351" y="663"/>
                    <a:pt x="1787" y="600"/>
                    <a:pt x="1457" y="252"/>
                  </a:cubicBezTo>
                  <a:cubicBezTo>
                    <a:pt x="1335" y="123"/>
                    <a:pt x="1243" y="83"/>
                    <a:pt x="1177" y="83"/>
                  </a:cubicBezTo>
                  <a:cubicBezTo>
                    <a:pt x="1064" y="83"/>
                    <a:pt x="1022" y="200"/>
                    <a:pt x="1022" y="200"/>
                  </a:cubicBezTo>
                  <a:cubicBezTo>
                    <a:pt x="1022" y="200"/>
                    <a:pt x="788" y="0"/>
                    <a:pt x="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60"/>
            <p:cNvSpPr/>
            <p:nvPr/>
          </p:nvSpPr>
          <p:spPr>
            <a:xfrm>
              <a:off x="2908850" y="2819339"/>
              <a:ext cx="79124" cy="48484"/>
            </a:xfrm>
            <a:custGeom>
              <a:avLst/>
              <a:gdLst/>
              <a:ahLst/>
              <a:cxnLst/>
              <a:rect l="l" t="t" r="r" b="b"/>
              <a:pathLst>
                <a:path w="1787" h="1095" extrusionOk="0">
                  <a:moveTo>
                    <a:pt x="617" y="0"/>
                  </a:moveTo>
                  <a:cubicBezTo>
                    <a:pt x="446" y="0"/>
                    <a:pt x="436" y="242"/>
                    <a:pt x="436" y="242"/>
                  </a:cubicBezTo>
                  <a:cubicBezTo>
                    <a:pt x="410" y="238"/>
                    <a:pt x="385" y="235"/>
                    <a:pt x="364" y="235"/>
                  </a:cubicBezTo>
                  <a:cubicBezTo>
                    <a:pt x="88" y="235"/>
                    <a:pt x="170" y="579"/>
                    <a:pt x="170" y="579"/>
                  </a:cubicBezTo>
                  <a:cubicBezTo>
                    <a:pt x="170" y="579"/>
                    <a:pt x="0" y="853"/>
                    <a:pt x="361" y="1022"/>
                  </a:cubicBezTo>
                  <a:cubicBezTo>
                    <a:pt x="477" y="1076"/>
                    <a:pt x="568" y="1095"/>
                    <a:pt x="638" y="1095"/>
                  </a:cubicBezTo>
                  <a:cubicBezTo>
                    <a:pt x="786" y="1095"/>
                    <a:pt x="840" y="1012"/>
                    <a:pt x="840" y="1012"/>
                  </a:cubicBezTo>
                  <a:cubicBezTo>
                    <a:pt x="840" y="1012"/>
                    <a:pt x="949" y="1080"/>
                    <a:pt x="1086" y="1080"/>
                  </a:cubicBezTo>
                  <a:cubicBezTo>
                    <a:pt x="1149" y="1080"/>
                    <a:pt x="1219" y="1065"/>
                    <a:pt x="1287" y="1022"/>
                  </a:cubicBezTo>
                  <a:cubicBezTo>
                    <a:pt x="1499" y="886"/>
                    <a:pt x="1350" y="664"/>
                    <a:pt x="1350" y="664"/>
                  </a:cubicBezTo>
                  <a:cubicBezTo>
                    <a:pt x="1350" y="664"/>
                    <a:pt x="1786" y="600"/>
                    <a:pt x="1456" y="252"/>
                  </a:cubicBezTo>
                  <a:cubicBezTo>
                    <a:pt x="1334" y="124"/>
                    <a:pt x="1243" y="83"/>
                    <a:pt x="1176" y="83"/>
                  </a:cubicBezTo>
                  <a:cubicBezTo>
                    <a:pt x="1063" y="83"/>
                    <a:pt x="1020" y="200"/>
                    <a:pt x="1020" y="200"/>
                  </a:cubicBezTo>
                  <a:cubicBezTo>
                    <a:pt x="1020" y="200"/>
                    <a:pt x="786" y="0"/>
                    <a:pt x="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60"/>
            <p:cNvSpPr/>
            <p:nvPr/>
          </p:nvSpPr>
          <p:spPr>
            <a:xfrm>
              <a:off x="2718627" y="2823413"/>
              <a:ext cx="47465" cy="29179"/>
            </a:xfrm>
            <a:custGeom>
              <a:avLst/>
              <a:gdLst/>
              <a:ahLst/>
              <a:cxnLst/>
              <a:rect l="l" t="t" r="r" b="b"/>
              <a:pathLst>
                <a:path w="1072" h="659" extrusionOk="0">
                  <a:moveTo>
                    <a:pt x="370" y="1"/>
                  </a:moveTo>
                  <a:cubicBezTo>
                    <a:pt x="268" y="1"/>
                    <a:pt x="262" y="147"/>
                    <a:pt x="262" y="147"/>
                  </a:cubicBezTo>
                  <a:cubicBezTo>
                    <a:pt x="246" y="144"/>
                    <a:pt x="232" y="143"/>
                    <a:pt x="219" y="143"/>
                  </a:cubicBezTo>
                  <a:cubicBezTo>
                    <a:pt x="53" y="143"/>
                    <a:pt x="102" y="349"/>
                    <a:pt x="102" y="349"/>
                  </a:cubicBezTo>
                  <a:cubicBezTo>
                    <a:pt x="102" y="349"/>
                    <a:pt x="0" y="514"/>
                    <a:pt x="216" y="615"/>
                  </a:cubicBezTo>
                  <a:cubicBezTo>
                    <a:pt x="286" y="647"/>
                    <a:pt x="340" y="658"/>
                    <a:pt x="382" y="658"/>
                  </a:cubicBezTo>
                  <a:cubicBezTo>
                    <a:pt x="471" y="658"/>
                    <a:pt x="504" y="609"/>
                    <a:pt x="504" y="609"/>
                  </a:cubicBezTo>
                  <a:cubicBezTo>
                    <a:pt x="504" y="609"/>
                    <a:pt x="570" y="650"/>
                    <a:pt x="652" y="650"/>
                  </a:cubicBezTo>
                  <a:cubicBezTo>
                    <a:pt x="690" y="650"/>
                    <a:pt x="731" y="641"/>
                    <a:pt x="772" y="615"/>
                  </a:cubicBezTo>
                  <a:cubicBezTo>
                    <a:pt x="900" y="533"/>
                    <a:pt x="810" y="400"/>
                    <a:pt x="810" y="400"/>
                  </a:cubicBezTo>
                  <a:cubicBezTo>
                    <a:pt x="810" y="400"/>
                    <a:pt x="1072" y="362"/>
                    <a:pt x="874" y="154"/>
                  </a:cubicBezTo>
                  <a:cubicBezTo>
                    <a:pt x="800" y="76"/>
                    <a:pt x="745" y="51"/>
                    <a:pt x="705" y="51"/>
                  </a:cubicBezTo>
                  <a:cubicBezTo>
                    <a:pt x="637" y="51"/>
                    <a:pt x="612" y="121"/>
                    <a:pt x="612" y="121"/>
                  </a:cubicBezTo>
                  <a:cubicBezTo>
                    <a:pt x="612" y="121"/>
                    <a:pt x="472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60"/>
            <p:cNvSpPr/>
            <p:nvPr/>
          </p:nvSpPr>
          <p:spPr>
            <a:xfrm>
              <a:off x="2826181" y="2775016"/>
              <a:ext cx="47510" cy="29090"/>
            </a:xfrm>
            <a:custGeom>
              <a:avLst/>
              <a:gdLst/>
              <a:ahLst/>
              <a:cxnLst/>
              <a:rect l="l" t="t" r="r" b="b"/>
              <a:pathLst>
                <a:path w="1073" h="657" extrusionOk="0">
                  <a:moveTo>
                    <a:pt x="371" y="0"/>
                  </a:moveTo>
                  <a:cubicBezTo>
                    <a:pt x="268" y="0"/>
                    <a:pt x="262" y="145"/>
                    <a:pt x="262" y="145"/>
                  </a:cubicBezTo>
                  <a:cubicBezTo>
                    <a:pt x="246" y="142"/>
                    <a:pt x="231" y="141"/>
                    <a:pt x="218" y="141"/>
                  </a:cubicBezTo>
                  <a:cubicBezTo>
                    <a:pt x="53" y="141"/>
                    <a:pt x="102" y="348"/>
                    <a:pt x="102" y="348"/>
                  </a:cubicBezTo>
                  <a:cubicBezTo>
                    <a:pt x="102" y="348"/>
                    <a:pt x="1" y="512"/>
                    <a:pt x="217" y="613"/>
                  </a:cubicBezTo>
                  <a:cubicBezTo>
                    <a:pt x="286" y="646"/>
                    <a:pt x="341" y="657"/>
                    <a:pt x="383" y="657"/>
                  </a:cubicBezTo>
                  <a:cubicBezTo>
                    <a:pt x="472" y="657"/>
                    <a:pt x="505" y="607"/>
                    <a:pt x="505" y="607"/>
                  </a:cubicBezTo>
                  <a:cubicBezTo>
                    <a:pt x="505" y="607"/>
                    <a:pt x="570" y="648"/>
                    <a:pt x="652" y="648"/>
                  </a:cubicBezTo>
                  <a:cubicBezTo>
                    <a:pt x="691" y="648"/>
                    <a:pt x="732" y="639"/>
                    <a:pt x="772" y="613"/>
                  </a:cubicBezTo>
                  <a:cubicBezTo>
                    <a:pt x="899" y="531"/>
                    <a:pt x="810" y="398"/>
                    <a:pt x="810" y="398"/>
                  </a:cubicBezTo>
                  <a:cubicBezTo>
                    <a:pt x="810" y="398"/>
                    <a:pt x="1072" y="360"/>
                    <a:pt x="875" y="152"/>
                  </a:cubicBezTo>
                  <a:cubicBezTo>
                    <a:pt x="801" y="75"/>
                    <a:pt x="746" y="50"/>
                    <a:pt x="706" y="50"/>
                  </a:cubicBezTo>
                  <a:cubicBezTo>
                    <a:pt x="638" y="50"/>
                    <a:pt x="613" y="121"/>
                    <a:pt x="613" y="121"/>
                  </a:cubicBezTo>
                  <a:cubicBezTo>
                    <a:pt x="613" y="121"/>
                    <a:pt x="472" y="0"/>
                    <a:pt x="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60"/>
            <p:cNvSpPr/>
            <p:nvPr/>
          </p:nvSpPr>
          <p:spPr>
            <a:xfrm>
              <a:off x="3000818" y="2840062"/>
              <a:ext cx="47465" cy="29135"/>
            </a:xfrm>
            <a:custGeom>
              <a:avLst/>
              <a:gdLst/>
              <a:ahLst/>
              <a:cxnLst/>
              <a:rect l="l" t="t" r="r" b="b"/>
              <a:pathLst>
                <a:path w="1072" h="658" extrusionOk="0">
                  <a:moveTo>
                    <a:pt x="370" y="1"/>
                  </a:moveTo>
                  <a:cubicBezTo>
                    <a:pt x="268" y="1"/>
                    <a:pt x="261" y="147"/>
                    <a:pt x="261" y="147"/>
                  </a:cubicBezTo>
                  <a:cubicBezTo>
                    <a:pt x="246" y="144"/>
                    <a:pt x="231" y="143"/>
                    <a:pt x="218" y="143"/>
                  </a:cubicBezTo>
                  <a:cubicBezTo>
                    <a:pt x="53" y="143"/>
                    <a:pt x="102" y="349"/>
                    <a:pt x="102" y="349"/>
                  </a:cubicBezTo>
                  <a:cubicBezTo>
                    <a:pt x="102" y="349"/>
                    <a:pt x="0" y="514"/>
                    <a:pt x="217" y="614"/>
                  </a:cubicBezTo>
                  <a:cubicBezTo>
                    <a:pt x="287" y="647"/>
                    <a:pt x="341" y="658"/>
                    <a:pt x="383" y="658"/>
                  </a:cubicBezTo>
                  <a:cubicBezTo>
                    <a:pt x="472" y="658"/>
                    <a:pt x="504" y="608"/>
                    <a:pt x="504" y="608"/>
                  </a:cubicBezTo>
                  <a:cubicBezTo>
                    <a:pt x="504" y="608"/>
                    <a:pt x="570" y="649"/>
                    <a:pt x="651" y="649"/>
                  </a:cubicBezTo>
                  <a:cubicBezTo>
                    <a:pt x="690" y="649"/>
                    <a:pt x="731" y="640"/>
                    <a:pt x="772" y="614"/>
                  </a:cubicBezTo>
                  <a:cubicBezTo>
                    <a:pt x="899" y="533"/>
                    <a:pt x="810" y="399"/>
                    <a:pt x="810" y="399"/>
                  </a:cubicBezTo>
                  <a:cubicBezTo>
                    <a:pt x="810" y="399"/>
                    <a:pt x="1072" y="361"/>
                    <a:pt x="875" y="152"/>
                  </a:cubicBezTo>
                  <a:cubicBezTo>
                    <a:pt x="801" y="75"/>
                    <a:pt x="746" y="51"/>
                    <a:pt x="706" y="51"/>
                  </a:cubicBezTo>
                  <a:cubicBezTo>
                    <a:pt x="638" y="51"/>
                    <a:pt x="613" y="121"/>
                    <a:pt x="613" y="121"/>
                  </a:cubicBezTo>
                  <a:cubicBezTo>
                    <a:pt x="613" y="121"/>
                    <a:pt x="472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60"/>
            <p:cNvSpPr/>
            <p:nvPr/>
          </p:nvSpPr>
          <p:spPr>
            <a:xfrm>
              <a:off x="3038543" y="2726530"/>
              <a:ext cx="47465" cy="29135"/>
            </a:xfrm>
            <a:custGeom>
              <a:avLst/>
              <a:gdLst/>
              <a:ahLst/>
              <a:cxnLst/>
              <a:rect l="l" t="t" r="r" b="b"/>
              <a:pathLst>
                <a:path w="1072" h="658" extrusionOk="0">
                  <a:moveTo>
                    <a:pt x="369" y="0"/>
                  </a:moveTo>
                  <a:cubicBezTo>
                    <a:pt x="268" y="0"/>
                    <a:pt x="261" y="146"/>
                    <a:pt x="261" y="146"/>
                  </a:cubicBezTo>
                  <a:cubicBezTo>
                    <a:pt x="245" y="143"/>
                    <a:pt x="231" y="142"/>
                    <a:pt x="218" y="142"/>
                  </a:cubicBezTo>
                  <a:cubicBezTo>
                    <a:pt x="53" y="142"/>
                    <a:pt x="102" y="348"/>
                    <a:pt x="102" y="348"/>
                  </a:cubicBezTo>
                  <a:cubicBezTo>
                    <a:pt x="102" y="348"/>
                    <a:pt x="0" y="513"/>
                    <a:pt x="217" y="613"/>
                  </a:cubicBezTo>
                  <a:cubicBezTo>
                    <a:pt x="287" y="646"/>
                    <a:pt x="341" y="657"/>
                    <a:pt x="383" y="657"/>
                  </a:cubicBezTo>
                  <a:cubicBezTo>
                    <a:pt x="472" y="657"/>
                    <a:pt x="504" y="608"/>
                    <a:pt x="504" y="608"/>
                  </a:cubicBezTo>
                  <a:cubicBezTo>
                    <a:pt x="504" y="608"/>
                    <a:pt x="569" y="649"/>
                    <a:pt x="651" y="649"/>
                  </a:cubicBezTo>
                  <a:cubicBezTo>
                    <a:pt x="689" y="649"/>
                    <a:pt x="731" y="640"/>
                    <a:pt x="772" y="613"/>
                  </a:cubicBezTo>
                  <a:cubicBezTo>
                    <a:pt x="899" y="532"/>
                    <a:pt x="810" y="398"/>
                    <a:pt x="810" y="398"/>
                  </a:cubicBezTo>
                  <a:cubicBezTo>
                    <a:pt x="810" y="398"/>
                    <a:pt x="1072" y="360"/>
                    <a:pt x="874" y="152"/>
                  </a:cubicBezTo>
                  <a:cubicBezTo>
                    <a:pt x="801" y="75"/>
                    <a:pt x="746" y="50"/>
                    <a:pt x="706" y="50"/>
                  </a:cubicBezTo>
                  <a:cubicBezTo>
                    <a:pt x="638" y="50"/>
                    <a:pt x="612" y="121"/>
                    <a:pt x="612" y="121"/>
                  </a:cubicBezTo>
                  <a:cubicBezTo>
                    <a:pt x="612" y="121"/>
                    <a:pt x="472" y="0"/>
                    <a:pt x="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60"/>
            <p:cNvSpPr/>
            <p:nvPr/>
          </p:nvSpPr>
          <p:spPr>
            <a:xfrm>
              <a:off x="3273435" y="3452839"/>
              <a:ext cx="296925" cy="156521"/>
            </a:xfrm>
            <a:custGeom>
              <a:avLst/>
              <a:gdLst/>
              <a:ahLst/>
              <a:cxnLst/>
              <a:rect l="l" t="t" r="r" b="b"/>
              <a:pathLst>
                <a:path w="6706" h="3535" extrusionOk="0">
                  <a:moveTo>
                    <a:pt x="402" y="1"/>
                  </a:moveTo>
                  <a:cubicBezTo>
                    <a:pt x="400" y="1"/>
                    <a:pt x="397" y="1"/>
                    <a:pt x="394" y="1"/>
                  </a:cubicBezTo>
                  <a:cubicBezTo>
                    <a:pt x="1" y="48"/>
                    <a:pt x="79" y="3394"/>
                    <a:pt x="63" y="3447"/>
                  </a:cubicBezTo>
                  <a:lnTo>
                    <a:pt x="63" y="3535"/>
                  </a:lnTo>
                  <a:lnTo>
                    <a:pt x="6705" y="3535"/>
                  </a:lnTo>
                  <a:cubicBezTo>
                    <a:pt x="6591" y="3180"/>
                    <a:pt x="6087" y="3067"/>
                    <a:pt x="5486" y="3067"/>
                  </a:cubicBezTo>
                  <a:cubicBezTo>
                    <a:pt x="4418" y="3067"/>
                    <a:pt x="3043" y="3425"/>
                    <a:pt x="3013" y="3425"/>
                  </a:cubicBezTo>
                  <a:cubicBezTo>
                    <a:pt x="2965" y="3425"/>
                    <a:pt x="5017" y="1706"/>
                    <a:pt x="4686" y="1440"/>
                  </a:cubicBezTo>
                  <a:cubicBezTo>
                    <a:pt x="4667" y="1424"/>
                    <a:pt x="4641" y="1417"/>
                    <a:pt x="4609" y="1417"/>
                  </a:cubicBezTo>
                  <a:cubicBezTo>
                    <a:pt x="4088" y="1417"/>
                    <a:pt x="1987" y="3332"/>
                    <a:pt x="1987" y="3332"/>
                  </a:cubicBezTo>
                  <a:cubicBezTo>
                    <a:pt x="1987" y="3332"/>
                    <a:pt x="3991" y="298"/>
                    <a:pt x="3707" y="110"/>
                  </a:cubicBezTo>
                  <a:cubicBezTo>
                    <a:pt x="3699" y="105"/>
                    <a:pt x="3690" y="103"/>
                    <a:pt x="3679" y="103"/>
                  </a:cubicBezTo>
                  <a:cubicBezTo>
                    <a:pt x="3301" y="103"/>
                    <a:pt x="1184" y="3191"/>
                    <a:pt x="1184" y="3191"/>
                  </a:cubicBezTo>
                  <a:cubicBezTo>
                    <a:pt x="1184" y="3191"/>
                    <a:pt x="2382" y="455"/>
                    <a:pt x="1846" y="157"/>
                  </a:cubicBezTo>
                  <a:cubicBezTo>
                    <a:pt x="1824" y="145"/>
                    <a:pt x="1801" y="139"/>
                    <a:pt x="1778" y="139"/>
                  </a:cubicBezTo>
                  <a:cubicBezTo>
                    <a:pt x="1243" y="139"/>
                    <a:pt x="489" y="3316"/>
                    <a:pt x="489" y="3316"/>
                  </a:cubicBezTo>
                  <a:cubicBezTo>
                    <a:pt x="489" y="3316"/>
                    <a:pt x="785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60"/>
            <p:cNvSpPr/>
            <p:nvPr/>
          </p:nvSpPr>
          <p:spPr>
            <a:xfrm>
              <a:off x="3275073" y="3421046"/>
              <a:ext cx="203057" cy="192032"/>
            </a:xfrm>
            <a:custGeom>
              <a:avLst/>
              <a:gdLst/>
              <a:ahLst/>
              <a:cxnLst/>
              <a:rect l="l" t="t" r="r" b="b"/>
              <a:pathLst>
                <a:path w="4586" h="4337" extrusionOk="0">
                  <a:moveTo>
                    <a:pt x="0" y="4274"/>
                  </a:moveTo>
                  <a:cubicBezTo>
                    <a:pt x="0" y="4274"/>
                    <a:pt x="0" y="4274"/>
                    <a:pt x="0" y="4274"/>
                  </a:cubicBezTo>
                  <a:cubicBezTo>
                    <a:pt x="0" y="4274"/>
                    <a:pt x="0" y="4274"/>
                    <a:pt x="0" y="4274"/>
                  </a:cubicBezTo>
                  <a:close/>
                  <a:moveTo>
                    <a:pt x="1199" y="0"/>
                  </a:moveTo>
                  <a:cubicBezTo>
                    <a:pt x="550" y="0"/>
                    <a:pt x="5" y="4234"/>
                    <a:pt x="0" y="4274"/>
                  </a:cubicBezTo>
                  <a:lnTo>
                    <a:pt x="0" y="4274"/>
                  </a:lnTo>
                  <a:cubicBezTo>
                    <a:pt x="2" y="4267"/>
                    <a:pt x="64" y="4264"/>
                    <a:pt x="167" y="4264"/>
                  </a:cubicBezTo>
                  <a:cubicBezTo>
                    <a:pt x="693" y="4264"/>
                    <a:pt x="2282" y="4336"/>
                    <a:pt x="2334" y="4336"/>
                  </a:cubicBezTo>
                  <a:cubicBezTo>
                    <a:pt x="2398" y="4336"/>
                    <a:pt x="4585" y="2064"/>
                    <a:pt x="4333" y="1897"/>
                  </a:cubicBezTo>
                  <a:cubicBezTo>
                    <a:pt x="4325" y="1891"/>
                    <a:pt x="4314" y="1889"/>
                    <a:pt x="4301" y="1889"/>
                  </a:cubicBezTo>
                  <a:cubicBezTo>
                    <a:pt x="3894" y="1889"/>
                    <a:pt x="1094" y="4274"/>
                    <a:pt x="1094" y="4274"/>
                  </a:cubicBezTo>
                  <a:cubicBezTo>
                    <a:pt x="1094" y="4274"/>
                    <a:pt x="3491" y="959"/>
                    <a:pt x="2860" y="834"/>
                  </a:cubicBezTo>
                  <a:cubicBezTo>
                    <a:pt x="2849" y="832"/>
                    <a:pt x="2838" y="831"/>
                    <a:pt x="2827" y="831"/>
                  </a:cubicBezTo>
                  <a:cubicBezTo>
                    <a:pt x="2171" y="831"/>
                    <a:pt x="525" y="4253"/>
                    <a:pt x="525" y="4253"/>
                  </a:cubicBezTo>
                  <a:cubicBezTo>
                    <a:pt x="525" y="4253"/>
                    <a:pt x="1851" y="0"/>
                    <a:pt x="1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60"/>
            <p:cNvSpPr/>
            <p:nvPr/>
          </p:nvSpPr>
          <p:spPr>
            <a:xfrm>
              <a:off x="2800584" y="3622870"/>
              <a:ext cx="430112" cy="972555"/>
            </a:xfrm>
            <a:custGeom>
              <a:avLst/>
              <a:gdLst/>
              <a:ahLst/>
              <a:cxnLst/>
              <a:rect l="l" t="t" r="r" b="b"/>
              <a:pathLst>
                <a:path w="9714" h="21965" extrusionOk="0">
                  <a:moveTo>
                    <a:pt x="0" y="0"/>
                  </a:moveTo>
                  <a:lnTo>
                    <a:pt x="0" y="21965"/>
                  </a:lnTo>
                  <a:lnTo>
                    <a:pt x="9713" y="21965"/>
                  </a:lnTo>
                  <a:lnTo>
                    <a:pt x="9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60"/>
            <p:cNvSpPr/>
            <p:nvPr/>
          </p:nvSpPr>
          <p:spPr>
            <a:xfrm>
              <a:off x="3228053" y="3622870"/>
              <a:ext cx="430112" cy="972555"/>
            </a:xfrm>
            <a:custGeom>
              <a:avLst/>
              <a:gdLst/>
              <a:ahLst/>
              <a:cxnLst/>
              <a:rect l="l" t="t" r="r" b="b"/>
              <a:pathLst>
                <a:path w="9714" h="21965" extrusionOk="0">
                  <a:moveTo>
                    <a:pt x="0" y="0"/>
                  </a:moveTo>
                  <a:lnTo>
                    <a:pt x="0" y="21965"/>
                  </a:lnTo>
                  <a:lnTo>
                    <a:pt x="9713" y="21965"/>
                  </a:lnTo>
                  <a:lnTo>
                    <a:pt x="9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60"/>
            <p:cNvSpPr/>
            <p:nvPr/>
          </p:nvSpPr>
          <p:spPr>
            <a:xfrm>
              <a:off x="2799299" y="4291704"/>
              <a:ext cx="302282" cy="190216"/>
            </a:xfrm>
            <a:custGeom>
              <a:avLst/>
              <a:gdLst/>
              <a:ahLst/>
              <a:cxnLst/>
              <a:rect l="l" t="t" r="r" b="b"/>
              <a:pathLst>
                <a:path w="6827" h="4296" extrusionOk="0">
                  <a:moveTo>
                    <a:pt x="1" y="0"/>
                  </a:moveTo>
                  <a:lnTo>
                    <a:pt x="1" y="4295"/>
                  </a:lnTo>
                  <a:lnTo>
                    <a:pt x="6827" y="4295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60"/>
            <p:cNvSpPr/>
            <p:nvPr/>
          </p:nvSpPr>
          <p:spPr>
            <a:xfrm>
              <a:off x="2800229" y="3850065"/>
              <a:ext cx="132700" cy="308924"/>
            </a:xfrm>
            <a:custGeom>
              <a:avLst/>
              <a:gdLst/>
              <a:ahLst/>
              <a:cxnLst/>
              <a:rect l="l" t="t" r="r" b="b"/>
              <a:pathLst>
                <a:path w="2997" h="6977" extrusionOk="0">
                  <a:moveTo>
                    <a:pt x="1" y="0"/>
                  </a:moveTo>
                  <a:lnTo>
                    <a:pt x="1" y="6976"/>
                  </a:lnTo>
                  <a:lnTo>
                    <a:pt x="2997" y="6976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60"/>
            <p:cNvSpPr/>
            <p:nvPr/>
          </p:nvSpPr>
          <p:spPr>
            <a:xfrm>
              <a:off x="2933244" y="3850065"/>
              <a:ext cx="82090" cy="308924"/>
            </a:xfrm>
            <a:custGeom>
              <a:avLst/>
              <a:gdLst/>
              <a:ahLst/>
              <a:cxnLst/>
              <a:rect l="l" t="t" r="r" b="b"/>
              <a:pathLst>
                <a:path w="1854" h="6977" extrusionOk="0">
                  <a:moveTo>
                    <a:pt x="1" y="0"/>
                  </a:moveTo>
                  <a:lnTo>
                    <a:pt x="1" y="6976"/>
                  </a:lnTo>
                  <a:lnTo>
                    <a:pt x="1854" y="6976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60"/>
            <p:cNvSpPr/>
            <p:nvPr/>
          </p:nvSpPr>
          <p:spPr>
            <a:xfrm>
              <a:off x="2800229" y="4061940"/>
              <a:ext cx="310872" cy="139164"/>
            </a:xfrm>
            <a:custGeom>
              <a:avLst/>
              <a:gdLst/>
              <a:ahLst/>
              <a:cxnLst/>
              <a:rect l="l" t="t" r="r" b="b"/>
              <a:pathLst>
                <a:path w="7021" h="3143" extrusionOk="0">
                  <a:moveTo>
                    <a:pt x="1" y="0"/>
                  </a:moveTo>
                  <a:lnTo>
                    <a:pt x="1" y="3142"/>
                  </a:lnTo>
                  <a:lnTo>
                    <a:pt x="7021" y="3142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60"/>
            <p:cNvSpPr/>
            <p:nvPr/>
          </p:nvSpPr>
          <p:spPr>
            <a:xfrm>
              <a:off x="3109076" y="4061276"/>
              <a:ext cx="119106" cy="140315"/>
            </a:xfrm>
            <a:custGeom>
              <a:avLst/>
              <a:gdLst/>
              <a:ahLst/>
              <a:cxnLst/>
              <a:rect l="l" t="t" r="r" b="b"/>
              <a:pathLst>
                <a:path w="2690" h="3169" extrusionOk="0">
                  <a:moveTo>
                    <a:pt x="0" y="1"/>
                  </a:moveTo>
                  <a:lnTo>
                    <a:pt x="0" y="3168"/>
                  </a:lnTo>
                  <a:lnTo>
                    <a:pt x="2690" y="3168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60"/>
            <p:cNvSpPr/>
            <p:nvPr/>
          </p:nvSpPr>
          <p:spPr>
            <a:xfrm>
              <a:off x="3061121" y="3868087"/>
              <a:ext cx="113528" cy="193360"/>
            </a:xfrm>
            <a:custGeom>
              <a:avLst/>
              <a:gdLst/>
              <a:ahLst/>
              <a:cxnLst/>
              <a:rect l="l" t="t" r="r" b="b"/>
              <a:pathLst>
                <a:path w="2564" h="4367" extrusionOk="0">
                  <a:moveTo>
                    <a:pt x="0" y="0"/>
                  </a:moveTo>
                  <a:lnTo>
                    <a:pt x="0" y="4367"/>
                  </a:lnTo>
                  <a:lnTo>
                    <a:pt x="2564" y="4367"/>
                  </a:lnTo>
                  <a:lnTo>
                    <a:pt x="25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60"/>
            <p:cNvSpPr/>
            <p:nvPr/>
          </p:nvSpPr>
          <p:spPr>
            <a:xfrm>
              <a:off x="3076486" y="3883629"/>
              <a:ext cx="81028" cy="177818"/>
            </a:xfrm>
            <a:custGeom>
              <a:avLst/>
              <a:gdLst/>
              <a:ahLst/>
              <a:cxnLst/>
              <a:rect l="l" t="t" r="r" b="b"/>
              <a:pathLst>
                <a:path w="1830" h="4016" extrusionOk="0">
                  <a:moveTo>
                    <a:pt x="0" y="1"/>
                  </a:moveTo>
                  <a:lnTo>
                    <a:pt x="0" y="4016"/>
                  </a:lnTo>
                  <a:lnTo>
                    <a:pt x="1830" y="401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60"/>
            <p:cNvSpPr/>
            <p:nvPr/>
          </p:nvSpPr>
          <p:spPr>
            <a:xfrm>
              <a:off x="3104692" y="4289269"/>
              <a:ext cx="113528" cy="193404"/>
            </a:xfrm>
            <a:custGeom>
              <a:avLst/>
              <a:gdLst/>
              <a:ahLst/>
              <a:cxnLst/>
              <a:rect l="l" t="t" r="r" b="b"/>
              <a:pathLst>
                <a:path w="2564" h="4368" extrusionOk="0">
                  <a:moveTo>
                    <a:pt x="1" y="1"/>
                  </a:moveTo>
                  <a:lnTo>
                    <a:pt x="1" y="4367"/>
                  </a:lnTo>
                  <a:lnTo>
                    <a:pt x="2563" y="4367"/>
                  </a:lnTo>
                  <a:lnTo>
                    <a:pt x="25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60"/>
            <p:cNvSpPr/>
            <p:nvPr/>
          </p:nvSpPr>
          <p:spPr>
            <a:xfrm>
              <a:off x="3120057" y="4304811"/>
              <a:ext cx="81072" cy="177863"/>
            </a:xfrm>
            <a:custGeom>
              <a:avLst/>
              <a:gdLst/>
              <a:ahLst/>
              <a:cxnLst/>
              <a:rect l="l" t="t" r="r" b="b"/>
              <a:pathLst>
                <a:path w="1831" h="4017" extrusionOk="0">
                  <a:moveTo>
                    <a:pt x="1" y="1"/>
                  </a:moveTo>
                  <a:lnTo>
                    <a:pt x="1" y="4016"/>
                  </a:lnTo>
                  <a:lnTo>
                    <a:pt x="1830" y="401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60"/>
            <p:cNvSpPr/>
            <p:nvPr/>
          </p:nvSpPr>
          <p:spPr>
            <a:xfrm>
              <a:off x="2799299" y="4458237"/>
              <a:ext cx="428828" cy="137570"/>
            </a:xfrm>
            <a:custGeom>
              <a:avLst/>
              <a:gdLst/>
              <a:ahLst/>
              <a:cxnLst/>
              <a:rect l="l" t="t" r="r" b="b"/>
              <a:pathLst>
                <a:path w="9685" h="3107" extrusionOk="0">
                  <a:moveTo>
                    <a:pt x="1" y="0"/>
                  </a:moveTo>
                  <a:lnTo>
                    <a:pt x="1" y="3107"/>
                  </a:lnTo>
                  <a:lnTo>
                    <a:pt x="9684" y="3107"/>
                  </a:lnTo>
                  <a:lnTo>
                    <a:pt x="96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60"/>
            <p:cNvSpPr/>
            <p:nvPr/>
          </p:nvSpPr>
          <p:spPr>
            <a:xfrm>
              <a:off x="3644354" y="3840806"/>
              <a:ext cx="1056045" cy="767672"/>
            </a:xfrm>
            <a:custGeom>
              <a:avLst/>
              <a:gdLst/>
              <a:ahLst/>
              <a:cxnLst/>
              <a:rect l="l" t="t" r="r" b="b"/>
              <a:pathLst>
                <a:path w="18319" h="23813" extrusionOk="0">
                  <a:moveTo>
                    <a:pt x="1" y="1"/>
                  </a:moveTo>
                  <a:lnTo>
                    <a:pt x="1" y="23812"/>
                  </a:lnTo>
                  <a:lnTo>
                    <a:pt x="18318" y="23812"/>
                  </a:lnTo>
                  <a:lnTo>
                    <a:pt x="183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60"/>
            <p:cNvSpPr/>
            <p:nvPr/>
          </p:nvSpPr>
          <p:spPr>
            <a:xfrm>
              <a:off x="4537028" y="3840806"/>
              <a:ext cx="162550" cy="767672"/>
            </a:xfrm>
            <a:custGeom>
              <a:avLst/>
              <a:gdLst/>
              <a:ahLst/>
              <a:cxnLst/>
              <a:rect l="l" t="t" r="r" b="b"/>
              <a:pathLst>
                <a:path w="3371" h="23813" extrusionOk="0">
                  <a:moveTo>
                    <a:pt x="1" y="1"/>
                  </a:moveTo>
                  <a:lnTo>
                    <a:pt x="1" y="23812"/>
                  </a:lnTo>
                  <a:lnTo>
                    <a:pt x="3371" y="23812"/>
                  </a:lnTo>
                  <a:lnTo>
                    <a:pt x="3371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60"/>
            <p:cNvSpPr/>
            <p:nvPr/>
          </p:nvSpPr>
          <p:spPr>
            <a:xfrm>
              <a:off x="3677511" y="3958421"/>
              <a:ext cx="139268" cy="41798"/>
            </a:xfrm>
            <a:custGeom>
              <a:avLst/>
              <a:gdLst/>
              <a:ahLst/>
              <a:cxnLst/>
              <a:rect l="l" t="t" r="r" b="b"/>
              <a:pathLst>
                <a:path w="2723" h="944" extrusionOk="0">
                  <a:moveTo>
                    <a:pt x="0" y="1"/>
                  </a:moveTo>
                  <a:lnTo>
                    <a:pt x="0" y="943"/>
                  </a:lnTo>
                  <a:lnTo>
                    <a:pt x="2722" y="943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60"/>
            <p:cNvSpPr/>
            <p:nvPr/>
          </p:nvSpPr>
          <p:spPr>
            <a:xfrm>
              <a:off x="3902918" y="4134739"/>
              <a:ext cx="139217" cy="41754"/>
            </a:xfrm>
            <a:custGeom>
              <a:avLst/>
              <a:gdLst/>
              <a:ahLst/>
              <a:cxnLst/>
              <a:rect l="l" t="t" r="r" b="b"/>
              <a:pathLst>
                <a:path w="2722" h="943" extrusionOk="0">
                  <a:moveTo>
                    <a:pt x="0" y="1"/>
                  </a:moveTo>
                  <a:lnTo>
                    <a:pt x="0" y="943"/>
                  </a:lnTo>
                  <a:lnTo>
                    <a:pt x="2722" y="943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60"/>
            <p:cNvSpPr/>
            <p:nvPr/>
          </p:nvSpPr>
          <p:spPr>
            <a:xfrm>
              <a:off x="4258647" y="3988752"/>
              <a:ext cx="139268" cy="41754"/>
            </a:xfrm>
            <a:custGeom>
              <a:avLst/>
              <a:gdLst/>
              <a:ahLst/>
              <a:cxnLst/>
              <a:rect l="l" t="t" r="r" b="b"/>
              <a:pathLst>
                <a:path w="2723" h="943" extrusionOk="0">
                  <a:moveTo>
                    <a:pt x="0" y="1"/>
                  </a:moveTo>
                  <a:lnTo>
                    <a:pt x="0" y="943"/>
                  </a:lnTo>
                  <a:lnTo>
                    <a:pt x="2722" y="943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60"/>
            <p:cNvSpPr/>
            <p:nvPr/>
          </p:nvSpPr>
          <p:spPr>
            <a:xfrm>
              <a:off x="4340380" y="4278910"/>
              <a:ext cx="139268" cy="41754"/>
            </a:xfrm>
            <a:custGeom>
              <a:avLst/>
              <a:gdLst/>
              <a:ahLst/>
              <a:cxnLst/>
              <a:rect l="l" t="t" r="r" b="b"/>
              <a:pathLst>
                <a:path w="2723" h="943" extrusionOk="0">
                  <a:moveTo>
                    <a:pt x="0" y="1"/>
                  </a:moveTo>
                  <a:lnTo>
                    <a:pt x="0" y="943"/>
                  </a:lnTo>
                  <a:lnTo>
                    <a:pt x="2722" y="943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60"/>
            <p:cNvSpPr/>
            <p:nvPr/>
          </p:nvSpPr>
          <p:spPr>
            <a:xfrm>
              <a:off x="3750448" y="4403997"/>
              <a:ext cx="139268" cy="41798"/>
            </a:xfrm>
            <a:custGeom>
              <a:avLst/>
              <a:gdLst/>
              <a:ahLst/>
              <a:cxnLst/>
              <a:rect l="l" t="t" r="r" b="b"/>
              <a:pathLst>
                <a:path w="2723" h="944" extrusionOk="0">
                  <a:moveTo>
                    <a:pt x="1" y="1"/>
                  </a:moveTo>
                  <a:lnTo>
                    <a:pt x="1" y="943"/>
                  </a:lnTo>
                  <a:lnTo>
                    <a:pt x="2722" y="943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60"/>
            <p:cNvSpPr/>
            <p:nvPr/>
          </p:nvSpPr>
          <p:spPr>
            <a:xfrm>
              <a:off x="4053188" y="4460630"/>
              <a:ext cx="139217" cy="41754"/>
            </a:xfrm>
            <a:custGeom>
              <a:avLst/>
              <a:gdLst/>
              <a:ahLst/>
              <a:cxnLst/>
              <a:rect l="l" t="t" r="r" b="b"/>
              <a:pathLst>
                <a:path w="2722" h="943" extrusionOk="0">
                  <a:moveTo>
                    <a:pt x="0" y="0"/>
                  </a:moveTo>
                  <a:lnTo>
                    <a:pt x="0" y="942"/>
                  </a:lnTo>
                  <a:lnTo>
                    <a:pt x="2722" y="942"/>
                  </a:lnTo>
                  <a:lnTo>
                    <a:pt x="2722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60"/>
            <p:cNvSpPr/>
            <p:nvPr/>
          </p:nvSpPr>
          <p:spPr>
            <a:xfrm>
              <a:off x="3634190" y="3824700"/>
              <a:ext cx="1092457" cy="36042"/>
            </a:xfrm>
            <a:custGeom>
              <a:avLst/>
              <a:gdLst/>
              <a:ahLst/>
              <a:cxnLst/>
              <a:rect l="l" t="t" r="r" b="b"/>
              <a:pathLst>
                <a:path w="21360" h="814" extrusionOk="0">
                  <a:moveTo>
                    <a:pt x="0" y="0"/>
                  </a:moveTo>
                  <a:lnTo>
                    <a:pt x="0" y="813"/>
                  </a:lnTo>
                  <a:lnTo>
                    <a:pt x="21359" y="813"/>
                  </a:lnTo>
                  <a:lnTo>
                    <a:pt x="213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60"/>
            <p:cNvSpPr/>
            <p:nvPr/>
          </p:nvSpPr>
          <p:spPr>
            <a:xfrm>
              <a:off x="1596445" y="3889828"/>
              <a:ext cx="57384" cy="52646"/>
            </a:xfrm>
            <a:custGeom>
              <a:avLst/>
              <a:gdLst/>
              <a:ahLst/>
              <a:cxnLst/>
              <a:rect l="l" t="t" r="r" b="b"/>
              <a:pathLst>
                <a:path w="1296" h="1189" extrusionOk="0">
                  <a:moveTo>
                    <a:pt x="558" y="0"/>
                  </a:moveTo>
                  <a:cubicBezTo>
                    <a:pt x="558" y="0"/>
                    <a:pt x="558" y="0"/>
                    <a:pt x="558" y="0"/>
                  </a:cubicBezTo>
                  <a:cubicBezTo>
                    <a:pt x="1" y="657"/>
                    <a:pt x="716" y="1189"/>
                    <a:pt x="716" y="1189"/>
                  </a:cubicBezTo>
                  <a:cubicBezTo>
                    <a:pt x="1296" y="653"/>
                    <a:pt x="559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60"/>
            <p:cNvSpPr/>
            <p:nvPr/>
          </p:nvSpPr>
          <p:spPr>
            <a:xfrm>
              <a:off x="1777148" y="3939907"/>
              <a:ext cx="46934" cy="31481"/>
            </a:xfrm>
            <a:custGeom>
              <a:avLst/>
              <a:gdLst/>
              <a:ahLst/>
              <a:cxnLst/>
              <a:rect l="l" t="t" r="r" b="b"/>
              <a:pathLst>
                <a:path w="1060" h="711" extrusionOk="0">
                  <a:moveTo>
                    <a:pt x="751" y="1"/>
                  </a:moveTo>
                  <a:cubicBezTo>
                    <a:pt x="177" y="1"/>
                    <a:pt x="0" y="635"/>
                    <a:pt x="0" y="635"/>
                  </a:cubicBezTo>
                  <a:cubicBezTo>
                    <a:pt x="112" y="688"/>
                    <a:pt x="214" y="710"/>
                    <a:pt x="308" y="710"/>
                  </a:cubicBezTo>
                  <a:cubicBezTo>
                    <a:pt x="815" y="710"/>
                    <a:pt x="1060" y="55"/>
                    <a:pt x="1060" y="55"/>
                  </a:cubicBezTo>
                  <a:cubicBezTo>
                    <a:pt x="946" y="17"/>
                    <a:pt x="843" y="1"/>
                    <a:pt x="7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60"/>
            <p:cNvSpPr/>
            <p:nvPr/>
          </p:nvSpPr>
          <p:spPr>
            <a:xfrm>
              <a:off x="1799509" y="3822214"/>
              <a:ext cx="46934" cy="31437"/>
            </a:xfrm>
            <a:custGeom>
              <a:avLst/>
              <a:gdLst/>
              <a:ahLst/>
              <a:cxnLst/>
              <a:rect l="l" t="t" r="r" b="b"/>
              <a:pathLst>
                <a:path w="1060" h="710" extrusionOk="0">
                  <a:moveTo>
                    <a:pt x="750" y="1"/>
                  </a:moveTo>
                  <a:cubicBezTo>
                    <a:pt x="177" y="1"/>
                    <a:pt x="1" y="634"/>
                    <a:pt x="1" y="634"/>
                  </a:cubicBezTo>
                  <a:cubicBezTo>
                    <a:pt x="112" y="687"/>
                    <a:pt x="215" y="709"/>
                    <a:pt x="308" y="709"/>
                  </a:cubicBezTo>
                  <a:cubicBezTo>
                    <a:pt x="815" y="709"/>
                    <a:pt x="1060" y="55"/>
                    <a:pt x="1060" y="55"/>
                  </a:cubicBezTo>
                  <a:cubicBezTo>
                    <a:pt x="946" y="17"/>
                    <a:pt x="843" y="1"/>
                    <a:pt x="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60"/>
            <p:cNvSpPr/>
            <p:nvPr/>
          </p:nvSpPr>
          <p:spPr>
            <a:xfrm>
              <a:off x="1689829" y="3876101"/>
              <a:ext cx="59952" cy="75803"/>
            </a:xfrm>
            <a:custGeom>
              <a:avLst/>
              <a:gdLst/>
              <a:ahLst/>
              <a:cxnLst/>
              <a:rect l="l" t="t" r="r" b="b"/>
              <a:pathLst>
                <a:path w="1354" h="1712" extrusionOk="0">
                  <a:moveTo>
                    <a:pt x="171" y="0"/>
                  </a:moveTo>
                  <a:cubicBezTo>
                    <a:pt x="1" y="0"/>
                    <a:pt x="88" y="879"/>
                    <a:pt x="155" y="1394"/>
                  </a:cubicBezTo>
                  <a:cubicBezTo>
                    <a:pt x="178" y="1579"/>
                    <a:pt x="337" y="1712"/>
                    <a:pt x="520" y="1712"/>
                  </a:cubicBezTo>
                  <a:cubicBezTo>
                    <a:pt x="537" y="1712"/>
                    <a:pt x="554" y="1711"/>
                    <a:pt x="571" y="1708"/>
                  </a:cubicBezTo>
                  <a:cubicBezTo>
                    <a:pt x="700" y="1689"/>
                    <a:pt x="810" y="1606"/>
                    <a:pt x="860" y="1486"/>
                  </a:cubicBezTo>
                  <a:cubicBezTo>
                    <a:pt x="1021" y="1100"/>
                    <a:pt x="1354" y="259"/>
                    <a:pt x="1222" y="185"/>
                  </a:cubicBezTo>
                  <a:cubicBezTo>
                    <a:pt x="1215" y="181"/>
                    <a:pt x="1208" y="180"/>
                    <a:pt x="1200" y="180"/>
                  </a:cubicBezTo>
                  <a:cubicBezTo>
                    <a:pt x="1016" y="180"/>
                    <a:pt x="614" y="1215"/>
                    <a:pt x="614" y="1215"/>
                  </a:cubicBezTo>
                  <a:cubicBezTo>
                    <a:pt x="614" y="1215"/>
                    <a:pt x="417" y="11"/>
                    <a:pt x="173" y="0"/>
                  </a:cubicBezTo>
                  <a:cubicBezTo>
                    <a:pt x="172" y="0"/>
                    <a:pt x="171" y="0"/>
                    <a:pt x="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60"/>
            <p:cNvSpPr/>
            <p:nvPr/>
          </p:nvSpPr>
          <p:spPr>
            <a:xfrm>
              <a:off x="1608135" y="3740342"/>
              <a:ext cx="59907" cy="75847"/>
            </a:xfrm>
            <a:custGeom>
              <a:avLst/>
              <a:gdLst/>
              <a:ahLst/>
              <a:cxnLst/>
              <a:rect l="l" t="t" r="r" b="b"/>
              <a:pathLst>
                <a:path w="1353" h="1713" extrusionOk="0">
                  <a:moveTo>
                    <a:pt x="170" y="1"/>
                  </a:moveTo>
                  <a:cubicBezTo>
                    <a:pt x="0" y="1"/>
                    <a:pt x="88" y="880"/>
                    <a:pt x="155" y="1395"/>
                  </a:cubicBezTo>
                  <a:cubicBezTo>
                    <a:pt x="178" y="1579"/>
                    <a:pt x="337" y="1713"/>
                    <a:pt x="519" y="1713"/>
                  </a:cubicBezTo>
                  <a:cubicBezTo>
                    <a:pt x="536" y="1713"/>
                    <a:pt x="553" y="1712"/>
                    <a:pt x="571" y="1709"/>
                  </a:cubicBezTo>
                  <a:cubicBezTo>
                    <a:pt x="700" y="1691"/>
                    <a:pt x="809" y="1608"/>
                    <a:pt x="859" y="1487"/>
                  </a:cubicBezTo>
                  <a:cubicBezTo>
                    <a:pt x="1020" y="1101"/>
                    <a:pt x="1352" y="260"/>
                    <a:pt x="1221" y="186"/>
                  </a:cubicBezTo>
                  <a:cubicBezTo>
                    <a:pt x="1214" y="182"/>
                    <a:pt x="1206" y="180"/>
                    <a:pt x="1199" y="180"/>
                  </a:cubicBezTo>
                  <a:cubicBezTo>
                    <a:pt x="1014" y="180"/>
                    <a:pt x="613" y="1216"/>
                    <a:pt x="613" y="1216"/>
                  </a:cubicBezTo>
                  <a:cubicBezTo>
                    <a:pt x="613" y="1216"/>
                    <a:pt x="417" y="13"/>
                    <a:pt x="173" y="1"/>
                  </a:cubicBezTo>
                  <a:cubicBezTo>
                    <a:pt x="172" y="1"/>
                    <a:pt x="171" y="1"/>
                    <a:pt x="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60"/>
            <p:cNvSpPr/>
            <p:nvPr/>
          </p:nvSpPr>
          <p:spPr>
            <a:xfrm>
              <a:off x="1574615" y="3741051"/>
              <a:ext cx="59952" cy="75847"/>
            </a:xfrm>
            <a:custGeom>
              <a:avLst/>
              <a:gdLst/>
              <a:ahLst/>
              <a:cxnLst/>
              <a:rect l="l" t="t" r="r" b="b"/>
              <a:pathLst>
                <a:path w="1354" h="1713" extrusionOk="0">
                  <a:moveTo>
                    <a:pt x="170" y="0"/>
                  </a:moveTo>
                  <a:cubicBezTo>
                    <a:pt x="0" y="0"/>
                    <a:pt x="88" y="879"/>
                    <a:pt x="153" y="1394"/>
                  </a:cubicBezTo>
                  <a:cubicBezTo>
                    <a:pt x="178" y="1579"/>
                    <a:pt x="337" y="1712"/>
                    <a:pt x="519" y="1712"/>
                  </a:cubicBezTo>
                  <a:cubicBezTo>
                    <a:pt x="536" y="1712"/>
                    <a:pt x="553" y="1711"/>
                    <a:pt x="570" y="1709"/>
                  </a:cubicBezTo>
                  <a:cubicBezTo>
                    <a:pt x="700" y="1691"/>
                    <a:pt x="809" y="1607"/>
                    <a:pt x="859" y="1487"/>
                  </a:cubicBezTo>
                  <a:cubicBezTo>
                    <a:pt x="1021" y="1101"/>
                    <a:pt x="1353" y="259"/>
                    <a:pt x="1221" y="186"/>
                  </a:cubicBezTo>
                  <a:cubicBezTo>
                    <a:pt x="1214" y="182"/>
                    <a:pt x="1206" y="180"/>
                    <a:pt x="1198" y="180"/>
                  </a:cubicBezTo>
                  <a:cubicBezTo>
                    <a:pt x="1014" y="180"/>
                    <a:pt x="613" y="1216"/>
                    <a:pt x="613" y="1216"/>
                  </a:cubicBezTo>
                  <a:cubicBezTo>
                    <a:pt x="613" y="1216"/>
                    <a:pt x="417" y="13"/>
                    <a:pt x="172" y="1"/>
                  </a:cubicBezTo>
                  <a:cubicBezTo>
                    <a:pt x="172" y="1"/>
                    <a:pt x="171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60"/>
            <p:cNvSpPr/>
            <p:nvPr/>
          </p:nvSpPr>
          <p:spPr>
            <a:xfrm>
              <a:off x="1694744" y="3760445"/>
              <a:ext cx="59952" cy="75847"/>
            </a:xfrm>
            <a:custGeom>
              <a:avLst/>
              <a:gdLst/>
              <a:ahLst/>
              <a:cxnLst/>
              <a:rect l="l" t="t" r="r" b="b"/>
              <a:pathLst>
                <a:path w="1354" h="1713" extrusionOk="0">
                  <a:moveTo>
                    <a:pt x="170" y="1"/>
                  </a:moveTo>
                  <a:cubicBezTo>
                    <a:pt x="0" y="1"/>
                    <a:pt x="88" y="879"/>
                    <a:pt x="154" y="1395"/>
                  </a:cubicBezTo>
                  <a:cubicBezTo>
                    <a:pt x="178" y="1579"/>
                    <a:pt x="337" y="1712"/>
                    <a:pt x="519" y="1712"/>
                  </a:cubicBezTo>
                  <a:cubicBezTo>
                    <a:pt x="536" y="1712"/>
                    <a:pt x="553" y="1711"/>
                    <a:pt x="570" y="1709"/>
                  </a:cubicBezTo>
                  <a:cubicBezTo>
                    <a:pt x="700" y="1690"/>
                    <a:pt x="809" y="1606"/>
                    <a:pt x="859" y="1487"/>
                  </a:cubicBezTo>
                  <a:cubicBezTo>
                    <a:pt x="1021" y="1101"/>
                    <a:pt x="1353" y="259"/>
                    <a:pt x="1221" y="186"/>
                  </a:cubicBezTo>
                  <a:cubicBezTo>
                    <a:pt x="1215" y="182"/>
                    <a:pt x="1207" y="180"/>
                    <a:pt x="1199" y="180"/>
                  </a:cubicBezTo>
                  <a:cubicBezTo>
                    <a:pt x="1015" y="180"/>
                    <a:pt x="614" y="1216"/>
                    <a:pt x="614" y="1216"/>
                  </a:cubicBezTo>
                  <a:cubicBezTo>
                    <a:pt x="614" y="1216"/>
                    <a:pt x="416" y="13"/>
                    <a:pt x="172" y="1"/>
                  </a:cubicBezTo>
                  <a:cubicBezTo>
                    <a:pt x="171" y="1"/>
                    <a:pt x="171" y="1"/>
                    <a:pt x="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60"/>
            <p:cNvSpPr/>
            <p:nvPr/>
          </p:nvSpPr>
          <p:spPr>
            <a:xfrm>
              <a:off x="1840024" y="3844221"/>
              <a:ext cx="59952" cy="75847"/>
            </a:xfrm>
            <a:custGeom>
              <a:avLst/>
              <a:gdLst/>
              <a:ahLst/>
              <a:cxnLst/>
              <a:rect l="l" t="t" r="r" b="b"/>
              <a:pathLst>
                <a:path w="1354" h="1713" extrusionOk="0">
                  <a:moveTo>
                    <a:pt x="170" y="1"/>
                  </a:moveTo>
                  <a:cubicBezTo>
                    <a:pt x="1" y="1"/>
                    <a:pt x="88" y="880"/>
                    <a:pt x="155" y="1395"/>
                  </a:cubicBezTo>
                  <a:cubicBezTo>
                    <a:pt x="178" y="1579"/>
                    <a:pt x="337" y="1713"/>
                    <a:pt x="519" y="1713"/>
                  </a:cubicBezTo>
                  <a:cubicBezTo>
                    <a:pt x="536" y="1713"/>
                    <a:pt x="554" y="1711"/>
                    <a:pt x="571" y="1709"/>
                  </a:cubicBezTo>
                  <a:cubicBezTo>
                    <a:pt x="700" y="1690"/>
                    <a:pt x="809" y="1607"/>
                    <a:pt x="860" y="1487"/>
                  </a:cubicBezTo>
                  <a:cubicBezTo>
                    <a:pt x="1021" y="1101"/>
                    <a:pt x="1354" y="260"/>
                    <a:pt x="1221" y="186"/>
                  </a:cubicBezTo>
                  <a:cubicBezTo>
                    <a:pt x="1214" y="182"/>
                    <a:pt x="1207" y="180"/>
                    <a:pt x="1199" y="180"/>
                  </a:cubicBezTo>
                  <a:cubicBezTo>
                    <a:pt x="1015" y="180"/>
                    <a:pt x="613" y="1216"/>
                    <a:pt x="613" y="1216"/>
                  </a:cubicBezTo>
                  <a:cubicBezTo>
                    <a:pt x="613" y="1216"/>
                    <a:pt x="417" y="13"/>
                    <a:pt x="173" y="1"/>
                  </a:cubicBezTo>
                  <a:cubicBezTo>
                    <a:pt x="172" y="1"/>
                    <a:pt x="171" y="1"/>
                    <a:pt x="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60"/>
            <p:cNvSpPr/>
            <p:nvPr/>
          </p:nvSpPr>
          <p:spPr>
            <a:xfrm>
              <a:off x="1561332" y="3834568"/>
              <a:ext cx="59952" cy="75803"/>
            </a:xfrm>
            <a:custGeom>
              <a:avLst/>
              <a:gdLst/>
              <a:ahLst/>
              <a:cxnLst/>
              <a:rect l="l" t="t" r="r" b="b"/>
              <a:pathLst>
                <a:path w="1354" h="1712" extrusionOk="0">
                  <a:moveTo>
                    <a:pt x="170" y="0"/>
                  </a:moveTo>
                  <a:cubicBezTo>
                    <a:pt x="1" y="0"/>
                    <a:pt x="88" y="879"/>
                    <a:pt x="155" y="1394"/>
                  </a:cubicBezTo>
                  <a:cubicBezTo>
                    <a:pt x="178" y="1578"/>
                    <a:pt x="336" y="1711"/>
                    <a:pt x="517" y="1711"/>
                  </a:cubicBezTo>
                  <a:cubicBezTo>
                    <a:pt x="535" y="1711"/>
                    <a:pt x="553" y="1710"/>
                    <a:pt x="571" y="1707"/>
                  </a:cubicBezTo>
                  <a:cubicBezTo>
                    <a:pt x="700" y="1690"/>
                    <a:pt x="809" y="1606"/>
                    <a:pt x="859" y="1487"/>
                  </a:cubicBezTo>
                  <a:cubicBezTo>
                    <a:pt x="1021" y="1100"/>
                    <a:pt x="1353" y="259"/>
                    <a:pt x="1221" y="185"/>
                  </a:cubicBezTo>
                  <a:cubicBezTo>
                    <a:pt x="1214" y="182"/>
                    <a:pt x="1206" y="180"/>
                    <a:pt x="1198" y="180"/>
                  </a:cubicBezTo>
                  <a:cubicBezTo>
                    <a:pt x="1014" y="180"/>
                    <a:pt x="613" y="1215"/>
                    <a:pt x="613" y="1215"/>
                  </a:cubicBezTo>
                  <a:cubicBezTo>
                    <a:pt x="613" y="1215"/>
                    <a:pt x="417" y="12"/>
                    <a:pt x="172" y="0"/>
                  </a:cubicBezTo>
                  <a:cubicBezTo>
                    <a:pt x="172" y="0"/>
                    <a:pt x="171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60"/>
            <p:cNvSpPr/>
            <p:nvPr/>
          </p:nvSpPr>
          <p:spPr>
            <a:xfrm>
              <a:off x="1446737" y="3777802"/>
              <a:ext cx="59952" cy="75759"/>
            </a:xfrm>
            <a:custGeom>
              <a:avLst/>
              <a:gdLst/>
              <a:ahLst/>
              <a:cxnLst/>
              <a:rect l="l" t="t" r="r" b="b"/>
              <a:pathLst>
                <a:path w="1354" h="1711" extrusionOk="0">
                  <a:moveTo>
                    <a:pt x="171" y="0"/>
                  </a:moveTo>
                  <a:cubicBezTo>
                    <a:pt x="1" y="0"/>
                    <a:pt x="89" y="879"/>
                    <a:pt x="155" y="1394"/>
                  </a:cubicBezTo>
                  <a:cubicBezTo>
                    <a:pt x="179" y="1578"/>
                    <a:pt x="337" y="1711"/>
                    <a:pt x="519" y="1711"/>
                  </a:cubicBezTo>
                  <a:cubicBezTo>
                    <a:pt x="536" y="1711"/>
                    <a:pt x="554" y="1710"/>
                    <a:pt x="572" y="1707"/>
                  </a:cubicBezTo>
                  <a:cubicBezTo>
                    <a:pt x="701" y="1689"/>
                    <a:pt x="810" y="1606"/>
                    <a:pt x="861" y="1486"/>
                  </a:cubicBezTo>
                  <a:cubicBezTo>
                    <a:pt x="1021" y="1100"/>
                    <a:pt x="1353" y="259"/>
                    <a:pt x="1222" y="185"/>
                  </a:cubicBezTo>
                  <a:cubicBezTo>
                    <a:pt x="1215" y="181"/>
                    <a:pt x="1207" y="179"/>
                    <a:pt x="1199" y="179"/>
                  </a:cubicBezTo>
                  <a:cubicBezTo>
                    <a:pt x="1015" y="179"/>
                    <a:pt x="614" y="1214"/>
                    <a:pt x="614" y="1214"/>
                  </a:cubicBezTo>
                  <a:cubicBezTo>
                    <a:pt x="614" y="1214"/>
                    <a:pt x="418" y="11"/>
                    <a:pt x="174" y="0"/>
                  </a:cubicBezTo>
                  <a:cubicBezTo>
                    <a:pt x="173" y="0"/>
                    <a:pt x="172" y="0"/>
                    <a:pt x="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60"/>
            <p:cNvSpPr/>
            <p:nvPr/>
          </p:nvSpPr>
          <p:spPr>
            <a:xfrm>
              <a:off x="1303583" y="3749375"/>
              <a:ext cx="59907" cy="75803"/>
            </a:xfrm>
            <a:custGeom>
              <a:avLst/>
              <a:gdLst/>
              <a:ahLst/>
              <a:cxnLst/>
              <a:rect l="l" t="t" r="r" b="b"/>
              <a:pathLst>
                <a:path w="1353" h="1712" extrusionOk="0">
                  <a:moveTo>
                    <a:pt x="169" y="1"/>
                  </a:moveTo>
                  <a:cubicBezTo>
                    <a:pt x="0" y="1"/>
                    <a:pt x="88" y="880"/>
                    <a:pt x="154" y="1395"/>
                  </a:cubicBezTo>
                  <a:cubicBezTo>
                    <a:pt x="178" y="1579"/>
                    <a:pt x="335" y="1712"/>
                    <a:pt x="517" y="1712"/>
                  </a:cubicBezTo>
                  <a:cubicBezTo>
                    <a:pt x="534" y="1712"/>
                    <a:pt x="552" y="1711"/>
                    <a:pt x="570" y="1708"/>
                  </a:cubicBezTo>
                  <a:cubicBezTo>
                    <a:pt x="699" y="1690"/>
                    <a:pt x="809" y="1607"/>
                    <a:pt x="859" y="1487"/>
                  </a:cubicBezTo>
                  <a:cubicBezTo>
                    <a:pt x="1021" y="1100"/>
                    <a:pt x="1353" y="260"/>
                    <a:pt x="1221" y="186"/>
                  </a:cubicBezTo>
                  <a:cubicBezTo>
                    <a:pt x="1214" y="182"/>
                    <a:pt x="1207" y="180"/>
                    <a:pt x="1199" y="180"/>
                  </a:cubicBezTo>
                  <a:cubicBezTo>
                    <a:pt x="1015" y="180"/>
                    <a:pt x="614" y="1215"/>
                    <a:pt x="614" y="1215"/>
                  </a:cubicBezTo>
                  <a:cubicBezTo>
                    <a:pt x="614" y="1215"/>
                    <a:pt x="416" y="12"/>
                    <a:pt x="172" y="1"/>
                  </a:cubicBezTo>
                  <a:cubicBezTo>
                    <a:pt x="171" y="1"/>
                    <a:pt x="170" y="1"/>
                    <a:pt x="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60"/>
            <p:cNvSpPr/>
            <p:nvPr/>
          </p:nvSpPr>
          <p:spPr>
            <a:xfrm>
              <a:off x="1386695" y="3766688"/>
              <a:ext cx="59952" cy="75803"/>
            </a:xfrm>
            <a:custGeom>
              <a:avLst/>
              <a:gdLst/>
              <a:ahLst/>
              <a:cxnLst/>
              <a:rect l="l" t="t" r="r" b="b"/>
              <a:pathLst>
                <a:path w="1354" h="1712" extrusionOk="0">
                  <a:moveTo>
                    <a:pt x="170" y="0"/>
                  </a:moveTo>
                  <a:cubicBezTo>
                    <a:pt x="1" y="0"/>
                    <a:pt x="88" y="879"/>
                    <a:pt x="155" y="1394"/>
                  </a:cubicBezTo>
                  <a:cubicBezTo>
                    <a:pt x="178" y="1579"/>
                    <a:pt x="337" y="1712"/>
                    <a:pt x="519" y="1712"/>
                  </a:cubicBezTo>
                  <a:cubicBezTo>
                    <a:pt x="536" y="1712"/>
                    <a:pt x="553" y="1711"/>
                    <a:pt x="571" y="1708"/>
                  </a:cubicBezTo>
                  <a:cubicBezTo>
                    <a:pt x="700" y="1691"/>
                    <a:pt x="809" y="1607"/>
                    <a:pt x="860" y="1487"/>
                  </a:cubicBezTo>
                  <a:cubicBezTo>
                    <a:pt x="1021" y="1101"/>
                    <a:pt x="1353" y="259"/>
                    <a:pt x="1221" y="186"/>
                  </a:cubicBezTo>
                  <a:cubicBezTo>
                    <a:pt x="1214" y="183"/>
                    <a:pt x="1206" y="181"/>
                    <a:pt x="1198" y="181"/>
                  </a:cubicBezTo>
                  <a:cubicBezTo>
                    <a:pt x="1014" y="181"/>
                    <a:pt x="613" y="1216"/>
                    <a:pt x="613" y="1216"/>
                  </a:cubicBezTo>
                  <a:cubicBezTo>
                    <a:pt x="613" y="1216"/>
                    <a:pt x="417" y="13"/>
                    <a:pt x="173" y="0"/>
                  </a:cubicBezTo>
                  <a:cubicBezTo>
                    <a:pt x="172" y="0"/>
                    <a:pt x="171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60"/>
            <p:cNvSpPr/>
            <p:nvPr/>
          </p:nvSpPr>
          <p:spPr>
            <a:xfrm>
              <a:off x="1213476" y="3744549"/>
              <a:ext cx="59907" cy="75803"/>
            </a:xfrm>
            <a:custGeom>
              <a:avLst/>
              <a:gdLst/>
              <a:ahLst/>
              <a:cxnLst/>
              <a:rect l="l" t="t" r="r" b="b"/>
              <a:pathLst>
                <a:path w="1353" h="1712" extrusionOk="0">
                  <a:moveTo>
                    <a:pt x="170" y="1"/>
                  </a:moveTo>
                  <a:cubicBezTo>
                    <a:pt x="0" y="1"/>
                    <a:pt x="88" y="879"/>
                    <a:pt x="154" y="1394"/>
                  </a:cubicBezTo>
                  <a:cubicBezTo>
                    <a:pt x="178" y="1578"/>
                    <a:pt x="337" y="1711"/>
                    <a:pt x="519" y="1711"/>
                  </a:cubicBezTo>
                  <a:cubicBezTo>
                    <a:pt x="536" y="1711"/>
                    <a:pt x="553" y="1710"/>
                    <a:pt x="570" y="1708"/>
                  </a:cubicBezTo>
                  <a:cubicBezTo>
                    <a:pt x="700" y="1690"/>
                    <a:pt x="809" y="1606"/>
                    <a:pt x="859" y="1487"/>
                  </a:cubicBezTo>
                  <a:cubicBezTo>
                    <a:pt x="1021" y="1100"/>
                    <a:pt x="1353" y="259"/>
                    <a:pt x="1221" y="186"/>
                  </a:cubicBezTo>
                  <a:cubicBezTo>
                    <a:pt x="1214" y="182"/>
                    <a:pt x="1207" y="180"/>
                    <a:pt x="1199" y="180"/>
                  </a:cubicBezTo>
                  <a:cubicBezTo>
                    <a:pt x="1015" y="180"/>
                    <a:pt x="614" y="1215"/>
                    <a:pt x="614" y="1215"/>
                  </a:cubicBezTo>
                  <a:cubicBezTo>
                    <a:pt x="614" y="1215"/>
                    <a:pt x="416" y="12"/>
                    <a:pt x="172" y="1"/>
                  </a:cubicBezTo>
                  <a:cubicBezTo>
                    <a:pt x="171" y="1"/>
                    <a:pt x="170" y="1"/>
                    <a:pt x="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60"/>
            <p:cNvSpPr/>
            <p:nvPr/>
          </p:nvSpPr>
          <p:spPr>
            <a:xfrm>
              <a:off x="1671852" y="3822170"/>
              <a:ext cx="51628" cy="31658"/>
            </a:xfrm>
            <a:custGeom>
              <a:avLst/>
              <a:gdLst/>
              <a:ahLst/>
              <a:cxnLst/>
              <a:rect l="l" t="t" r="r" b="b"/>
              <a:pathLst>
                <a:path w="1166" h="715" extrusionOk="0">
                  <a:moveTo>
                    <a:pt x="403" y="1"/>
                  </a:moveTo>
                  <a:cubicBezTo>
                    <a:pt x="291" y="1"/>
                    <a:pt x="285" y="159"/>
                    <a:pt x="285" y="159"/>
                  </a:cubicBezTo>
                  <a:cubicBezTo>
                    <a:pt x="267" y="156"/>
                    <a:pt x="251" y="154"/>
                    <a:pt x="237" y="154"/>
                  </a:cubicBezTo>
                  <a:cubicBezTo>
                    <a:pt x="57" y="154"/>
                    <a:pt x="111" y="379"/>
                    <a:pt x="111" y="379"/>
                  </a:cubicBezTo>
                  <a:cubicBezTo>
                    <a:pt x="111" y="379"/>
                    <a:pt x="0" y="557"/>
                    <a:pt x="235" y="667"/>
                  </a:cubicBezTo>
                  <a:cubicBezTo>
                    <a:pt x="311" y="702"/>
                    <a:pt x="370" y="714"/>
                    <a:pt x="416" y="714"/>
                  </a:cubicBezTo>
                  <a:cubicBezTo>
                    <a:pt x="513" y="714"/>
                    <a:pt x="548" y="661"/>
                    <a:pt x="548" y="661"/>
                  </a:cubicBezTo>
                  <a:cubicBezTo>
                    <a:pt x="548" y="661"/>
                    <a:pt x="619" y="705"/>
                    <a:pt x="708" y="705"/>
                  </a:cubicBezTo>
                  <a:cubicBezTo>
                    <a:pt x="749" y="705"/>
                    <a:pt x="795" y="696"/>
                    <a:pt x="839" y="667"/>
                  </a:cubicBezTo>
                  <a:cubicBezTo>
                    <a:pt x="978" y="578"/>
                    <a:pt x="881" y="433"/>
                    <a:pt x="881" y="433"/>
                  </a:cubicBezTo>
                  <a:cubicBezTo>
                    <a:pt x="881" y="433"/>
                    <a:pt x="1165" y="392"/>
                    <a:pt x="950" y="166"/>
                  </a:cubicBezTo>
                  <a:cubicBezTo>
                    <a:pt x="870" y="81"/>
                    <a:pt x="811" y="55"/>
                    <a:pt x="767" y="55"/>
                  </a:cubicBezTo>
                  <a:cubicBezTo>
                    <a:pt x="693" y="55"/>
                    <a:pt x="666" y="131"/>
                    <a:pt x="666" y="131"/>
                  </a:cubicBezTo>
                  <a:cubicBezTo>
                    <a:pt x="666" y="131"/>
                    <a:pt x="513" y="1"/>
                    <a:pt x="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60"/>
            <p:cNvSpPr/>
            <p:nvPr/>
          </p:nvSpPr>
          <p:spPr>
            <a:xfrm>
              <a:off x="1813368" y="3870168"/>
              <a:ext cx="51672" cy="31658"/>
            </a:xfrm>
            <a:custGeom>
              <a:avLst/>
              <a:gdLst/>
              <a:ahLst/>
              <a:cxnLst/>
              <a:rect l="l" t="t" r="r" b="b"/>
              <a:pathLst>
                <a:path w="1167" h="715" extrusionOk="0">
                  <a:moveTo>
                    <a:pt x="403" y="0"/>
                  </a:moveTo>
                  <a:cubicBezTo>
                    <a:pt x="293" y="0"/>
                    <a:pt x="285" y="159"/>
                    <a:pt x="285" y="159"/>
                  </a:cubicBezTo>
                  <a:cubicBezTo>
                    <a:pt x="268" y="156"/>
                    <a:pt x="252" y="154"/>
                    <a:pt x="238" y="154"/>
                  </a:cubicBezTo>
                  <a:cubicBezTo>
                    <a:pt x="59" y="154"/>
                    <a:pt x="112" y="378"/>
                    <a:pt x="112" y="378"/>
                  </a:cubicBezTo>
                  <a:cubicBezTo>
                    <a:pt x="112" y="378"/>
                    <a:pt x="1" y="558"/>
                    <a:pt x="237" y="667"/>
                  </a:cubicBezTo>
                  <a:cubicBezTo>
                    <a:pt x="313" y="702"/>
                    <a:pt x="372" y="714"/>
                    <a:pt x="417" y="714"/>
                  </a:cubicBezTo>
                  <a:cubicBezTo>
                    <a:pt x="514" y="714"/>
                    <a:pt x="550" y="660"/>
                    <a:pt x="550" y="660"/>
                  </a:cubicBezTo>
                  <a:cubicBezTo>
                    <a:pt x="550" y="660"/>
                    <a:pt x="620" y="705"/>
                    <a:pt x="709" y="705"/>
                  </a:cubicBezTo>
                  <a:cubicBezTo>
                    <a:pt x="751" y="705"/>
                    <a:pt x="796" y="695"/>
                    <a:pt x="841" y="667"/>
                  </a:cubicBezTo>
                  <a:cubicBezTo>
                    <a:pt x="979" y="578"/>
                    <a:pt x="882" y="434"/>
                    <a:pt x="882" y="434"/>
                  </a:cubicBezTo>
                  <a:cubicBezTo>
                    <a:pt x="882" y="434"/>
                    <a:pt x="1166" y="393"/>
                    <a:pt x="951" y="165"/>
                  </a:cubicBezTo>
                  <a:cubicBezTo>
                    <a:pt x="871" y="81"/>
                    <a:pt x="812" y="55"/>
                    <a:pt x="768" y="55"/>
                  </a:cubicBezTo>
                  <a:cubicBezTo>
                    <a:pt x="694" y="55"/>
                    <a:pt x="667" y="131"/>
                    <a:pt x="667" y="131"/>
                  </a:cubicBezTo>
                  <a:cubicBezTo>
                    <a:pt x="667" y="131"/>
                    <a:pt x="515" y="0"/>
                    <a:pt x="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60"/>
            <p:cNvSpPr/>
            <p:nvPr/>
          </p:nvSpPr>
          <p:spPr>
            <a:xfrm>
              <a:off x="1520728" y="3873843"/>
              <a:ext cx="117335" cy="71951"/>
            </a:xfrm>
            <a:custGeom>
              <a:avLst/>
              <a:gdLst/>
              <a:ahLst/>
              <a:cxnLst/>
              <a:rect l="l" t="t" r="r" b="b"/>
              <a:pathLst>
                <a:path w="2650" h="1625" extrusionOk="0">
                  <a:moveTo>
                    <a:pt x="914" y="1"/>
                  </a:moveTo>
                  <a:cubicBezTo>
                    <a:pt x="662" y="1"/>
                    <a:pt x="647" y="360"/>
                    <a:pt x="647" y="360"/>
                  </a:cubicBezTo>
                  <a:cubicBezTo>
                    <a:pt x="608" y="353"/>
                    <a:pt x="572" y="350"/>
                    <a:pt x="540" y="350"/>
                  </a:cubicBezTo>
                  <a:cubicBezTo>
                    <a:pt x="129" y="350"/>
                    <a:pt x="252" y="861"/>
                    <a:pt x="252" y="861"/>
                  </a:cubicBezTo>
                  <a:cubicBezTo>
                    <a:pt x="252" y="861"/>
                    <a:pt x="0" y="1268"/>
                    <a:pt x="536" y="1517"/>
                  </a:cubicBezTo>
                  <a:cubicBezTo>
                    <a:pt x="708" y="1598"/>
                    <a:pt x="843" y="1625"/>
                    <a:pt x="946" y="1625"/>
                  </a:cubicBezTo>
                  <a:cubicBezTo>
                    <a:pt x="1166" y="1625"/>
                    <a:pt x="1246" y="1502"/>
                    <a:pt x="1246" y="1502"/>
                  </a:cubicBezTo>
                  <a:cubicBezTo>
                    <a:pt x="1246" y="1502"/>
                    <a:pt x="1407" y="1604"/>
                    <a:pt x="1610" y="1604"/>
                  </a:cubicBezTo>
                  <a:cubicBezTo>
                    <a:pt x="1705" y="1604"/>
                    <a:pt x="1808" y="1582"/>
                    <a:pt x="1908" y="1517"/>
                  </a:cubicBezTo>
                  <a:cubicBezTo>
                    <a:pt x="2223" y="1314"/>
                    <a:pt x="2003" y="987"/>
                    <a:pt x="2003" y="987"/>
                  </a:cubicBezTo>
                  <a:cubicBezTo>
                    <a:pt x="2003" y="987"/>
                    <a:pt x="2649" y="892"/>
                    <a:pt x="2161" y="377"/>
                  </a:cubicBezTo>
                  <a:cubicBezTo>
                    <a:pt x="1979" y="185"/>
                    <a:pt x="1843" y="125"/>
                    <a:pt x="1744" y="125"/>
                  </a:cubicBezTo>
                  <a:cubicBezTo>
                    <a:pt x="1576" y="125"/>
                    <a:pt x="1514" y="298"/>
                    <a:pt x="1514" y="298"/>
                  </a:cubicBezTo>
                  <a:cubicBezTo>
                    <a:pt x="1514" y="298"/>
                    <a:pt x="1166" y="1"/>
                    <a:pt x="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60"/>
            <p:cNvSpPr/>
            <p:nvPr/>
          </p:nvSpPr>
          <p:spPr>
            <a:xfrm>
              <a:off x="1199351" y="3769965"/>
              <a:ext cx="117380" cy="71995"/>
            </a:xfrm>
            <a:custGeom>
              <a:avLst/>
              <a:gdLst/>
              <a:ahLst/>
              <a:cxnLst/>
              <a:rect l="l" t="t" r="r" b="b"/>
              <a:pathLst>
                <a:path w="2651" h="1626" extrusionOk="0">
                  <a:moveTo>
                    <a:pt x="916" y="1"/>
                  </a:moveTo>
                  <a:cubicBezTo>
                    <a:pt x="664" y="1"/>
                    <a:pt x="647" y="361"/>
                    <a:pt x="647" y="361"/>
                  </a:cubicBezTo>
                  <a:cubicBezTo>
                    <a:pt x="608" y="354"/>
                    <a:pt x="572" y="351"/>
                    <a:pt x="540" y="351"/>
                  </a:cubicBezTo>
                  <a:cubicBezTo>
                    <a:pt x="131" y="351"/>
                    <a:pt x="254" y="862"/>
                    <a:pt x="254" y="862"/>
                  </a:cubicBezTo>
                  <a:cubicBezTo>
                    <a:pt x="254" y="862"/>
                    <a:pt x="1" y="1268"/>
                    <a:pt x="537" y="1518"/>
                  </a:cubicBezTo>
                  <a:cubicBezTo>
                    <a:pt x="708" y="1598"/>
                    <a:pt x="843" y="1626"/>
                    <a:pt x="947" y="1626"/>
                  </a:cubicBezTo>
                  <a:cubicBezTo>
                    <a:pt x="1167" y="1626"/>
                    <a:pt x="1247" y="1503"/>
                    <a:pt x="1247" y="1503"/>
                  </a:cubicBezTo>
                  <a:cubicBezTo>
                    <a:pt x="1247" y="1503"/>
                    <a:pt x="1409" y="1605"/>
                    <a:pt x="1612" y="1605"/>
                  </a:cubicBezTo>
                  <a:cubicBezTo>
                    <a:pt x="1706" y="1605"/>
                    <a:pt x="1809" y="1583"/>
                    <a:pt x="1909" y="1518"/>
                  </a:cubicBezTo>
                  <a:cubicBezTo>
                    <a:pt x="2225" y="1314"/>
                    <a:pt x="2004" y="987"/>
                    <a:pt x="2004" y="987"/>
                  </a:cubicBezTo>
                  <a:cubicBezTo>
                    <a:pt x="2004" y="987"/>
                    <a:pt x="2651" y="893"/>
                    <a:pt x="2163" y="377"/>
                  </a:cubicBezTo>
                  <a:cubicBezTo>
                    <a:pt x="1981" y="185"/>
                    <a:pt x="1845" y="125"/>
                    <a:pt x="1746" y="125"/>
                  </a:cubicBezTo>
                  <a:cubicBezTo>
                    <a:pt x="1578" y="125"/>
                    <a:pt x="1516" y="299"/>
                    <a:pt x="1516" y="299"/>
                  </a:cubicBezTo>
                  <a:cubicBezTo>
                    <a:pt x="1516" y="299"/>
                    <a:pt x="1168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60"/>
            <p:cNvSpPr/>
            <p:nvPr/>
          </p:nvSpPr>
          <p:spPr>
            <a:xfrm>
              <a:off x="1681328" y="3937561"/>
              <a:ext cx="117380" cy="71951"/>
            </a:xfrm>
            <a:custGeom>
              <a:avLst/>
              <a:gdLst/>
              <a:ahLst/>
              <a:cxnLst/>
              <a:rect l="l" t="t" r="r" b="b"/>
              <a:pathLst>
                <a:path w="2651" h="1625" extrusionOk="0">
                  <a:moveTo>
                    <a:pt x="916" y="0"/>
                  </a:moveTo>
                  <a:cubicBezTo>
                    <a:pt x="664" y="0"/>
                    <a:pt x="648" y="360"/>
                    <a:pt x="648" y="360"/>
                  </a:cubicBezTo>
                  <a:cubicBezTo>
                    <a:pt x="609" y="354"/>
                    <a:pt x="573" y="350"/>
                    <a:pt x="541" y="350"/>
                  </a:cubicBezTo>
                  <a:cubicBezTo>
                    <a:pt x="131" y="350"/>
                    <a:pt x="253" y="861"/>
                    <a:pt x="253" y="861"/>
                  </a:cubicBezTo>
                  <a:cubicBezTo>
                    <a:pt x="253" y="861"/>
                    <a:pt x="0" y="1267"/>
                    <a:pt x="537" y="1518"/>
                  </a:cubicBezTo>
                  <a:cubicBezTo>
                    <a:pt x="708" y="1598"/>
                    <a:pt x="843" y="1625"/>
                    <a:pt x="946" y="1625"/>
                  </a:cubicBezTo>
                  <a:cubicBezTo>
                    <a:pt x="1166" y="1625"/>
                    <a:pt x="1247" y="1502"/>
                    <a:pt x="1247" y="1502"/>
                  </a:cubicBezTo>
                  <a:cubicBezTo>
                    <a:pt x="1247" y="1502"/>
                    <a:pt x="1409" y="1604"/>
                    <a:pt x="1612" y="1604"/>
                  </a:cubicBezTo>
                  <a:cubicBezTo>
                    <a:pt x="1706" y="1604"/>
                    <a:pt x="1809" y="1582"/>
                    <a:pt x="1909" y="1518"/>
                  </a:cubicBezTo>
                  <a:cubicBezTo>
                    <a:pt x="2225" y="1314"/>
                    <a:pt x="2004" y="986"/>
                    <a:pt x="2004" y="986"/>
                  </a:cubicBezTo>
                  <a:cubicBezTo>
                    <a:pt x="2004" y="986"/>
                    <a:pt x="2651" y="892"/>
                    <a:pt x="2162" y="376"/>
                  </a:cubicBezTo>
                  <a:cubicBezTo>
                    <a:pt x="1981" y="185"/>
                    <a:pt x="1845" y="124"/>
                    <a:pt x="1746" y="124"/>
                  </a:cubicBezTo>
                  <a:cubicBezTo>
                    <a:pt x="1578" y="124"/>
                    <a:pt x="1516" y="298"/>
                    <a:pt x="1516" y="298"/>
                  </a:cubicBezTo>
                  <a:cubicBezTo>
                    <a:pt x="1516" y="298"/>
                    <a:pt x="1168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60"/>
            <p:cNvSpPr/>
            <p:nvPr/>
          </p:nvSpPr>
          <p:spPr>
            <a:xfrm>
              <a:off x="1139308" y="2585280"/>
              <a:ext cx="771624" cy="9697"/>
            </a:xfrm>
            <a:custGeom>
              <a:avLst/>
              <a:gdLst/>
              <a:ahLst/>
              <a:cxnLst/>
              <a:rect l="l" t="t" r="r" b="b"/>
              <a:pathLst>
                <a:path w="17427" h="219" extrusionOk="0">
                  <a:moveTo>
                    <a:pt x="1" y="0"/>
                  </a:moveTo>
                  <a:lnTo>
                    <a:pt x="1" y="219"/>
                  </a:lnTo>
                  <a:lnTo>
                    <a:pt x="17426" y="219"/>
                  </a:lnTo>
                  <a:lnTo>
                    <a:pt x="174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60"/>
            <p:cNvSpPr/>
            <p:nvPr/>
          </p:nvSpPr>
          <p:spPr>
            <a:xfrm>
              <a:off x="1217505" y="2735608"/>
              <a:ext cx="129157" cy="202215"/>
            </a:xfrm>
            <a:custGeom>
              <a:avLst/>
              <a:gdLst/>
              <a:ahLst/>
              <a:cxnLst/>
              <a:rect l="l" t="t" r="r" b="b"/>
              <a:pathLst>
                <a:path w="2917" h="4567" extrusionOk="0">
                  <a:moveTo>
                    <a:pt x="1" y="0"/>
                  </a:moveTo>
                  <a:lnTo>
                    <a:pt x="1" y="4566"/>
                  </a:lnTo>
                  <a:lnTo>
                    <a:pt x="2917" y="4566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60"/>
            <p:cNvSpPr/>
            <p:nvPr/>
          </p:nvSpPr>
          <p:spPr>
            <a:xfrm>
              <a:off x="1217505" y="2936191"/>
              <a:ext cx="129157" cy="17932"/>
            </a:xfrm>
            <a:custGeom>
              <a:avLst/>
              <a:gdLst/>
              <a:ahLst/>
              <a:cxnLst/>
              <a:rect l="l" t="t" r="r" b="b"/>
              <a:pathLst>
                <a:path w="2917" h="405" extrusionOk="0">
                  <a:moveTo>
                    <a:pt x="1" y="1"/>
                  </a:moveTo>
                  <a:lnTo>
                    <a:pt x="1" y="404"/>
                  </a:lnTo>
                  <a:lnTo>
                    <a:pt x="2917" y="404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60"/>
            <p:cNvSpPr/>
            <p:nvPr/>
          </p:nvSpPr>
          <p:spPr>
            <a:xfrm>
              <a:off x="1238050" y="2757526"/>
              <a:ext cx="88024" cy="158381"/>
            </a:xfrm>
            <a:custGeom>
              <a:avLst/>
              <a:gdLst/>
              <a:ahLst/>
              <a:cxnLst/>
              <a:rect l="l" t="t" r="r" b="b"/>
              <a:pathLst>
                <a:path w="1988" h="3577" extrusionOk="0">
                  <a:moveTo>
                    <a:pt x="1" y="0"/>
                  </a:moveTo>
                  <a:lnTo>
                    <a:pt x="1" y="3576"/>
                  </a:lnTo>
                  <a:lnTo>
                    <a:pt x="1988" y="3576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60"/>
            <p:cNvSpPr/>
            <p:nvPr/>
          </p:nvSpPr>
          <p:spPr>
            <a:xfrm>
              <a:off x="1238050" y="2757526"/>
              <a:ext cx="88024" cy="158381"/>
            </a:xfrm>
            <a:custGeom>
              <a:avLst/>
              <a:gdLst/>
              <a:ahLst/>
              <a:cxnLst/>
              <a:rect l="l" t="t" r="r" b="b"/>
              <a:pathLst>
                <a:path w="1988" h="3577" extrusionOk="0">
                  <a:moveTo>
                    <a:pt x="1951" y="0"/>
                  </a:moveTo>
                  <a:lnTo>
                    <a:pt x="1" y="3576"/>
                  </a:lnTo>
                  <a:lnTo>
                    <a:pt x="1988" y="3576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60"/>
            <p:cNvSpPr/>
            <p:nvPr/>
          </p:nvSpPr>
          <p:spPr>
            <a:xfrm>
              <a:off x="1508108" y="2735608"/>
              <a:ext cx="129113" cy="202215"/>
            </a:xfrm>
            <a:custGeom>
              <a:avLst/>
              <a:gdLst/>
              <a:ahLst/>
              <a:cxnLst/>
              <a:rect l="l" t="t" r="r" b="b"/>
              <a:pathLst>
                <a:path w="2916" h="4567" extrusionOk="0">
                  <a:moveTo>
                    <a:pt x="1" y="0"/>
                  </a:moveTo>
                  <a:lnTo>
                    <a:pt x="1" y="4566"/>
                  </a:lnTo>
                  <a:lnTo>
                    <a:pt x="2915" y="4566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60"/>
            <p:cNvSpPr/>
            <p:nvPr/>
          </p:nvSpPr>
          <p:spPr>
            <a:xfrm>
              <a:off x="1508108" y="2936191"/>
              <a:ext cx="129113" cy="17932"/>
            </a:xfrm>
            <a:custGeom>
              <a:avLst/>
              <a:gdLst/>
              <a:ahLst/>
              <a:cxnLst/>
              <a:rect l="l" t="t" r="r" b="b"/>
              <a:pathLst>
                <a:path w="2916" h="405" extrusionOk="0">
                  <a:moveTo>
                    <a:pt x="1" y="1"/>
                  </a:moveTo>
                  <a:lnTo>
                    <a:pt x="1" y="404"/>
                  </a:lnTo>
                  <a:lnTo>
                    <a:pt x="2915" y="404"/>
                  </a:lnTo>
                  <a:lnTo>
                    <a:pt x="2915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60"/>
            <p:cNvSpPr/>
            <p:nvPr/>
          </p:nvSpPr>
          <p:spPr>
            <a:xfrm>
              <a:off x="1528654" y="2757526"/>
              <a:ext cx="88024" cy="158381"/>
            </a:xfrm>
            <a:custGeom>
              <a:avLst/>
              <a:gdLst/>
              <a:ahLst/>
              <a:cxnLst/>
              <a:rect l="l" t="t" r="r" b="b"/>
              <a:pathLst>
                <a:path w="1988" h="3577" extrusionOk="0">
                  <a:moveTo>
                    <a:pt x="1" y="0"/>
                  </a:moveTo>
                  <a:lnTo>
                    <a:pt x="1" y="3576"/>
                  </a:lnTo>
                  <a:lnTo>
                    <a:pt x="1988" y="3576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60"/>
            <p:cNvSpPr/>
            <p:nvPr/>
          </p:nvSpPr>
          <p:spPr>
            <a:xfrm>
              <a:off x="1528654" y="2757526"/>
              <a:ext cx="88024" cy="158381"/>
            </a:xfrm>
            <a:custGeom>
              <a:avLst/>
              <a:gdLst/>
              <a:ahLst/>
              <a:cxnLst/>
              <a:rect l="l" t="t" r="r" b="b"/>
              <a:pathLst>
                <a:path w="1988" h="3577" extrusionOk="0">
                  <a:moveTo>
                    <a:pt x="1950" y="0"/>
                  </a:moveTo>
                  <a:lnTo>
                    <a:pt x="1" y="3576"/>
                  </a:lnTo>
                  <a:lnTo>
                    <a:pt x="1988" y="3576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60"/>
            <p:cNvSpPr/>
            <p:nvPr/>
          </p:nvSpPr>
          <p:spPr>
            <a:xfrm>
              <a:off x="1217505" y="3067921"/>
              <a:ext cx="129157" cy="202260"/>
            </a:xfrm>
            <a:custGeom>
              <a:avLst/>
              <a:gdLst/>
              <a:ahLst/>
              <a:cxnLst/>
              <a:rect l="l" t="t" r="r" b="b"/>
              <a:pathLst>
                <a:path w="2917" h="4568" extrusionOk="0">
                  <a:moveTo>
                    <a:pt x="1" y="0"/>
                  </a:moveTo>
                  <a:lnTo>
                    <a:pt x="1" y="4568"/>
                  </a:lnTo>
                  <a:lnTo>
                    <a:pt x="2917" y="4568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60"/>
            <p:cNvSpPr/>
            <p:nvPr/>
          </p:nvSpPr>
          <p:spPr>
            <a:xfrm>
              <a:off x="1217505" y="3268549"/>
              <a:ext cx="129157" cy="17932"/>
            </a:xfrm>
            <a:custGeom>
              <a:avLst/>
              <a:gdLst/>
              <a:ahLst/>
              <a:cxnLst/>
              <a:rect l="l" t="t" r="r" b="b"/>
              <a:pathLst>
                <a:path w="2917" h="405" extrusionOk="0">
                  <a:moveTo>
                    <a:pt x="1" y="1"/>
                  </a:moveTo>
                  <a:lnTo>
                    <a:pt x="1" y="405"/>
                  </a:lnTo>
                  <a:lnTo>
                    <a:pt x="2917" y="405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60"/>
            <p:cNvSpPr/>
            <p:nvPr/>
          </p:nvSpPr>
          <p:spPr>
            <a:xfrm>
              <a:off x="1238050" y="3089839"/>
              <a:ext cx="88024" cy="158425"/>
            </a:xfrm>
            <a:custGeom>
              <a:avLst/>
              <a:gdLst/>
              <a:ahLst/>
              <a:cxnLst/>
              <a:rect l="l" t="t" r="r" b="b"/>
              <a:pathLst>
                <a:path w="1988" h="3578" extrusionOk="0">
                  <a:moveTo>
                    <a:pt x="1" y="1"/>
                  </a:moveTo>
                  <a:lnTo>
                    <a:pt x="1" y="3577"/>
                  </a:lnTo>
                  <a:lnTo>
                    <a:pt x="1988" y="3577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60"/>
            <p:cNvSpPr/>
            <p:nvPr/>
          </p:nvSpPr>
          <p:spPr>
            <a:xfrm>
              <a:off x="1238050" y="3089839"/>
              <a:ext cx="88024" cy="158425"/>
            </a:xfrm>
            <a:custGeom>
              <a:avLst/>
              <a:gdLst/>
              <a:ahLst/>
              <a:cxnLst/>
              <a:rect l="l" t="t" r="r" b="b"/>
              <a:pathLst>
                <a:path w="1988" h="3578" extrusionOk="0">
                  <a:moveTo>
                    <a:pt x="1951" y="1"/>
                  </a:moveTo>
                  <a:lnTo>
                    <a:pt x="1" y="3577"/>
                  </a:lnTo>
                  <a:lnTo>
                    <a:pt x="1988" y="3577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60"/>
            <p:cNvSpPr/>
            <p:nvPr/>
          </p:nvSpPr>
          <p:spPr>
            <a:xfrm>
              <a:off x="1508108" y="3067921"/>
              <a:ext cx="129113" cy="202260"/>
            </a:xfrm>
            <a:custGeom>
              <a:avLst/>
              <a:gdLst/>
              <a:ahLst/>
              <a:cxnLst/>
              <a:rect l="l" t="t" r="r" b="b"/>
              <a:pathLst>
                <a:path w="2916" h="4568" extrusionOk="0">
                  <a:moveTo>
                    <a:pt x="1" y="0"/>
                  </a:moveTo>
                  <a:lnTo>
                    <a:pt x="1" y="4568"/>
                  </a:lnTo>
                  <a:lnTo>
                    <a:pt x="2915" y="4568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60"/>
            <p:cNvSpPr/>
            <p:nvPr/>
          </p:nvSpPr>
          <p:spPr>
            <a:xfrm>
              <a:off x="1508108" y="3268549"/>
              <a:ext cx="129113" cy="17932"/>
            </a:xfrm>
            <a:custGeom>
              <a:avLst/>
              <a:gdLst/>
              <a:ahLst/>
              <a:cxnLst/>
              <a:rect l="l" t="t" r="r" b="b"/>
              <a:pathLst>
                <a:path w="2916" h="405" extrusionOk="0">
                  <a:moveTo>
                    <a:pt x="1" y="1"/>
                  </a:moveTo>
                  <a:lnTo>
                    <a:pt x="1" y="405"/>
                  </a:lnTo>
                  <a:lnTo>
                    <a:pt x="2915" y="405"/>
                  </a:lnTo>
                  <a:lnTo>
                    <a:pt x="2915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60"/>
            <p:cNvSpPr/>
            <p:nvPr/>
          </p:nvSpPr>
          <p:spPr>
            <a:xfrm>
              <a:off x="1528654" y="3089839"/>
              <a:ext cx="88024" cy="158425"/>
            </a:xfrm>
            <a:custGeom>
              <a:avLst/>
              <a:gdLst/>
              <a:ahLst/>
              <a:cxnLst/>
              <a:rect l="l" t="t" r="r" b="b"/>
              <a:pathLst>
                <a:path w="1988" h="3578" extrusionOk="0">
                  <a:moveTo>
                    <a:pt x="1" y="1"/>
                  </a:moveTo>
                  <a:lnTo>
                    <a:pt x="1" y="3577"/>
                  </a:lnTo>
                  <a:lnTo>
                    <a:pt x="1988" y="3577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60"/>
            <p:cNvSpPr/>
            <p:nvPr/>
          </p:nvSpPr>
          <p:spPr>
            <a:xfrm>
              <a:off x="1528654" y="3089839"/>
              <a:ext cx="88024" cy="158425"/>
            </a:xfrm>
            <a:custGeom>
              <a:avLst/>
              <a:gdLst/>
              <a:ahLst/>
              <a:cxnLst/>
              <a:rect l="l" t="t" r="r" b="b"/>
              <a:pathLst>
                <a:path w="1988" h="3578" extrusionOk="0">
                  <a:moveTo>
                    <a:pt x="1950" y="1"/>
                  </a:moveTo>
                  <a:lnTo>
                    <a:pt x="1" y="3577"/>
                  </a:lnTo>
                  <a:lnTo>
                    <a:pt x="1988" y="3577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60"/>
            <p:cNvSpPr/>
            <p:nvPr/>
          </p:nvSpPr>
          <p:spPr>
            <a:xfrm>
              <a:off x="1128106" y="3496453"/>
              <a:ext cx="407574" cy="6509"/>
            </a:xfrm>
            <a:custGeom>
              <a:avLst/>
              <a:gdLst/>
              <a:ahLst/>
              <a:cxnLst/>
              <a:rect l="l" t="t" r="r" b="b"/>
              <a:pathLst>
                <a:path w="9205" h="147" extrusionOk="0">
                  <a:moveTo>
                    <a:pt x="1" y="1"/>
                  </a:moveTo>
                  <a:lnTo>
                    <a:pt x="1" y="147"/>
                  </a:lnTo>
                  <a:lnTo>
                    <a:pt x="9205" y="147"/>
                  </a:lnTo>
                  <a:lnTo>
                    <a:pt x="9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60"/>
            <p:cNvSpPr/>
            <p:nvPr/>
          </p:nvSpPr>
          <p:spPr>
            <a:xfrm>
              <a:off x="1913040" y="3831335"/>
              <a:ext cx="648400" cy="767732"/>
            </a:xfrm>
            <a:custGeom>
              <a:avLst/>
              <a:gdLst/>
              <a:ahLst/>
              <a:cxnLst/>
              <a:rect l="l" t="t" r="r" b="b"/>
              <a:pathLst>
                <a:path w="14644" h="17401" extrusionOk="0">
                  <a:moveTo>
                    <a:pt x="0" y="1"/>
                  </a:moveTo>
                  <a:lnTo>
                    <a:pt x="0" y="17401"/>
                  </a:lnTo>
                  <a:lnTo>
                    <a:pt x="14643" y="17401"/>
                  </a:lnTo>
                  <a:lnTo>
                    <a:pt x="14643" y="1"/>
                  </a:ln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60"/>
            <p:cNvSpPr/>
            <p:nvPr/>
          </p:nvSpPr>
          <p:spPr>
            <a:xfrm>
              <a:off x="1913040" y="4205227"/>
              <a:ext cx="648400" cy="18597"/>
            </a:xfrm>
            <a:custGeom>
              <a:avLst/>
              <a:gdLst/>
              <a:ahLst/>
              <a:cxnLst/>
              <a:rect l="l" t="t" r="r" b="b"/>
              <a:pathLst>
                <a:path w="14644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4643" y="419"/>
                  </a:lnTo>
                  <a:lnTo>
                    <a:pt x="14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60"/>
            <p:cNvSpPr/>
            <p:nvPr/>
          </p:nvSpPr>
          <p:spPr>
            <a:xfrm>
              <a:off x="1913040" y="3852988"/>
              <a:ext cx="648400" cy="18552"/>
            </a:xfrm>
            <a:custGeom>
              <a:avLst/>
              <a:gdLst/>
              <a:ahLst/>
              <a:cxnLst/>
              <a:rect l="l" t="t" r="r" b="b"/>
              <a:pathLst>
                <a:path w="14644" h="419" extrusionOk="0">
                  <a:moveTo>
                    <a:pt x="0" y="0"/>
                  </a:moveTo>
                  <a:lnTo>
                    <a:pt x="0" y="418"/>
                  </a:lnTo>
                  <a:lnTo>
                    <a:pt x="14643" y="418"/>
                  </a:lnTo>
                  <a:lnTo>
                    <a:pt x="14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60"/>
            <p:cNvSpPr/>
            <p:nvPr/>
          </p:nvSpPr>
          <p:spPr>
            <a:xfrm>
              <a:off x="2339536" y="4112418"/>
              <a:ext cx="144079" cy="20013"/>
            </a:xfrm>
            <a:custGeom>
              <a:avLst/>
              <a:gdLst/>
              <a:ahLst/>
              <a:cxnLst/>
              <a:rect l="l" t="t" r="r" b="b"/>
              <a:pathLst>
                <a:path w="3254" h="452" extrusionOk="0">
                  <a:moveTo>
                    <a:pt x="1" y="1"/>
                  </a:moveTo>
                  <a:lnTo>
                    <a:pt x="1" y="451"/>
                  </a:lnTo>
                  <a:lnTo>
                    <a:pt x="3253" y="451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60"/>
            <p:cNvSpPr/>
            <p:nvPr/>
          </p:nvSpPr>
          <p:spPr>
            <a:xfrm>
              <a:off x="2004476" y="4112418"/>
              <a:ext cx="144035" cy="20013"/>
            </a:xfrm>
            <a:custGeom>
              <a:avLst/>
              <a:gdLst/>
              <a:ahLst/>
              <a:cxnLst/>
              <a:rect l="l" t="t" r="r" b="b"/>
              <a:pathLst>
                <a:path w="3253" h="452" extrusionOk="0">
                  <a:moveTo>
                    <a:pt x="0" y="1"/>
                  </a:moveTo>
                  <a:lnTo>
                    <a:pt x="0" y="451"/>
                  </a:lnTo>
                  <a:lnTo>
                    <a:pt x="3253" y="451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60"/>
            <p:cNvSpPr/>
            <p:nvPr/>
          </p:nvSpPr>
          <p:spPr>
            <a:xfrm>
              <a:off x="1549598" y="1849984"/>
              <a:ext cx="306843" cy="504719"/>
            </a:xfrm>
            <a:custGeom>
              <a:avLst/>
              <a:gdLst/>
              <a:ahLst/>
              <a:cxnLst/>
              <a:rect l="l" t="t" r="r" b="b"/>
              <a:pathLst>
                <a:path w="6930" h="11399" extrusionOk="0">
                  <a:moveTo>
                    <a:pt x="0" y="0"/>
                  </a:moveTo>
                  <a:lnTo>
                    <a:pt x="0" y="11399"/>
                  </a:lnTo>
                  <a:lnTo>
                    <a:pt x="6929" y="11399"/>
                  </a:lnTo>
                  <a:lnTo>
                    <a:pt x="6929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60"/>
            <p:cNvSpPr/>
            <p:nvPr/>
          </p:nvSpPr>
          <p:spPr>
            <a:xfrm>
              <a:off x="2320363" y="2384387"/>
              <a:ext cx="701223" cy="521323"/>
            </a:xfrm>
            <a:custGeom>
              <a:avLst/>
              <a:gdLst/>
              <a:ahLst/>
              <a:cxnLst/>
              <a:rect l="l" t="t" r="r" b="b"/>
              <a:pathLst>
                <a:path w="15837" h="11774" extrusionOk="0">
                  <a:moveTo>
                    <a:pt x="1" y="0"/>
                  </a:moveTo>
                  <a:lnTo>
                    <a:pt x="1" y="11774"/>
                  </a:lnTo>
                  <a:lnTo>
                    <a:pt x="15836" y="11774"/>
                  </a:lnTo>
                  <a:lnTo>
                    <a:pt x="15836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60"/>
            <p:cNvSpPr/>
            <p:nvPr/>
          </p:nvSpPr>
          <p:spPr>
            <a:xfrm>
              <a:off x="1537775" y="1443104"/>
              <a:ext cx="18818" cy="171752"/>
            </a:xfrm>
            <a:custGeom>
              <a:avLst/>
              <a:gdLst/>
              <a:ahLst/>
              <a:cxnLst/>
              <a:rect l="l" t="t" r="r" b="b"/>
              <a:pathLst>
                <a:path w="425" h="3879" extrusionOk="0">
                  <a:moveTo>
                    <a:pt x="1" y="0"/>
                  </a:moveTo>
                  <a:lnTo>
                    <a:pt x="1" y="3878"/>
                  </a:lnTo>
                  <a:lnTo>
                    <a:pt x="425" y="3878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60"/>
            <p:cNvSpPr/>
            <p:nvPr/>
          </p:nvSpPr>
          <p:spPr>
            <a:xfrm>
              <a:off x="1483179" y="1481760"/>
              <a:ext cx="125925" cy="18641"/>
            </a:xfrm>
            <a:custGeom>
              <a:avLst/>
              <a:gdLst/>
              <a:ahLst/>
              <a:cxnLst/>
              <a:rect l="l" t="t" r="r" b="b"/>
              <a:pathLst>
                <a:path w="2844" h="421" extrusionOk="0">
                  <a:moveTo>
                    <a:pt x="1" y="0"/>
                  </a:moveTo>
                  <a:lnTo>
                    <a:pt x="1" y="421"/>
                  </a:lnTo>
                  <a:lnTo>
                    <a:pt x="2844" y="421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60"/>
            <p:cNvSpPr/>
            <p:nvPr/>
          </p:nvSpPr>
          <p:spPr>
            <a:xfrm>
              <a:off x="1114896" y="1583300"/>
              <a:ext cx="438926" cy="268100"/>
            </a:xfrm>
            <a:custGeom>
              <a:avLst/>
              <a:gdLst/>
              <a:ahLst/>
              <a:cxnLst/>
              <a:rect l="l" t="t" r="r" b="b"/>
              <a:pathLst>
                <a:path w="9286" h="6055" extrusionOk="0">
                  <a:moveTo>
                    <a:pt x="8948" y="0"/>
                  </a:moveTo>
                  <a:cubicBezTo>
                    <a:pt x="8208" y="0"/>
                    <a:pt x="4836" y="238"/>
                    <a:pt x="1980" y="4350"/>
                  </a:cubicBezTo>
                  <a:cubicBezTo>
                    <a:pt x="1980" y="4350"/>
                    <a:pt x="1438" y="5447"/>
                    <a:pt x="0" y="6054"/>
                  </a:cubicBezTo>
                  <a:cubicBezTo>
                    <a:pt x="0" y="6054"/>
                    <a:pt x="4127" y="6034"/>
                    <a:pt x="6878" y="6034"/>
                  </a:cubicBezTo>
                  <a:cubicBezTo>
                    <a:pt x="8254" y="6034"/>
                    <a:pt x="9285" y="6039"/>
                    <a:pt x="9285" y="6054"/>
                  </a:cubicBezTo>
                  <a:lnTo>
                    <a:pt x="9097" y="4"/>
                  </a:lnTo>
                  <a:cubicBezTo>
                    <a:pt x="9097" y="4"/>
                    <a:pt x="9045" y="0"/>
                    <a:pt x="89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60"/>
            <p:cNvSpPr/>
            <p:nvPr/>
          </p:nvSpPr>
          <p:spPr>
            <a:xfrm>
              <a:off x="1545435" y="1583291"/>
              <a:ext cx="311669" cy="268100"/>
            </a:xfrm>
            <a:custGeom>
              <a:avLst/>
              <a:gdLst/>
              <a:ahLst/>
              <a:cxnLst/>
              <a:rect l="l" t="t" r="r" b="b"/>
              <a:pathLst>
                <a:path w="7039" h="6055" extrusionOk="0">
                  <a:moveTo>
                    <a:pt x="123" y="0"/>
                  </a:moveTo>
                  <a:cubicBezTo>
                    <a:pt x="44" y="0"/>
                    <a:pt x="1" y="4"/>
                    <a:pt x="1" y="4"/>
                  </a:cubicBezTo>
                  <a:lnTo>
                    <a:pt x="189" y="6054"/>
                  </a:lnTo>
                  <a:cubicBezTo>
                    <a:pt x="189" y="6039"/>
                    <a:pt x="950" y="6034"/>
                    <a:pt x="1965" y="6034"/>
                  </a:cubicBezTo>
                  <a:cubicBezTo>
                    <a:pt x="3994" y="6034"/>
                    <a:pt x="7039" y="6054"/>
                    <a:pt x="7039" y="6054"/>
                  </a:cubicBezTo>
                  <a:cubicBezTo>
                    <a:pt x="5978" y="5447"/>
                    <a:pt x="5578" y="4350"/>
                    <a:pt x="5578" y="4350"/>
                  </a:cubicBezTo>
                  <a:cubicBezTo>
                    <a:pt x="3472" y="238"/>
                    <a:pt x="730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60"/>
            <p:cNvSpPr/>
            <p:nvPr/>
          </p:nvSpPr>
          <p:spPr>
            <a:xfrm>
              <a:off x="1545435" y="1583291"/>
              <a:ext cx="311669" cy="268100"/>
            </a:xfrm>
            <a:custGeom>
              <a:avLst/>
              <a:gdLst/>
              <a:ahLst/>
              <a:cxnLst/>
              <a:rect l="l" t="t" r="r" b="b"/>
              <a:pathLst>
                <a:path w="7039" h="6055" extrusionOk="0">
                  <a:moveTo>
                    <a:pt x="123" y="0"/>
                  </a:moveTo>
                  <a:cubicBezTo>
                    <a:pt x="44" y="0"/>
                    <a:pt x="1" y="4"/>
                    <a:pt x="1" y="4"/>
                  </a:cubicBezTo>
                  <a:lnTo>
                    <a:pt x="189" y="6054"/>
                  </a:lnTo>
                  <a:cubicBezTo>
                    <a:pt x="189" y="6039"/>
                    <a:pt x="950" y="6034"/>
                    <a:pt x="1965" y="6034"/>
                  </a:cubicBezTo>
                  <a:cubicBezTo>
                    <a:pt x="3994" y="6034"/>
                    <a:pt x="7039" y="6054"/>
                    <a:pt x="7039" y="6054"/>
                  </a:cubicBezTo>
                  <a:cubicBezTo>
                    <a:pt x="5978" y="5447"/>
                    <a:pt x="5578" y="4350"/>
                    <a:pt x="5578" y="4350"/>
                  </a:cubicBezTo>
                  <a:cubicBezTo>
                    <a:pt x="3472" y="238"/>
                    <a:pt x="730" y="0"/>
                    <a:pt x="12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60"/>
            <p:cNvSpPr/>
            <p:nvPr/>
          </p:nvSpPr>
          <p:spPr>
            <a:xfrm>
              <a:off x="2318990" y="2318145"/>
              <a:ext cx="742224" cy="68099"/>
            </a:xfrm>
            <a:custGeom>
              <a:avLst/>
              <a:gdLst/>
              <a:ahLst/>
              <a:cxnLst/>
              <a:rect l="l" t="t" r="r" b="b"/>
              <a:pathLst>
                <a:path w="16763" h="1538" extrusionOk="0">
                  <a:moveTo>
                    <a:pt x="32" y="1"/>
                  </a:moveTo>
                  <a:lnTo>
                    <a:pt x="32" y="1496"/>
                  </a:lnTo>
                  <a:cubicBezTo>
                    <a:pt x="0" y="1527"/>
                    <a:pt x="1749" y="1538"/>
                    <a:pt x="4095" y="1538"/>
                  </a:cubicBezTo>
                  <a:cubicBezTo>
                    <a:pt x="8787" y="1538"/>
                    <a:pt x="15867" y="1496"/>
                    <a:pt x="15867" y="1496"/>
                  </a:cubicBezTo>
                  <a:lnTo>
                    <a:pt x="167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60"/>
            <p:cNvSpPr/>
            <p:nvPr/>
          </p:nvSpPr>
          <p:spPr>
            <a:xfrm>
              <a:off x="1381293" y="2318145"/>
              <a:ext cx="939613" cy="66948"/>
            </a:xfrm>
            <a:custGeom>
              <a:avLst/>
              <a:gdLst/>
              <a:ahLst/>
              <a:cxnLst/>
              <a:rect l="l" t="t" r="r" b="b"/>
              <a:pathLst>
                <a:path w="21221" h="1512" extrusionOk="0">
                  <a:moveTo>
                    <a:pt x="0" y="1"/>
                  </a:moveTo>
                  <a:lnTo>
                    <a:pt x="785" y="1496"/>
                  </a:lnTo>
                  <a:cubicBezTo>
                    <a:pt x="785" y="1496"/>
                    <a:pt x="9878" y="1512"/>
                    <a:pt x="15930" y="1512"/>
                  </a:cubicBezTo>
                  <a:cubicBezTo>
                    <a:pt x="18956" y="1512"/>
                    <a:pt x="21221" y="1508"/>
                    <a:pt x="21209" y="1496"/>
                  </a:cubicBezTo>
                  <a:lnTo>
                    <a:pt x="21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60"/>
            <p:cNvSpPr/>
            <p:nvPr/>
          </p:nvSpPr>
          <p:spPr>
            <a:xfrm>
              <a:off x="2318990" y="2318145"/>
              <a:ext cx="742224" cy="68099"/>
            </a:xfrm>
            <a:custGeom>
              <a:avLst/>
              <a:gdLst/>
              <a:ahLst/>
              <a:cxnLst/>
              <a:rect l="l" t="t" r="r" b="b"/>
              <a:pathLst>
                <a:path w="16763" h="1538" extrusionOk="0">
                  <a:moveTo>
                    <a:pt x="32" y="1"/>
                  </a:moveTo>
                  <a:lnTo>
                    <a:pt x="32" y="1496"/>
                  </a:lnTo>
                  <a:cubicBezTo>
                    <a:pt x="0" y="1527"/>
                    <a:pt x="1749" y="1538"/>
                    <a:pt x="4095" y="1538"/>
                  </a:cubicBezTo>
                  <a:cubicBezTo>
                    <a:pt x="8787" y="1538"/>
                    <a:pt x="15867" y="1496"/>
                    <a:pt x="15867" y="1496"/>
                  </a:cubicBezTo>
                  <a:lnTo>
                    <a:pt x="16763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60"/>
            <p:cNvSpPr/>
            <p:nvPr/>
          </p:nvSpPr>
          <p:spPr>
            <a:xfrm>
              <a:off x="2320363" y="2137531"/>
              <a:ext cx="740851" cy="181892"/>
            </a:xfrm>
            <a:custGeom>
              <a:avLst/>
              <a:gdLst/>
              <a:ahLst/>
              <a:cxnLst/>
              <a:rect l="l" t="t" r="r" b="b"/>
              <a:pathLst>
                <a:path w="16732" h="4108" extrusionOk="0">
                  <a:moveTo>
                    <a:pt x="755" y="0"/>
                  </a:moveTo>
                  <a:lnTo>
                    <a:pt x="1" y="4080"/>
                  </a:lnTo>
                  <a:cubicBezTo>
                    <a:pt x="1" y="4101"/>
                    <a:pt x="1860" y="4108"/>
                    <a:pt x="4339" y="4108"/>
                  </a:cubicBezTo>
                  <a:cubicBezTo>
                    <a:pt x="9296" y="4108"/>
                    <a:pt x="16732" y="4080"/>
                    <a:pt x="16732" y="4080"/>
                  </a:cubicBezTo>
                  <a:lnTo>
                    <a:pt x="7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60"/>
            <p:cNvSpPr/>
            <p:nvPr/>
          </p:nvSpPr>
          <p:spPr>
            <a:xfrm>
              <a:off x="1381293" y="2137531"/>
              <a:ext cx="972467" cy="180652"/>
            </a:xfrm>
            <a:custGeom>
              <a:avLst/>
              <a:gdLst/>
              <a:ahLst/>
              <a:cxnLst/>
              <a:rect l="l" t="t" r="r" b="b"/>
              <a:pathLst>
                <a:path w="21963" h="4080" extrusionOk="0">
                  <a:moveTo>
                    <a:pt x="10722" y="0"/>
                  </a:moveTo>
                  <a:lnTo>
                    <a:pt x="0" y="4080"/>
                  </a:lnTo>
                  <a:lnTo>
                    <a:pt x="21209" y="4080"/>
                  </a:lnTo>
                  <a:lnTo>
                    <a:pt x="219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60"/>
            <p:cNvSpPr/>
            <p:nvPr/>
          </p:nvSpPr>
          <p:spPr>
            <a:xfrm>
              <a:off x="2320363" y="2137531"/>
              <a:ext cx="740851" cy="181892"/>
            </a:xfrm>
            <a:custGeom>
              <a:avLst/>
              <a:gdLst/>
              <a:ahLst/>
              <a:cxnLst/>
              <a:rect l="l" t="t" r="r" b="b"/>
              <a:pathLst>
                <a:path w="16732" h="4108" extrusionOk="0">
                  <a:moveTo>
                    <a:pt x="755" y="0"/>
                  </a:moveTo>
                  <a:lnTo>
                    <a:pt x="1" y="4080"/>
                  </a:lnTo>
                  <a:cubicBezTo>
                    <a:pt x="1" y="4101"/>
                    <a:pt x="1860" y="4108"/>
                    <a:pt x="4339" y="4108"/>
                  </a:cubicBezTo>
                  <a:cubicBezTo>
                    <a:pt x="9296" y="4108"/>
                    <a:pt x="16732" y="4080"/>
                    <a:pt x="16732" y="4080"/>
                  </a:cubicBezTo>
                  <a:lnTo>
                    <a:pt x="755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60"/>
            <p:cNvSpPr/>
            <p:nvPr/>
          </p:nvSpPr>
          <p:spPr>
            <a:xfrm>
              <a:off x="1823198" y="772676"/>
              <a:ext cx="82046" cy="275539"/>
            </a:xfrm>
            <a:custGeom>
              <a:avLst/>
              <a:gdLst/>
              <a:ahLst/>
              <a:cxnLst/>
              <a:rect l="l" t="t" r="r" b="b"/>
              <a:pathLst>
                <a:path w="1853" h="6223" extrusionOk="0">
                  <a:moveTo>
                    <a:pt x="1" y="1"/>
                  </a:moveTo>
                  <a:lnTo>
                    <a:pt x="1" y="6222"/>
                  </a:lnTo>
                  <a:lnTo>
                    <a:pt x="1853" y="6222"/>
                  </a:lnTo>
                  <a:lnTo>
                    <a:pt x="1853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60"/>
            <p:cNvSpPr/>
            <p:nvPr/>
          </p:nvSpPr>
          <p:spPr>
            <a:xfrm>
              <a:off x="1823198" y="648872"/>
              <a:ext cx="82046" cy="123844"/>
            </a:xfrm>
            <a:custGeom>
              <a:avLst/>
              <a:gdLst/>
              <a:ahLst/>
              <a:cxnLst/>
              <a:rect l="l" t="t" r="r" b="b"/>
              <a:pathLst>
                <a:path w="1853" h="2797" extrusionOk="0">
                  <a:moveTo>
                    <a:pt x="1827" y="0"/>
                  </a:moveTo>
                  <a:lnTo>
                    <a:pt x="1" y="2797"/>
                  </a:lnTo>
                  <a:lnTo>
                    <a:pt x="1853" y="2797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60"/>
            <p:cNvSpPr/>
            <p:nvPr/>
          </p:nvSpPr>
          <p:spPr>
            <a:xfrm>
              <a:off x="2800229" y="4061940"/>
              <a:ext cx="310872" cy="139164"/>
            </a:xfrm>
            <a:custGeom>
              <a:avLst/>
              <a:gdLst/>
              <a:ahLst/>
              <a:cxnLst/>
              <a:rect l="l" t="t" r="r" b="b"/>
              <a:pathLst>
                <a:path w="7021" h="3143" extrusionOk="0">
                  <a:moveTo>
                    <a:pt x="1" y="0"/>
                  </a:moveTo>
                  <a:lnTo>
                    <a:pt x="1" y="3142"/>
                  </a:lnTo>
                  <a:lnTo>
                    <a:pt x="7021" y="3142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60"/>
            <p:cNvSpPr/>
            <p:nvPr/>
          </p:nvSpPr>
          <p:spPr>
            <a:xfrm>
              <a:off x="3109076" y="4061276"/>
              <a:ext cx="119106" cy="140315"/>
            </a:xfrm>
            <a:custGeom>
              <a:avLst/>
              <a:gdLst/>
              <a:ahLst/>
              <a:cxnLst/>
              <a:rect l="l" t="t" r="r" b="b"/>
              <a:pathLst>
                <a:path w="2690" h="3169" extrusionOk="0">
                  <a:moveTo>
                    <a:pt x="0" y="1"/>
                  </a:moveTo>
                  <a:lnTo>
                    <a:pt x="0" y="3168"/>
                  </a:lnTo>
                  <a:lnTo>
                    <a:pt x="2690" y="3168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60"/>
            <p:cNvSpPr/>
            <p:nvPr/>
          </p:nvSpPr>
          <p:spPr>
            <a:xfrm>
              <a:off x="2799299" y="4458237"/>
              <a:ext cx="428828" cy="137570"/>
            </a:xfrm>
            <a:custGeom>
              <a:avLst/>
              <a:gdLst/>
              <a:ahLst/>
              <a:cxnLst/>
              <a:rect l="l" t="t" r="r" b="b"/>
              <a:pathLst>
                <a:path w="9685" h="3107" extrusionOk="0">
                  <a:moveTo>
                    <a:pt x="1" y="0"/>
                  </a:moveTo>
                  <a:lnTo>
                    <a:pt x="1" y="3107"/>
                  </a:lnTo>
                  <a:lnTo>
                    <a:pt x="9684" y="3107"/>
                  </a:lnTo>
                  <a:lnTo>
                    <a:pt x="9684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60"/>
            <p:cNvSpPr/>
            <p:nvPr/>
          </p:nvSpPr>
          <p:spPr>
            <a:xfrm>
              <a:off x="3228053" y="3622870"/>
              <a:ext cx="430112" cy="972555"/>
            </a:xfrm>
            <a:custGeom>
              <a:avLst/>
              <a:gdLst/>
              <a:ahLst/>
              <a:cxnLst/>
              <a:rect l="l" t="t" r="r" b="b"/>
              <a:pathLst>
                <a:path w="9714" h="21965" extrusionOk="0">
                  <a:moveTo>
                    <a:pt x="0" y="0"/>
                  </a:moveTo>
                  <a:lnTo>
                    <a:pt x="0" y="21965"/>
                  </a:lnTo>
                  <a:lnTo>
                    <a:pt x="9713" y="21965"/>
                  </a:lnTo>
                  <a:lnTo>
                    <a:pt x="9713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60"/>
            <p:cNvSpPr/>
            <p:nvPr/>
          </p:nvSpPr>
          <p:spPr>
            <a:xfrm>
              <a:off x="2779994" y="3607549"/>
              <a:ext cx="903925" cy="45960"/>
            </a:xfrm>
            <a:custGeom>
              <a:avLst/>
              <a:gdLst/>
              <a:ahLst/>
              <a:cxnLst/>
              <a:rect l="l" t="t" r="r" b="b"/>
              <a:pathLst>
                <a:path w="20415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20414" y="1038"/>
                  </a:lnTo>
                  <a:lnTo>
                    <a:pt x="20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79" name="Google Shape;8679;p60"/>
          <p:cNvSpPr/>
          <p:nvPr/>
        </p:nvSpPr>
        <p:spPr>
          <a:xfrm rot="336287" flipH="1">
            <a:off x="4131803" y="1723388"/>
            <a:ext cx="1105589" cy="263752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0" name="Google Shape;8680;p60"/>
          <p:cNvSpPr/>
          <p:nvPr/>
        </p:nvSpPr>
        <p:spPr>
          <a:xfrm rot="-377242">
            <a:off x="3095600" y="879950"/>
            <a:ext cx="1132408" cy="223440"/>
          </a:xfrm>
          <a:custGeom>
            <a:avLst/>
            <a:gdLst/>
            <a:ahLst/>
            <a:cxnLst/>
            <a:rect l="l" t="t" r="r" b="b"/>
            <a:pathLst>
              <a:path w="22245" h="1817" extrusionOk="0">
                <a:moveTo>
                  <a:pt x="11830" y="1"/>
                </a:moveTo>
                <a:cubicBezTo>
                  <a:pt x="11698" y="1"/>
                  <a:pt x="11566" y="4"/>
                  <a:pt x="11434" y="9"/>
                </a:cubicBezTo>
                <a:cubicBezTo>
                  <a:pt x="10281" y="61"/>
                  <a:pt x="9148" y="312"/>
                  <a:pt x="8005" y="478"/>
                </a:cubicBezTo>
                <a:cubicBezTo>
                  <a:pt x="6874" y="643"/>
                  <a:pt x="5731" y="726"/>
                  <a:pt x="4588" y="726"/>
                </a:cubicBezTo>
                <a:cubicBezTo>
                  <a:pt x="4321" y="726"/>
                  <a:pt x="4055" y="721"/>
                  <a:pt x="3788" y="712"/>
                </a:cubicBezTo>
                <a:lnTo>
                  <a:pt x="3788" y="712"/>
                </a:lnTo>
                <a:cubicBezTo>
                  <a:pt x="3678" y="582"/>
                  <a:pt x="3491" y="515"/>
                  <a:pt x="3311" y="515"/>
                </a:cubicBezTo>
                <a:cubicBezTo>
                  <a:pt x="3289" y="515"/>
                  <a:pt x="3266" y="516"/>
                  <a:pt x="3244" y="518"/>
                </a:cubicBezTo>
                <a:cubicBezTo>
                  <a:pt x="3083" y="534"/>
                  <a:pt x="2932" y="591"/>
                  <a:pt x="2785" y="657"/>
                </a:cubicBezTo>
                <a:lnTo>
                  <a:pt x="2785" y="657"/>
                </a:lnTo>
                <a:cubicBezTo>
                  <a:pt x="2655" y="647"/>
                  <a:pt x="2524" y="636"/>
                  <a:pt x="2394" y="624"/>
                </a:cubicBezTo>
                <a:lnTo>
                  <a:pt x="2394" y="624"/>
                </a:lnTo>
                <a:lnTo>
                  <a:pt x="2746" y="674"/>
                </a:lnTo>
                <a:lnTo>
                  <a:pt x="2746" y="674"/>
                </a:lnTo>
                <a:cubicBezTo>
                  <a:pt x="2679" y="705"/>
                  <a:pt x="2612" y="738"/>
                  <a:pt x="2545" y="769"/>
                </a:cubicBezTo>
                <a:cubicBezTo>
                  <a:pt x="1901" y="1063"/>
                  <a:pt x="1195" y="1216"/>
                  <a:pt x="488" y="1216"/>
                </a:cubicBezTo>
                <a:cubicBezTo>
                  <a:pt x="325" y="1216"/>
                  <a:pt x="162" y="1208"/>
                  <a:pt x="0" y="1191"/>
                </a:cubicBezTo>
                <a:lnTo>
                  <a:pt x="0" y="1191"/>
                </a:lnTo>
                <a:cubicBezTo>
                  <a:pt x="949" y="1361"/>
                  <a:pt x="1909" y="1531"/>
                  <a:pt x="2868" y="1531"/>
                </a:cubicBezTo>
                <a:cubicBezTo>
                  <a:pt x="3156" y="1531"/>
                  <a:pt x="3444" y="1515"/>
                  <a:pt x="3731" y="1480"/>
                </a:cubicBezTo>
                <a:cubicBezTo>
                  <a:pt x="4219" y="1420"/>
                  <a:pt x="4713" y="1303"/>
                  <a:pt x="5199" y="1303"/>
                </a:cubicBezTo>
                <a:cubicBezTo>
                  <a:pt x="5383" y="1303"/>
                  <a:pt x="5566" y="1320"/>
                  <a:pt x="5747" y="1363"/>
                </a:cubicBezTo>
                <a:cubicBezTo>
                  <a:pt x="6058" y="1437"/>
                  <a:pt x="6353" y="1587"/>
                  <a:pt x="6672" y="1612"/>
                </a:cubicBezTo>
                <a:cubicBezTo>
                  <a:pt x="6704" y="1614"/>
                  <a:pt x="6737" y="1615"/>
                  <a:pt x="6769" y="1615"/>
                </a:cubicBezTo>
                <a:cubicBezTo>
                  <a:pt x="7330" y="1615"/>
                  <a:pt x="7873" y="1261"/>
                  <a:pt x="8423" y="1261"/>
                </a:cubicBezTo>
                <a:cubicBezTo>
                  <a:pt x="8503" y="1261"/>
                  <a:pt x="8584" y="1269"/>
                  <a:pt x="8665" y="1286"/>
                </a:cubicBezTo>
                <a:cubicBezTo>
                  <a:pt x="8956" y="1350"/>
                  <a:pt x="9212" y="1536"/>
                  <a:pt x="9506" y="1579"/>
                </a:cubicBezTo>
                <a:cubicBezTo>
                  <a:pt x="9558" y="1587"/>
                  <a:pt x="9610" y="1590"/>
                  <a:pt x="9661" y="1590"/>
                </a:cubicBezTo>
                <a:cubicBezTo>
                  <a:pt x="9817" y="1590"/>
                  <a:pt x="9972" y="1561"/>
                  <a:pt x="10127" y="1537"/>
                </a:cubicBezTo>
                <a:cubicBezTo>
                  <a:pt x="10606" y="1461"/>
                  <a:pt x="11088" y="1432"/>
                  <a:pt x="11570" y="1432"/>
                </a:cubicBezTo>
                <a:cubicBezTo>
                  <a:pt x="12816" y="1432"/>
                  <a:pt x="14070" y="1628"/>
                  <a:pt x="15316" y="1729"/>
                </a:cubicBezTo>
                <a:cubicBezTo>
                  <a:pt x="16097" y="1792"/>
                  <a:pt x="16880" y="1817"/>
                  <a:pt x="17663" y="1817"/>
                </a:cubicBezTo>
                <a:cubicBezTo>
                  <a:pt x="19191" y="1817"/>
                  <a:pt x="20721" y="1720"/>
                  <a:pt x="22245" y="1617"/>
                </a:cubicBezTo>
                <a:cubicBezTo>
                  <a:pt x="21000" y="1577"/>
                  <a:pt x="19754" y="1536"/>
                  <a:pt x="18509" y="1496"/>
                </a:cubicBezTo>
                <a:cubicBezTo>
                  <a:pt x="18109" y="1483"/>
                  <a:pt x="17705" y="1469"/>
                  <a:pt x="17324" y="1347"/>
                </a:cubicBezTo>
                <a:cubicBezTo>
                  <a:pt x="16913" y="1217"/>
                  <a:pt x="16541" y="962"/>
                  <a:pt x="16114" y="899"/>
                </a:cubicBezTo>
                <a:cubicBezTo>
                  <a:pt x="15862" y="862"/>
                  <a:pt x="15604" y="895"/>
                  <a:pt x="15353" y="855"/>
                </a:cubicBezTo>
                <a:cubicBezTo>
                  <a:pt x="15032" y="803"/>
                  <a:pt x="14742" y="639"/>
                  <a:pt x="14444" y="506"/>
                </a:cubicBezTo>
                <a:cubicBezTo>
                  <a:pt x="13629" y="139"/>
                  <a:pt x="12727" y="1"/>
                  <a:pt x="1183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1" name="Google Shape;8681;p60"/>
          <p:cNvSpPr/>
          <p:nvPr/>
        </p:nvSpPr>
        <p:spPr>
          <a:xfrm flipH="1">
            <a:off x="1576129" y="922258"/>
            <a:ext cx="602868" cy="182737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2" name="Google Shape;8682;p60"/>
          <p:cNvSpPr/>
          <p:nvPr/>
        </p:nvSpPr>
        <p:spPr>
          <a:xfrm>
            <a:off x="246239" y="423275"/>
            <a:ext cx="1132382" cy="223441"/>
          </a:xfrm>
          <a:custGeom>
            <a:avLst/>
            <a:gdLst/>
            <a:ahLst/>
            <a:cxnLst/>
            <a:rect l="l" t="t" r="r" b="b"/>
            <a:pathLst>
              <a:path w="22245" h="1817" extrusionOk="0">
                <a:moveTo>
                  <a:pt x="11830" y="1"/>
                </a:moveTo>
                <a:cubicBezTo>
                  <a:pt x="11698" y="1"/>
                  <a:pt x="11566" y="4"/>
                  <a:pt x="11434" y="9"/>
                </a:cubicBezTo>
                <a:cubicBezTo>
                  <a:pt x="10281" y="61"/>
                  <a:pt x="9148" y="312"/>
                  <a:pt x="8005" y="478"/>
                </a:cubicBezTo>
                <a:cubicBezTo>
                  <a:pt x="6874" y="643"/>
                  <a:pt x="5731" y="726"/>
                  <a:pt x="4588" y="726"/>
                </a:cubicBezTo>
                <a:cubicBezTo>
                  <a:pt x="4321" y="726"/>
                  <a:pt x="4055" y="721"/>
                  <a:pt x="3788" y="712"/>
                </a:cubicBezTo>
                <a:lnTo>
                  <a:pt x="3788" y="712"/>
                </a:lnTo>
                <a:cubicBezTo>
                  <a:pt x="3678" y="582"/>
                  <a:pt x="3491" y="515"/>
                  <a:pt x="3311" y="515"/>
                </a:cubicBezTo>
                <a:cubicBezTo>
                  <a:pt x="3289" y="515"/>
                  <a:pt x="3266" y="516"/>
                  <a:pt x="3244" y="518"/>
                </a:cubicBezTo>
                <a:cubicBezTo>
                  <a:pt x="3083" y="534"/>
                  <a:pt x="2932" y="591"/>
                  <a:pt x="2785" y="657"/>
                </a:cubicBezTo>
                <a:lnTo>
                  <a:pt x="2785" y="657"/>
                </a:lnTo>
                <a:cubicBezTo>
                  <a:pt x="2655" y="647"/>
                  <a:pt x="2524" y="636"/>
                  <a:pt x="2394" y="624"/>
                </a:cubicBezTo>
                <a:lnTo>
                  <a:pt x="2394" y="624"/>
                </a:lnTo>
                <a:lnTo>
                  <a:pt x="2746" y="674"/>
                </a:lnTo>
                <a:lnTo>
                  <a:pt x="2746" y="674"/>
                </a:lnTo>
                <a:cubicBezTo>
                  <a:pt x="2679" y="705"/>
                  <a:pt x="2612" y="738"/>
                  <a:pt x="2545" y="769"/>
                </a:cubicBezTo>
                <a:cubicBezTo>
                  <a:pt x="1901" y="1063"/>
                  <a:pt x="1195" y="1216"/>
                  <a:pt x="488" y="1216"/>
                </a:cubicBezTo>
                <a:cubicBezTo>
                  <a:pt x="325" y="1216"/>
                  <a:pt x="162" y="1208"/>
                  <a:pt x="0" y="1191"/>
                </a:cubicBezTo>
                <a:lnTo>
                  <a:pt x="0" y="1191"/>
                </a:lnTo>
                <a:cubicBezTo>
                  <a:pt x="949" y="1361"/>
                  <a:pt x="1909" y="1531"/>
                  <a:pt x="2868" y="1531"/>
                </a:cubicBezTo>
                <a:cubicBezTo>
                  <a:pt x="3156" y="1531"/>
                  <a:pt x="3444" y="1515"/>
                  <a:pt x="3731" y="1480"/>
                </a:cubicBezTo>
                <a:cubicBezTo>
                  <a:pt x="4219" y="1420"/>
                  <a:pt x="4713" y="1303"/>
                  <a:pt x="5199" y="1303"/>
                </a:cubicBezTo>
                <a:cubicBezTo>
                  <a:pt x="5383" y="1303"/>
                  <a:pt x="5566" y="1320"/>
                  <a:pt x="5747" y="1363"/>
                </a:cubicBezTo>
                <a:cubicBezTo>
                  <a:pt x="6058" y="1437"/>
                  <a:pt x="6353" y="1587"/>
                  <a:pt x="6672" y="1612"/>
                </a:cubicBezTo>
                <a:cubicBezTo>
                  <a:pt x="6704" y="1614"/>
                  <a:pt x="6737" y="1615"/>
                  <a:pt x="6769" y="1615"/>
                </a:cubicBezTo>
                <a:cubicBezTo>
                  <a:pt x="7330" y="1615"/>
                  <a:pt x="7873" y="1261"/>
                  <a:pt x="8423" y="1261"/>
                </a:cubicBezTo>
                <a:cubicBezTo>
                  <a:pt x="8503" y="1261"/>
                  <a:pt x="8584" y="1269"/>
                  <a:pt x="8665" y="1286"/>
                </a:cubicBezTo>
                <a:cubicBezTo>
                  <a:pt x="8956" y="1350"/>
                  <a:pt x="9212" y="1536"/>
                  <a:pt x="9506" y="1579"/>
                </a:cubicBezTo>
                <a:cubicBezTo>
                  <a:pt x="9558" y="1587"/>
                  <a:pt x="9610" y="1590"/>
                  <a:pt x="9661" y="1590"/>
                </a:cubicBezTo>
                <a:cubicBezTo>
                  <a:pt x="9817" y="1590"/>
                  <a:pt x="9972" y="1561"/>
                  <a:pt x="10127" y="1537"/>
                </a:cubicBezTo>
                <a:cubicBezTo>
                  <a:pt x="10606" y="1461"/>
                  <a:pt x="11088" y="1432"/>
                  <a:pt x="11570" y="1432"/>
                </a:cubicBezTo>
                <a:cubicBezTo>
                  <a:pt x="12816" y="1432"/>
                  <a:pt x="14070" y="1628"/>
                  <a:pt x="15316" y="1729"/>
                </a:cubicBezTo>
                <a:cubicBezTo>
                  <a:pt x="16097" y="1792"/>
                  <a:pt x="16880" y="1817"/>
                  <a:pt x="17663" y="1817"/>
                </a:cubicBezTo>
                <a:cubicBezTo>
                  <a:pt x="19191" y="1817"/>
                  <a:pt x="20721" y="1720"/>
                  <a:pt x="22245" y="1617"/>
                </a:cubicBezTo>
                <a:cubicBezTo>
                  <a:pt x="21000" y="1577"/>
                  <a:pt x="19754" y="1536"/>
                  <a:pt x="18509" y="1496"/>
                </a:cubicBezTo>
                <a:cubicBezTo>
                  <a:pt x="18109" y="1483"/>
                  <a:pt x="17705" y="1469"/>
                  <a:pt x="17324" y="1347"/>
                </a:cubicBezTo>
                <a:cubicBezTo>
                  <a:pt x="16913" y="1217"/>
                  <a:pt x="16541" y="962"/>
                  <a:pt x="16114" y="899"/>
                </a:cubicBezTo>
                <a:cubicBezTo>
                  <a:pt x="15862" y="862"/>
                  <a:pt x="15604" y="895"/>
                  <a:pt x="15353" y="855"/>
                </a:cubicBezTo>
                <a:cubicBezTo>
                  <a:pt x="15032" y="803"/>
                  <a:pt x="14742" y="639"/>
                  <a:pt x="14444" y="506"/>
                </a:cubicBezTo>
                <a:cubicBezTo>
                  <a:pt x="13629" y="139"/>
                  <a:pt x="12727" y="1"/>
                  <a:pt x="1183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84" name="Google Shape;8684;p60"/>
          <p:cNvGrpSpPr/>
          <p:nvPr/>
        </p:nvGrpSpPr>
        <p:grpSpPr>
          <a:xfrm>
            <a:off x="7892921" y="3123016"/>
            <a:ext cx="465407" cy="456846"/>
            <a:chOff x="7963593" y="2850561"/>
            <a:chExt cx="465407" cy="456846"/>
          </a:xfrm>
        </p:grpSpPr>
        <p:sp>
          <p:nvSpPr>
            <p:cNvPr id="8685" name="Google Shape;8685;p60"/>
            <p:cNvSpPr/>
            <p:nvPr/>
          </p:nvSpPr>
          <p:spPr>
            <a:xfrm>
              <a:off x="7963593" y="2850561"/>
              <a:ext cx="457137" cy="456745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60"/>
            <p:cNvSpPr/>
            <p:nvPr/>
          </p:nvSpPr>
          <p:spPr>
            <a:xfrm>
              <a:off x="8162563" y="2850561"/>
              <a:ext cx="266436" cy="45684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78" y="0"/>
                    <a:pt x="289" y="15"/>
                    <a:pt x="0" y="58"/>
                  </a:cubicBezTo>
                  <a:cubicBezTo>
                    <a:pt x="3378" y="505"/>
                    <a:pt x="5904" y="3378"/>
                    <a:pt x="5904" y="6799"/>
                  </a:cubicBezTo>
                  <a:cubicBezTo>
                    <a:pt x="5904" y="10220"/>
                    <a:pt x="3378" y="13093"/>
                    <a:pt x="0" y="13541"/>
                  </a:cubicBezTo>
                  <a:cubicBezTo>
                    <a:pt x="305" y="13581"/>
                    <a:pt x="607" y="13601"/>
                    <a:pt x="906" y="13601"/>
                  </a:cubicBezTo>
                  <a:cubicBezTo>
                    <a:pt x="4416" y="13601"/>
                    <a:pt x="7426" y="10865"/>
                    <a:pt x="7666" y="7247"/>
                  </a:cubicBezTo>
                  <a:cubicBezTo>
                    <a:pt x="7925" y="3320"/>
                    <a:pt x="4807" y="0"/>
                    <a:pt x="881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60"/>
            <p:cNvSpPr/>
            <p:nvPr/>
          </p:nvSpPr>
          <p:spPr>
            <a:xfrm>
              <a:off x="8007243" y="2900592"/>
              <a:ext cx="362004" cy="339974"/>
            </a:xfrm>
            <a:custGeom>
              <a:avLst/>
              <a:gdLst/>
              <a:ahLst/>
              <a:cxnLst/>
              <a:rect l="l" t="t" r="r" b="b"/>
              <a:pathLst>
                <a:path w="14478" h="13610" extrusionOk="0">
                  <a:moveTo>
                    <a:pt x="1168" y="13543"/>
                  </a:moveTo>
                  <a:cubicBezTo>
                    <a:pt x="1235" y="13276"/>
                    <a:pt x="1301" y="13043"/>
                    <a:pt x="1368" y="12776"/>
                  </a:cubicBezTo>
                  <a:cubicBezTo>
                    <a:pt x="1568" y="12009"/>
                    <a:pt x="1802" y="11241"/>
                    <a:pt x="2002" y="10474"/>
                  </a:cubicBezTo>
                  <a:cubicBezTo>
                    <a:pt x="2002" y="10374"/>
                    <a:pt x="2002" y="10207"/>
                    <a:pt x="1935" y="10107"/>
                  </a:cubicBezTo>
                  <a:cubicBezTo>
                    <a:pt x="1" y="6371"/>
                    <a:pt x="2002" y="1835"/>
                    <a:pt x="6138" y="867"/>
                  </a:cubicBezTo>
                  <a:cubicBezTo>
                    <a:pt x="9874" y="0"/>
                    <a:pt x="13210" y="2535"/>
                    <a:pt x="13844" y="5904"/>
                  </a:cubicBezTo>
                  <a:cubicBezTo>
                    <a:pt x="14478" y="9407"/>
                    <a:pt x="12176" y="12742"/>
                    <a:pt x="8673" y="13376"/>
                  </a:cubicBezTo>
                  <a:cubicBezTo>
                    <a:pt x="7306" y="13610"/>
                    <a:pt x="5971" y="13410"/>
                    <a:pt x="4704" y="12776"/>
                  </a:cubicBezTo>
                  <a:cubicBezTo>
                    <a:pt x="4604" y="12742"/>
                    <a:pt x="4437" y="12709"/>
                    <a:pt x="4304" y="12742"/>
                  </a:cubicBezTo>
                  <a:cubicBezTo>
                    <a:pt x="2636" y="13176"/>
                    <a:pt x="1502" y="13476"/>
                    <a:pt x="1168" y="13543"/>
                  </a:cubicBezTo>
                  <a:close/>
                  <a:moveTo>
                    <a:pt x="2636" y="12075"/>
                  </a:moveTo>
                  <a:cubicBezTo>
                    <a:pt x="3270" y="11909"/>
                    <a:pt x="3870" y="11775"/>
                    <a:pt x="4437" y="11608"/>
                  </a:cubicBezTo>
                  <a:cubicBezTo>
                    <a:pt x="4604" y="11575"/>
                    <a:pt x="4737" y="11575"/>
                    <a:pt x="4871" y="11675"/>
                  </a:cubicBezTo>
                  <a:cubicBezTo>
                    <a:pt x="5971" y="12309"/>
                    <a:pt x="7139" y="12542"/>
                    <a:pt x="8407" y="12342"/>
                  </a:cubicBezTo>
                  <a:cubicBezTo>
                    <a:pt x="11309" y="11875"/>
                    <a:pt x="13277" y="9173"/>
                    <a:pt x="12843" y="6271"/>
                  </a:cubicBezTo>
                  <a:cubicBezTo>
                    <a:pt x="12376" y="3302"/>
                    <a:pt x="9574" y="1301"/>
                    <a:pt x="6605" y="1835"/>
                  </a:cubicBezTo>
                  <a:cubicBezTo>
                    <a:pt x="3036" y="2502"/>
                    <a:pt x="1135" y="6471"/>
                    <a:pt x="2903" y="9640"/>
                  </a:cubicBezTo>
                  <a:cubicBezTo>
                    <a:pt x="3103" y="10007"/>
                    <a:pt x="3169" y="10274"/>
                    <a:pt x="3036" y="10641"/>
                  </a:cubicBezTo>
                  <a:cubicBezTo>
                    <a:pt x="2869" y="11108"/>
                    <a:pt x="2769" y="11575"/>
                    <a:pt x="2636" y="120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60"/>
            <p:cNvSpPr/>
            <p:nvPr/>
          </p:nvSpPr>
          <p:spPr>
            <a:xfrm>
              <a:off x="8111515" y="3002234"/>
              <a:ext cx="166825" cy="152501"/>
            </a:xfrm>
            <a:custGeom>
              <a:avLst/>
              <a:gdLst/>
              <a:ahLst/>
              <a:cxnLst/>
              <a:rect l="l" t="t" r="r" b="b"/>
              <a:pathLst>
                <a:path w="6672" h="6105" extrusionOk="0">
                  <a:moveTo>
                    <a:pt x="5070" y="6072"/>
                  </a:moveTo>
                  <a:cubicBezTo>
                    <a:pt x="3803" y="6005"/>
                    <a:pt x="1835" y="5038"/>
                    <a:pt x="467" y="2669"/>
                  </a:cubicBezTo>
                  <a:cubicBezTo>
                    <a:pt x="0" y="1835"/>
                    <a:pt x="67" y="868"/>
                    <a:pt x="767" y="234"/>
                  </a:cubicBezTo>
                  <a:cubicBezTo>
                    <a:pt x="1001" y="1"/>
                    <a:pt x="1301" y="67"/>
                    <a:pt x="1601" y="101"/>
                  </a:cubicBezTo>
                  <a:cubicBezTo>
                    <a:pt x="1668" y="101"/>
                    <a:pt x="1735" y="234"/>
                    <a:pt x="1768" y="301"/>
                  </a:cubicBezTo>
                  <a:cubicBezTo>
                    <a:pt x="1935" y="701"/>
                    <a:pt x="2135" y="1101"/>
                    <a:pt x="2268" y="1535"/>
                  </a:cubicBezTo>
                  <a:cubicBezTo>
                    <a:pt x="2369" y="1769"/>
                    <a:pt x="2202" y="1969"/>
                    <a:pt x="1902" y="2336"/>
                  </a:cubicBezTo>
                  <a:cubicBezTo>
                    <a:pt x="1801" y="2469"/>
                    <a:pt x="1768" y="2569"/>
                    <a:pt x="1835" y="2703"/>
                  </a:cubicBezTo>
                  <a:cubicBezTo>
                    <a:pt x="2369" y="3603"/>
                    <a:pt x="3102" y="4237"/>
                    <a:pt x="4070" y="4604"/>
                  </a:cubicBezTo>
                  <a:cubicBezTo>
                    <a:pt x="4203" y="4671"/>
                    <a:pt x="4303" y="4637"/>
                    <a:pt x="4403" y="4504"/>
                  </a:cubicBezTo>
                  <a:cubicBezTo>
                    <a:pt x="4904" y="3903"/>
                    <a:pt x="4937" y="3703"/>
                    <a:pt x="5237" y="3837"/>
                  </a:cubicBezTo>
                  <a:cubicBezTo>
                    <a:pt x="6505" y="4470"/>
                    <a:pt x="6605" y="4470"/>
                    <a:pt x="6605" y="4637"/>
                  </a:cubicBezTo>
                  <a:cubicBezTo>
                    <a:pt x="6672" y="5705"/>
                    <a:pt x="5671" y="6105"/>
                    <a:pt x="5070" y="60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9" name="Google Shape;8689;p60"/>
          <p:cNvGrpSpPr/>
          <p:nvPr/>
        </p:nvGrpSpPr>
        <p:grpSpPr>
          <a:xfrm>
            <a:off x="7350903" y="3123016"/>
            <a:ext cx="465878" cy="456846"/>
            <a:chOff x="6813069" y="2850561"/>
            <a:chExt cx="465878" cy="456846"/>
          </a:xfrm>
        </p:grpSpPr>
        <p:sp>
          <p:nvSpPr>
            <p:cNvPr id="8690" name="Google Shape;8690;p60">
              <a:hlinkClick r:id="rId5"/>
            </p:cNvPr>
            <p:cNvSpPr/>
            <p:nvPr/>
          </p:nvSpPr>
          <p:spPr>
            <a:xfrm>
              <a:off x="6813069" y="2850561"/>
              <a:ext cx="457608" cy="456745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60"/>
            <p:cNvSpPr/>
            <p:nvPr/>
          </p:nvSpPr>
          <p:spPr>
            <a:xfrm>
              <a:off x="7012006" y="2850561"/>
              <a:ext cx="266941" cy="45684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60"/>
            <p:cNvSpPr/>
            <p:nvPr/>
          </p:nvSpPr>
          <p:spPr>
            <a:xfrm>
              <a:off x="6922252" y="3038680"/>
              <a:ext cx="50490" cy="149830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60"/>
            <p:cNvSpPr/>
            <p:nvPr/>
          </p:nvSpPr>
          <p:spPr>
            <a:xfrm>
              <a:off x="6901848" y="2949272"/>
              <a:ext cx="70895" cy="6082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60"/>
            <p:cNvSpPr/>
            <p:nvPr/>
          </p:nvSpPr>
          <p:spPr>
            <a:xfrm>
              <a:off x="7021720" y="3038646"/>
              <a:ext cx="160178" cy="150367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09" name="Google Shape;8709;p60"/>
          <p:cNvSpPr/>
          <p:nvPr/>
        </p:nvSpPr>
        <p:spPr>
          <a:xfrm rot="377242" flipH="1">
            <a:off x="4118400" y="3413425"/>
            <a:ext cx="1132408" cy="223440"/>
          </a:xfrm>
          <a:custGeom>
            <a:avLst/>
            <a:gdLst/>
            <a:ahLst/>
            <a:cxnLst/>
            <a:rect l="l" t="t" r="r" b="b"/>
            <a:pathLst>
              <a:path w="22245" h="1817" extrusionOk="0">
                <a:moveTo>
                  <a:pt x="11830" y="1"/>
                </a:moveTo>
                <a:cubicBezTo>
                  <a:pt x="11698" y="1"/>
                  <a:pt x="11566" y="4"/>
                  <a:pt x="11434" y="9"/>
                </a:cubicBezTo>
                <a:cubicBezTo>
                  <a:pt x="10281" y="61"/>
                  <a:pt x="9148" y="312"/>
                  <a:pt x="8005" y="478"/>
                </a:cubicBezTo>
                <a:cubicBezTo>
                  <a:pt x="6874" y="643"/>
                  <a:pt x="5731" y="726"/>
                  <a:pt x="4588" y="726"/>
                </a:cubicBezTo>
                <a:cubicBezTo>
                  <a:pt x="4321" y="726"/>
                  <a:pt x="4055" y="721"/>
                  <a:pt x="3788" y="712"/>
                </a:cubicBezTo>
                <a:lnTo>
                  <a:pt x="3788" y="712"/>
                </a:lnTo>
                <a:cubicBezTo>
                  <a:pt x="3678" y="582"/>
                  <a:pt x="3491" y="515"/>
                  <a:pt x="3311" y="515"/>
                </a:cubicBezTo>
                <a:cubicBezTo>
                  <a:pt x="3289" y="515"/>
                  <a:pt x="3266" y="516"/>
                  <a:pt x="3244" y="518"/>
                </a:cubicBezTo>
                <a:cubicBezTo>
                  <a:pt x="3083" y="534"/>
                  <a:pt x="2932" y="591"/>
                  <a:pt x="2785" y="657"/>
                </a:cubicBezTo>
                <a:lnTo>
                  <a:pt x="2785" y="657"/>
                </a:lnTo>
                <a:cubicBezTo>
                  <a:pt x="2655" y="647"/>
                  <a:pt x="2524" y="636"/>
                  <a:pt x="2394" y="624"/>
                </a:cubicBezTo>
                <a:lnTo>
                  <a:pt x="2394" y="624"/>
                </a:lnTo>
                <a:lnTo>
                  <a:pt x="2746" y="674"/>
                </a:lnTo>
                <a:lnTo>
                  <a:pt x="2746" y="674"/>
                </a:lnTo>
                <a:cubicBezTo>
                  <a:pt x="2679" y="705"/>
                  <a:pt x="2612" y="738"/>
                  <a:pt x="2545" y="769"/>
                </a:cubicBezTo>
                <a:cubicBezTo>
                  <a:pt x="1901" y="1063"/>
                  <a:pt x="1195" y="1216"/>
                  <a:pt x="488" y="1216"/>
                </a:cubicBezTo>
                <a:cubicBezTo>
                  <a:pt x="325" y="1216"/>
                  <a:pt x="162" y="1208"/>
                  <a:pt x="0" y="1191"/>
                </a:cubicBezTo>
                <a:lnTo>
                  <a:pt x="0" y="1191"/>
                </a:lnTo>
                <a:cubicBezTo>
                  <a:pt x="949" y="1361"/>
                  <a:pt x="1909" y="1531"/>
                  <a:pt x="2868" y="1531"/>
                </a:cubicBezTo>
                <a:cubicBezTo>
                  <a:pt x="3156" y="1531"/>
                  <a:pt x="3444" y="1515"/>
                  <a:pt x="3731" y="1480"/>
                </a:cubicBezTo>
                <a:cubicBezTo>
                  <a:pt x="4219" y="1420"/>
                  <a:pt x="4713" y="1303"/>
                  <a:pt x="5199" y="1303"/>
                </a:cubicBezTo>
                <a:cubicBezTo>
                  <a:pt x="5383" y="1303"/>
                  <a:pt x="5566" y="1320"/>
                  <a:pt x="5747" y="1363"/>
                </a:cubicBezTo>
                <a:cubicBezTo>
                  <a:pt x="6058" y="1437"/>
                  <a:pt x="6353" y="1587"/>
                  <a:pt x="6672" y="1612"/>
                </a:cubicBezTo>
                <a:cubicBezTo>
                  <a:pt x="6704" y="1614"/>
                  <a:pt x="6737" y="1615"/>
                  <a:pt x="6769" y="1615"/>
                </a:cubicBezTo>
                <a:cubicBezTo>
                  <a:pt x="7330" y="1615"/>
                  <a:pt x="7873" y="1261"/>
                  <a:pt x="8423" y="1261"/>
                </a:cubicBezTo>
                <a:cubicBezTo>
                  <a:pt x="8503" y="1261"/>
                  <a:pt x="8584" y="1269"/>
                  <a:pt x="8665" y="1286"/>
                </a:cubicBezTo>
                <a:cubicBezTo>
                  <a:pt x="8956" y="1350"/>
                  <a:pt x="9212" y="1536"/>
                  <a:pt x="9506" y="1579"/>
                </a:cubicBezTo>
                <a:cubicBezTo>
                  <a:pt x="9558" y="1587"/>
                  <a:pt x="9610" y="1590"/>
                  <a:pt x="9661" y="1590"/>
                </a:cubicBezTo>
                <a:cubicBezTo>
                  <a:pt x="9817" y="1590"/>
                  <a:pt x="9972" y="1561"/>
                  <a:pt x="10127" y="1537"/>
                </a:cubicBezTo>
                <a:cubicBezTo>
                  <a:pt x="10606" y="1461"/>
                  <a:pt x="11088" y="1432"/>
                  <a:pt x="11570" y="1432"/>
                </a:cubicBezTo>
                <a:cubicBezTo>
                  <a:pt x="12816" y="1432"/>
                  <a:pt x="14070" y="1628"/>
                  <a:pt x="15316" y="1729"/>
                </a:cubicBezTo>
                <a:cubicBezTo>
                  <a:pt x="16097" y="1792"/>
                  <a:pt x="16880" y="1817"/>
                  <a:pt x="17663" y="1817"/>
                </a:cubicBezTo>
                <a:cubicBezTo>
                  <a:pt x="19191" y="1817"/>
                  <a:pt x="20721" y="1720"/>
                  <a:pt x="22245" y="1617"/>
                </a:cubicBezTo>
                <a:cubicBezTo>
                  <a:pt x="21000" y="1577"/>
                  <a:pt x="19754" y="1536"/>
                  <a:pt x="18509" y="1496"/>
                </a:cubicBezTo>
                <a:cubicBezTo>
                  <a:pt x="18109" y="1483"/>
                  <a:pt x="17705" y="1469"/>
                  <a:pt x="17324" y="1347"/>
                </a:cubicBezTo>
                <a:cubicBezTo>
                  <a:pt x="16913" y="1217"/>
                  <a:pt x="16541" y="962"/>
                  <a:pt x="16114" y="899"/>
                </a:cubicBezTo>
                <a:cubicBezTo>
                  <a:pt x="15862" y="862"/>
                  <a:pt x="15604" y="895"/>
                  <a:pt x="15353" y="855"/>
                </a:cubicBezTo>
                <a:cubicBezTo>
                  <a:pt x="15032" y="803"/>
                  <a:pt x="14742" y="639"/>
                  <a:pt x="14444" y="506"/>
                </a:cubicBezTo>
                <a:cubicBezTo>
                  <a:pt x="13629" y="139"/>
                  <a:pt x="12727" y="1"/>
                  <a:pt x="1183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10" name="Google Shape;8710;p60"/>
          <p:cNvGrpSpPr/>
          <p:nvPr/>
        </p:nvGrpSpPr>
        <p:grpSpPr>
          <a:xfrm>
            <a:off x="3829060" y="1275688"/>
            <a:ext cx="348965" cy="283372"/>
            <a:chOff x="4168325" y="2546875"/>
            <a:chExt cx="2393450" cy="1927700"/>
          </a:xfrm>
        </p:grpSpPr>
        <p:sp>
          <p:nvSpPr>
            <p:cNvPr id="8711" name="Google Shape;8711;p60"/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60"/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60"/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60"/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60"/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60"/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7" name="Google Shape;8717;p60"/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60"/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60"/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60"/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60"/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60"/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3" name="Google Shape;8723;p60"/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60"/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60"/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6" name="Google Shape;8726;p60"/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7" name="Google Shape;8727;p60"/>
          <p:cNvGrpSpPr/>
          <p:nvPr/>
        </p:nvGrpSpPr>
        <p:grpSpPr>
          <a:xfrm>
            <a:off x="1606803" y="310973"/>
            <a:ext cx="332805" cy="386189"/>
            <a:chOff x="2367325" y="557875"/>
            <a:chExt cx="1425900" cy="1633625"/>
          </a:xfrm>
        </p:grpSpPr>
        <p:sp>
          <p:nvSpPr>
            <p:cNvPr id="8728" name="Google Shape;8728;p60"/>
            <p:cNvSpPr/>
            <p:nvPr/>
          </p:nvSpPr>
          <p:spPr>
            <a:xfrm>
              <a:off x="2640925" y="557875"/>
              <a:ext cx="778450" cy="1113850"/>
            </a:xfrm>
            <a:custGeom>
              <a:avLst/>
              <a:gdLst/>
              <a:ahLst/>
              <a:cxnLst/>
              <a:rect l="l" t="t" r="r" b="b"/>
              <a:pathLst>
                <a:path w="31138" h="44554" extrusionOk="0">
                  <a:moveTo>
                    <a:pt x="1171" y="0"/>
                  </a:moveTo>
                  <a:lnTo>
                    <a:pt x="1171" y="0"/>
                  </a:lnTo>
                  <a:cubicBezTo>
                    <a:pt x="1" y="3392"/>
                    <a:pt x="1060" y="7235"/>
                    <a:pt x="3079" y="10201"/>
                  </a:cubicBezTo>
                  <a:cubicBezTo>
                    <a:pt x="5096" y="13167"/>
                    <a:pt x="7970" y="15428"/>
                    <a:pt x="10797" y="17637"/>
                  </a:cubicBezTo>
                  <a:lnTo>
                    <a:pt x="1180" y="16796"/>
                  </a:lnTo>
                  <a:lnTo>
                    <a:pt x="1180" y="16796"/>
                  </a:lnTo>
                  <a:cubicBezTo>
                    <a:pt x="4904" y="21213"/>
                    <a:pt x="10370" y="24119"/>
                    <a:pt x="16114" y="24736"/>
                  </a:cubicBezTo>
                  <a:cubicBezTo>
                    <a:pt x="12297" y="24835"/>
                    <a:pt x="8479" y="24934"/>
                    <a:pt x="4662" y="25035"/>
                  </a:cubicBezTo>
                  <a:cubicBezTo>
                    <a:pt x="7907" y="27216"/>
                    <a:pt x="11486" y="28897"/>
                    <a:pt x="15235" y="30002"/>
                  </a:cubicBezTo>
                  <a:cubicBezTo>
                    <a:pt x="13875" y="29680"/>
                    <a:pt x="12476" y="29519"/>
                    <a:pt x="11077" y="29519"/>
                  </a:cubicBezTo>
                  <a:cubicBezTo>
                    <a:pt x="9372" y="29519"/>
                    <a:pt x="7667" y="29758"/>
                    <a:pt x="6031" y="30234"/>
                  </a:cubicBezTo>
                  <a:cubicBezTo>
                    <a:pt x="8424" y="32167"/>
                    <a:pt x="11496" y="33236"/>
                    <a:pt x="14571" y="33236"/>
                  </a:cubicBezTo>
                  <a:cubicBezTo>
                    <a:pt x="14970" y="33236"/>
                    <a:pt x="15369" y="33218"/>
                    <a:pt x="15767" y="33181"/>
                  </a:cubicBezTo>
                  <a:lnTo>
                    <a:pt x="15767" y="33181"/>
                  </a:lnTo>
                  <a:cubicBezTo>
                    <a:pt x="15291" y="33717"/>
                    <a:pt x="14568" y="33892"/>
                    <a:pt x="13831" y="33892"/>
                  </a:cubicBezTo>
                  <a:cubicBezTo>
                    <a:pt x="13530" y="33892"/>
                    <a:pt x="13226" y="33863"/>
                    <a:pt x="12936" y="33817"/>
                  </a:cubicBezTo>
                  <a:cubicBezTo>
                    <a:pt x="12244" y="33708"/>
                    <a:pt x="11535" y="33533"/>
                    <a:pt x="10843" y="33533"/>
                  </a:cubicBezTo>
                  <a:cubicBezTo>
                    <a:pt x="10538" y="33533"/>
                    <a:pt x="10236" y="33567"/>
                    <a:pt x="9940" y="33656"/>
                  </a:cubicBezTo>
                  <a:cubicBezTo>
                    <a:pt x="8973" y="33946"/>
                    <a:pt x="8203" y="35152"/>
                    <a:pt x="8784" y="35979"/>
                  </a:cubicBezTo>
                  <a:cubicBezTo>
                    <a:pt x="9194" y="36560"/>
                    <a:pt x="10011" y="36639"/>
                    <a:pt x="10721" y="36665"/>
                  </a:cubicBezTo>
                  <a:cubicBezTo>
                    <a:pt x="11739" y="36701"/>
                    <a:pt x="12757" y="36737"/>
                    <a:pt x="13775" y="36773"/>
                  </a:cubicBezTo>
                  <a:lnTo>
                    <a:pt x="13775" y="36773"/>
                  </a:lnTo>
                  <a:cubicBezTo>
                    <a:pt x="12732" y="37000"/>
                    <a:pt x="11752" y="37525"/>
                    <a:pt x="11017" y="38300"/>
                  </a:cubicBezTo>
                  <a:cubicBezTo>
                    <a:pt x="12818" y="39264"/>
                    <a:pt x="14777" y="39928"/>
                    <a:pt x="16791" y="40266"/>
                  </a:cubicBezTo>
                  <a:lnTo>
                    <a:pt x="16791" y="40266"/>
                  </a:lnTo>
                  <a:cubicBezTo>
                    <a:pt x="16312" y="40282"/>
                    <a:pt x="15846" y="40369"/>
                    <a:pt x="15409" y="40574"/>
                  </a:cubicBezTo>
                  <a:cubicBezTo>
                    <a:pt x="14340" y="41076"/>
                    <a:pt x="13696" y="42610"/>
                    <a:pt x="14495" y="43480"/>
                  </a:cubicBezTo>
                  <a:cubicBezTo>
                    <a:pt x="14847" y="43862"/>
                    <a:pt x="15375" y="44021"/>
                    <a:pt x="15881" y="44138"/>
                  </a:cubicBezTo>
                  <a:cubicBezTo>
                    <a:pt x="16958" y="44391"/>
                    <a:pt x="18440" y="44553"/>
                    <a:pt x="20040" y="44553"/>
                  </a:cubicBezTo>
                  <a:cubicBezTo>
                    <a:pt x="23506" y="44553"/>
                    <a:pt x="27522" y="43793"/>
                    <a:pt x="29155" y="41553"/>
                  </a:cubicBezTo>
                  <a:cubicBezTo>
                    <a:pt x="31137" y="38835"/>
                    <a:pt x="27342" y="34422"/>
                    <a:pt x="27504" y="31470"/>
                  </a:cubicBezTo>
                  <a:cubicBezTo>
                    <a:pt x="27694" y="28043"/>
                    <a:pt x="28749" y="24567"/>
                    <a:pt x="27911" y="21239"/>
                  </a:cubicBezTo>
                  <a:cubicBezTo>
                    <a:pt x="27047" y="17803"/>
                    <a:pt x="24281" y="15140"/>
                    <a:pt x="21243" y="13315"/>
                  </a:cubicBezTo>
                  <a:cubicBezTo>
                    <a:pt x="18204" y="11491"/>
                    <a:pt x="14820" y="10322"/>
                    <a:pt x="11690" y="8663"/>
                  </a:cubicBezTo>
                  <a:cubicBezTo>
                    <a:pt x="7650" y="6521"/>
                    <a:pt x="4050" y="3554"/>
                    <a:pt x="1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9" name="Google Shape;8729;p60"/>
            <p:cNvSpPr/>
            <p:nvPr/>
          </p:nvSpPr>
          <p:spPr>
            <a:xfrm>
              <a:off x="2793325" y="2040850"/>
              <a:ext cx="303950" cy="138700"/>
            </a:xfrm>
            <a:custGeom>
              <a:avLst/>
              <a:gdLst/>
              <a:ahLst/>
              <a:cxnLst/>
              <a:rect l="l" t="t" r="r" b="b"/>
              <a:pathLst>
                <a:path w="12158" h="5548" extrusionOk="0">
                  <a:moveTo>
                    <a:pt x="11565" y="0"/>
                  </a:moveTo>
                  <a:cubicBezTo>
                    <a:pt x="11523" y="0"/>
                    <a:pt x="11480" y="7"/>
                    <a:pt x="11436" y="21"/>
                  </a:cubicBezTo>
                  <a:cubicBezTo>
                    <a:pt x="8585" y="937"/>
                    <a:pt x="5732" y="1854"/>
                    <a:pt x="2879" y="2770"/>
                  </a:cubicBezTo>
                  <a:cubicBezTo>
                    <a:pt x="2678" y="2562"/>
                    <a:pt x="2406" y="2424"/>
                    <a:pt x="2074" y="2421"/>
                  </a:cubicBezTo>
                  <a:cubicBezTo>
                    <a:pt x="2072" y="2421"/>
                    <a:pt x="2071" y="2421"/>
                    <a:pt x="2069" y="2421"/>
                  </a:cubicBezTo>
                  <a:cubicBezTo>
                    <a:pt x="1586" y="2421"/>
                    <a:pt x="1477" y="3178"/>
                    <a:pt x="1969" y="3183"/>
                  </a:cubicBezTo>
                  <a:cubicBezTo>
                    <a:pt x="2001" y="3183"/>
                    <a:pt x="2020" y="3193"/>
                    <a:pt x="2047" y="3196"/>
                  </a:cubicBezTo>
                  <a:cubicBezTo>
                    <a:pt x="1525" y="3454"/>
                    <a:pt x="1002" y="3713"/>
                    <a:pt x="478" y="3972"/>
                  </a:cubicBezTo>
                  <a:cubicBezTo>
                    <a:pt x="96" y="4162"/>
                    <a:pt x="264" y="4725"/>
                    <a:pt x="607" y="4725"/>
                  </a:cubicBezTo>
                  <a:cubicBezTo>
                    <a:pt x="659" y="4725"/>
                    <a:pt x="715" y="4713"/>
                    <a:pt x="773" y="4684"/>
                  </a:cubicBezTo>
                  <a:cubicBezTo>
                    <a:pt x="1330" y="4408"/>
                    <a:pt x="1884" y="4132"/>
                    <a:pt x="2441" y="3857"/>
                  </a:cubicBezTo>
                  <a:lnTo>
                    <a:pt x="2441" y="3857"/>
                  </a:lnTo>
                  <a:cubicBezTo>
                    <a:pt x="2382" y="4064"/>
                    <a:pt x="2248" y="4270"/>
                    <a:pt x="2083" y="4390"/>
                  </a:cubicBezTo>
                  <a:cubicBezTo>
                    <a:pt x="1631" y="4721"/>
                    <a:pt x="1022" y="4744"/>
                    <a:pt x="483" y="4784"/>
                  </a:cubicBezTo>
                  <a:cubicBezTo>
                    <a:pt x="1" y="4820"/>
                    <a:pt x="87" y="5548"/>
                    <a:pt x="551" y="5548"/>
                  </a:cubicBezTo>
                  <a:cubicBezTo>
                    <a:pt x="562" y="5548"/>
                    <a:pt x="573" y="5547"/>
                    <a:pt x="585" y="5546"/>
                  </a:cubicBezTo>
                  <a:cubicBezTo>
                    <a:pt x="1555" y="5476"/>
                    <a:pt x="2697" y="5283"/>
                    <a:pt x="3144" y="4286"/>
                  </a:cubicBezTo>
                  <a:cubicBezTo>
                    <a:pt x="3260" y="4024"/>
                    <a:pt x="3278" y="3736"/>
                    <a:pt x="3226" y="3465"/>
                  </a:cubicBezTo>
                  <a:cubicBezTo>
                    <a:pt x="6061" y="2553"/>
                    <a:pt x="8895" y="1643"/>
                    <a:pt x="11730" y="731"/>
                  </a:cubicBezTo>
                  <a:cubicBezTo>
                    <a:pt x="12157" y="595"/>
                    <a:pt x="11955" y="0"/>
                    <a:pt x="1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0" name="Google Shape;8730;p60"/>
            <p:cNvSpPr/>
            <p:nvPr/>
          </p:nvSpPr>
          <p:spPr>
            <a:xfrm>
              <a:off x="2874625" y="2032300"/>
              <a:ext cx="230800" cy="83475"/>
            </a:xfrm>
            <a:custGeom>
              <a:avLst/>
              <a:gdLst/>
              <a:ahLst/>
              <a:cxnLst/>
              <a:rect l="l" t="t" r="r" b="b"/>
              <a:pathLst>
                <a:path w="9232" h="3339" extrusionOk="0">
                  <a:moveTo>
                    <a:pt x="6015" y="1"/>
                  </a:moveTo>
                  <a:cubicBezTo>
                    <a:pt x="3295" y="1"/>
                    <a:pt x="0" y="439"/>
                    <a:pt x="180" y="2425"/>
                  </a:cubicBezTo>
                  <a:cubicBezTo>
                    <a:pt x="226" y="2948"/>
                    <a:pt x="775" y="3311"/>
                    <a:pt x="1300" y="3336"/>
                  </a:cubicBezTo>
                  <a:cubicBezTo>
                    <a:pt x="1329" y="3338"/>
                    <a:pt x="1359" y="3339"/>
                    <a:pt x="1388" y="3339"/>
                  </a:cubicBezTo>
                  <a:cubicBezTo>
                    <a:pt x="1882" y="3339"/>
                    <a:pt x="2355" y="3129"/>
                    <a:pt x="2806" y="2924"/>
                  </a:cubicBezTo>
                  <a:cubicBezTo>
                    <a:pt x="4251" y="2267"/>
                    <a:pt x="5568" y="1561"/>
                    <a:pt x="6966" y="978"/>
                  </a:cubicBezTo>
                  <a:cubicBezTo>
                    <a:pt x="7689" y="678"/>
                    <a:pt x="8435" y="411"/>
                    <a:pt x="9232" y="202"/>
                  </a:cubicBezTo>
                  <a:cubicBezTo>
                    <a:pt x="8704" y="121"/>
                    <a:pt x="7438" y="1"/>
                    <a:pt x="6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60"/>
            <p:cNvSpPr/>
            <p:nvPr/>
          </p:nvSpPr>
          <p:spPr>
            <a:xfrm>
              <a:off x="2640925" y="557875"/>
              <a:ext cx="778450" cy="1113850"/>
            </a:xfrm>
            <a:custGeom>
              <a:avLst/>
              <a:gdLst/>
              <a:ahLst/>
              <a:cxnLst/>
              <a:rect l="l" t="t" r="r" b="b"/>
              <a:pathLst>
                <a:path w="31138" h="44554" extrusionOk="0">
                  <a:moveTo>
                    <a:pt x="1171" y="0"/>
                  </a:moveTo>
                  <a:lnTo>
                    <a:pt x="1171" y="0"/>
                  </a:lnTo>
                  <a:cubicBezTo>
                    <a:pt x="1" y="3392"/>
                    <a:pt x="1060" y="7235"/>
                    <a:pt x="3079" y="10201"/>
                  </a:cubicBezTo>
                  <a:cubicBezTo>
                    <a:pt x="5096" y="13167"/>
                    <a:pt x="7970" y="15428"/>
                    <a:pt x="10797" y="17637"/>
                  </a:cubicBezTo>
                  <a:lnTo>
                    <a:pt x="1180" y="16796"/>
                  </a:lnTo>
                  <a:lnTo>
                    <a:pt x="1180" y="16796"/>
                  </a:lnTo>
                  <a:cubicBezTo>
                    <a:pt x="4904" y="21213"/>
                    <a:pt x="10370" y="24119"/>
                    <a:pt x="16114" y="24736"/>
                  </a:cubicBezTo>
                  <a:cubicBezTo>
                    <a:pt x="12297" y="24835"/>
                    <a:pt x="8479" y="24934"/>
                    <a:pt x="4662" y="25035"/>
                  </a:cubicBezTo>
                  <a:cubicBezTo>
                    <a:pt x="7907" y="27216"/>
                    <a:pt x="11486" y="28897"/>
                    <a:pt x="15235" y="30002"/>
                  </a:cubicBezTo>
                  <a:cubicBezTo>
                    <a:pt x="13875" y="29680"/>
                    <a:pt x="12476" y="29519"/>
                    <a:pt x="11077" y="29519"/>
                  </a:cubicBezTo>
                  <a:cubicBezTo>
                    <a:pt x="9372" y="29519"/>
                    <a:pt x="7667" y="29758"/>
                    <a:pt x="6031" y="30234"/>
                  </a:cubicBezTo>
                  <a:cubicBezTo>
                    <a:pt x="8424" y="32167"/>
                    <a:pt x="11496" y="33236"/>
                    <a:pt x="14571" y="33236"/>
                  </a:cubicBezTo>
                  <a:cubicBezTo>
                    <a:pt x="14970" y="33236"/>
                    <a:pt x="15369" y="33218"/>
                    <a:pt x="15767" y="33181"/>
                  </a:cubicBezTo>
                  <a:lnTo>
                    <a:pt x="15767" y="33181"/>
                  </a:lnTo>
                  <a:cubicBezTo>
                    <a:pt x="15291" y="33717"/>
                    <a:pt x="14568" y="33892"/>
                    <a:pt x="13831" y="33892"/>
                  </a:cubicBezTo>
                  <a:cubicBezTo>
                    <a:pt x="13530" y="33892"/>
                    <a:pt x="13226" y="33863"/>
                    <a:pt x="12936" y="33817"/>
                  </a:cubicBezTo>
                  <a:cubicBezTo>
                    <a:pt x="12244" y="33708"/>
                    <a:pt x="11535" y="33533"/>
                    <a:pt x="10843" y="33533"/>
                  </a:cubicBezTo>
                  <a:cubicBezTo>
                    <a:pt x="10538" y="33533"/>
                    <a:pt x="10236" y="33567"/>
                    <a:pt x="9940" y="33656"/>
                  </a:cubicBezTo>
                  <a:cubicBezTo>
                    <a:pt x="8973" y="33946"/>
                    <a:pt x="8203" y="35152"/>
                    <a:pt x="8784" y="35979"/>
                  </a:cubicBezTo>
                  <a:cubicBezTo>
                    <a:pt x="9194" y="36560"/>
                    <a:pt x="10011" y="36639"/>
                    <a:pt x="10721" y="36665"/>
                  </a:cubicBezTo>
                  <a:cubicBezTo>
                    <a:pt x="11739" y="36701"/>
                    <a:pt x="12757" y="36737"/>
                    <a:pt x="13775" y="36773"/>
                  </a:cubicBezTo>
                  <a:lnTo>
                    <a:pt x="13775" y="36773"/>
                  </a:lnTo>
                  <a:cubicBezTo>
                    <a:pt x="12732" y="37000"/>
                    <a:pt x="11752" y="37525"/>
                    <a:pt x="11017" y="38300"/>
                  </a:cubicBezTo>
                  <a:cubicBezTo>
                    <a:pt x="12818" y="39264"/>
                    <a:pt x="14777" y="39928"/>
                    <a:pt x="16791" y="40266"/>
                  </a:cubicBezTo>
                  <a:lnTo>
                    <a:pt x="16791" y="40266"/>
                  </a:lnTo>
                  <a:cubicBezTo>
                    <a:pt x="16312" y="40282"/>
                    <a:pt x="15846" y="40369"/>
                    <a:pt x="15409" y="40574"/>
                  </a:cubicBezTo>
                  <a:cubicBezTo>
                    <a:pt x="14340" y="41076"/>
                    <a:pt x="13696" y="42610"/>
                    <a:pt x="14495" y="43480"/>
                  </a:cubicBezTo>
                  <a:cubicBezTo>
                    <a:pt x="14847" y="43862"/>
                    <a:pt x="15375" y="44021"/>
                    <a:pt x="15881" y="44138"/>
                  </a:cubicBezTo>
                  <a:cubicBezTo>
                    <a:pt x="16958" y="44391"/>
                    <a:pt x="18440" y="44553"/>
                    <a:pt x="20040" y="44553"/>
                  </a:cubicBezTo>
                  <a:cubicBezTo>
                    <a:pt x="23506" y="44553"/>
                    <a:pt x="27522" y="43793"/>
                    <a:pt x="29155" y="41553"/>
                  </a:cubicBezTo>
                  <a:cubicBezTo>
                    <a:pt x="31137" y="38835"/>
                    <a:pt x="27342" y="34422"/>
                    <a:pt x="27504" y="31470"/>
                  </a:cubicBezTo>
                  <a:cubicBezTo>
                    <a:pt x="27694" y="28043"/>
                    <a:pt x="28749" y="24567"/>
                    <a:pt x="27911" y="21239"/>
                  </a:cubicBezTo>
                  <a:cubicBezTo>
                    <a:pt x="27047" y="17803"/>
                    <a:pt x="24281" y="15140"/>
                    <a:pt x="21243" y="13315"/>
                  </a:cubicBezTo>
                  <a:cubicBezTo>
                    <a:pt x="18204" y="11491"/>
                    <a:pt x="14820" y="10322"/>
                    <a:pt x="11690" y="8663"/>
                  </a:cubicBezTo>
                  <a:cubicBezTo>
                    <a:pt x="7650" y="6521"/>
                    <a:pt x="4050" y="3554"/>
                    <a:pt x="1171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60"/>
            <p:cNvSpPr/>
            <p:nvPr/>
          </p:nvSpPr>
          <p:spPr>
            <a:xfrm>
              <a:off x="2743700" y="1527200"/>
              <a:ext cx="855000" cy="540925"/>
            </a:xfrm>
            <a:custGeom>
              <a:avLst/>
              <a:gdLst/>
              <a:ahLst/>
              <a:cxnLst/>
              <a:rect l="l" t="t" r="r" b="b"/>
              <a:pathLst>
                <a:path w="34200" h="21637" extrusionOk="0">
                  <a:moveTo>
                    <a:pt x="28368" y="0"/>
                  </a:moveTo>
                  <a:cubicBezTo>
                    <a:pt x="28222" y="0"/>
                    <a:pt x="28072" y="6"/>
                    <a:pt x="27921" y="17"/>
                  </a:cubicBezTo>
                  <a:cubicBezTo>
                    <a:pt x="26960" y="86"/>
                    <a:pt x="26005" y="233"/>
                    <a:pt x="25067" y="455"/>
                  </a:cubicBezTo>
                  <a:cubicBezTo>
                    <a:pt x="20319" y="1555"/>
                    <a:pt x="15911" y="4434"/>
                    <a:pt x="11925" y="7565"/>
                  </a:cubicBezTo>
                  <a:cubicBezTo>
                    <a:pt x="9787" y="9249"/>
                    <a:pt x="0" y="16097"/>
                    <a:pt x="3054" y="20537"/>
                  </a:cubicBezTo>
                  <a:cubicBezTo>
                    <a:pt x="3463" y="21136"/>
                    <a:pt x="4355" y="21313"/>
                    <a:pt x="5371" y="21336"/>
                  </a:cubicBezTo>
                  <a:cubicBezTo>
                    <a:pt x="5473" y="21339"/>
                    <a:pt x="5577" y="21341"/>
                    <a:pt x="5681" y="21341"/>
                  </a:cubicBezTo>
                  <a:cubicBezTo>
                    <a:pt x="6856" y="21341"/>
                    <a:pt x="8145" y="21157"/>
                    <a:pt x="9006" y="21157"/>
                  </a:cubicBezTo>
                  <a:cubicBezTo>
                    <a:pt x="9180" y="21157"/>
                    <a:pt x="9337" y="21164"/>
                    <a:pt x="9471" y="21182"/>
                  </a:cubicBezTo>
                  <a:cubicBezTo>
                    <a:pt x="10502" y="21313"/>
                    <a:pt x="11510" y="21437"/>
                    <a:pt x="12503" y="21522"/>
                  </a:cubicBezTo>
                  <a:cubicBezTo>
                    <a:pt x="13348" y="21593"/>
                    <a:pt x="14184" y="21637"/>
                    <a:pt x="15018" y="21637"/>
                  </a:cubicBezTo>
                  <a:cubicBezTo>
                    <a:pt x="16956" y="21637"/>
                    <a:pt x="18885" y="21401"/>
                    <a:pt x="20897" y="20730"/>
                  </a:cubicBezTo>
                  <a:cubicBezTo>
                    <a:pt x="21136" y="20652"/>
                    <a:pt x="21366" y="20567"/>
                    <a:pt x="21597" y="20475"/>
                  </a:cubicBezTo>
                  <a:cubicBezTo>
                    <a:pt x="21836" y="20390"/>
                    <a:pt x="22059" y="20298"/>
                    <a:pt x="22282" y="20206"/>
                  </a:cubicBezTo>
                  <a:cubicBezTo>
                    <a:pt x="24805" y="19190"/>
                    <a:pt x="27729" y="17505"/>
                    <a:pt x="30007" y="15312"/>
                  </a:cubicBezTo>
                  <a:cubicBezTo>
                    <a:pt x="30007" y="15305"/>
                    <a:pt x="30014" y="15305"/>
                    <a:pt x="30021" y="15305"/>
                  </a:cubicBezTo>
                  <a:cubicBezTo>
                    <a:pt x="31437" y="13935"/>
                    <a:pt x="32592" y="12373"/>
                    <a:pt x="33253" y="10642"/>
                  </a:cubicBezTo>
                  <a:cubicBezTo>
                    <a:pt x="33253" y="10634"/>
                    <a:pt x="33260" y="10626"/>
                    <a:pt x="33260" y="10619"/>
                  </a:cubicBezTo>
                  <a:cubicBezTo>
                    <a:pt x="33315" y="10480"/>
                    <a:pt x="33361" y="10342"/>
                    <a:pt x="33407" y="10204"/>
                  </a:cubicBezTo>
                  <a:cubicBezTo>
                    <a:pt x="33538" y="9795"/>
                    <a:pt x="33646" y="9388"/>
                    <a:pt x="33731" y="8980"/>
                  </a:cubicBezTo>
                  <a:cubicBezTo>
                    <a:pt x="34199" y="6734"/>
                    <a:pt x="33900" y="4457"/>
                    <a:pt x="32946" y="2763"/>
                  </a:cubicBezTo>
                  <a:cubicBezTo>
                    <a:pt x="32017" y="1111"/>
                    <a:pt x="30459" y="0"/>
                    <a:pt x="28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60"/>
            <p:cNvSpPr/>
            <p:nvPr/>
          </p:nvSpPr>
          <p:spPr>
            <a:xfrm>
              <a:off x="2372575" y="1849925"/>
              <a:ext cx="668875" cy="306050"/>
            </a:xfrm>
            <a:custGeom>
              <a:avLst/>
              <a:gdLst/>
              <a:ahLst/>
              <a:cxnLst/>
              <a:rect l="l" t="t" r="r" b="b"/>
              <a:pathLst>
                <a:path w="26755" h="12242" extrusionOk="0">
                  <a:moveTo>
                    <a:pt x="16631" y="9668"/>
                  </a:moveTo>
                  <a:cubicBezTo>
                    <a:pt x="19222" y="8504"/>
                    <a:pt x="26755" y="3200"/>
                    <a:pt x="20890" y="1635"/>
                  </a:cubicBezTo>
                  <a:cubicBezTo>
                    <a:pt x="17960" y="853"/>
                    <a:pt x="14891" y="1571"/>
                    <a:pt x="11963" y="1177"/>
                  </a:cubicBezTo>
                  <a:cubicBezTo>
                    <a:pt x="8475" y="708"/>
                    <a:pt x="4962" y="0"/>
                    <a:pt x="1467" y="396"/>
                  </a:cubicBezTo>
                  <a:cubicBezTo>
                    <a:pt x="932" y="456"/>
                    <a:pt x="291" y="637"/>
                    <a:pt x="167" y="1161"/>
                  </a:cubicBezTo>
                  <a:cubicBezTo>
                    <a:pt x="0" y="1860"/>
                    <a:pt x="886" y="2301"/>
                    <a:pt x="1585" y="2465"/>
                  </a:cubicBezTo>
                  <a:cubicBezTo>
                    <a:pt x="3880" y="3005"/>
                    <a:pt x="6174" y="3546"/>
                    <a:pt x="8469" y="4085"/>
                  </a:cubicBezTo>
                  <a:cubicBezTo>
                    <a:pt x="6075" y="3483"/>
                    <a:pt x="3427" y="3980"/>
                    <a:pt x="1414" y="5409"/>
                  </a:cubicBezTo>
                  <a:cubicBezTo>
                    <a:pt x="946" y="5742"/>
                    <a:pt x="466" y="6297"/>
                    <a:pt x="696" y="6821"/>
                  </a:cubicBezTo>
                  <a:cubicBezTo>
                    <a:pt x="892" y="7263"/>
                    <a:pt x="1460" y="7365"/>
                    <a:pt x="1940" y="7408"/>
                  </a:cubicBezTo>
                  <a:cubicBezTo>
                    <a:pt x="4778" y="7662"/>
                    <a:pt x="7616" y="7917"/>
                    <a:pt x="10454" y="8170"/>
                  </a:cubicBezTo>
                  <a:cubicBezTo>
                    <a:pt x="8920" y="8377"/>
                    <a:pt x="7434" y="8925"/>
                    <a:pt x="6133" y="9763"/>
                  </a:cubicBezTo>
                  <a:cubicBezTo>
                    <a:pt x="5444" y="10207"/>
                    <a:pt x="4742" y="11086"/>
                    <a:pt x="5220" y="11753"/>
                  </a:cubicBezTo>
                  <a:cubicBezTo>
                    <a:pt x="5570" y="12242"/>
                    <a:pt x="6299" y="12200"/>
                    <a:pt x="6895" y="12105"/>
                  </a:cubicBezTo>
                  <a:cubicBezTo>
                    <a:pt x="10210" y="11580"/>
                    <a:pt x="13570" y="11043"/>
                    <a:pt x="16631" y="96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60"/>
            <p:cNvSpPr/>
            <p:nvPr/>
          </p:nvSpPr>
          <p:spPr>
            <a:xfrm>
              <a:off x="2367325" y="972625"/>
              <a:ext cx="1060600" cy="885925"/>
            </a:xfrm>
            <a:custGeom>
              <a:avLst/>
              <a:gdLst/>
              <a:ahLst/>
              <a:cxnLst/>
              <a:rect l="l" t="t" r="r" b="b"/>
              <a:pathLst>
                <a:path w="42424" h="35437" extrusionOk="0">
                  <a:moveTo>
                    <a:pt x="30306" y="35302"/>
                  </a:moveTo>
                  <a:cubicBezTo>
                    <a:pt x="33767" y="34753"/>
                    <a:pt x="40645" y="31823"/>
                    <a:pt x="41617" y="27891"/>
                  </a:cubicBezTo>
                  <a:cubicBezTo>
                    <a:pt x="42423" y="24623"/>
                    <a:pt x="37242" y="21974"/>
                    <a:pt x="36277" y="19179"/>
                  </a:cubicBezTo>
                  <a:cubicBezTo>
                    <a:pt x="35156" y="15934"/>
                    <a:pt x="34819" y="12318"/>
                    <a:pt x="32786" y="9553"/>
                  </a:cubicBezTo>
                  <a:cubicBezTo>
                    <a:pt x="30687" y="6699"/>
                    <a:pt x="27118" y="5280"/>
                    <a:pt x="23616" y="4740"/>
                  </a:cubicBezTo>
                  <a:cubicBezTo>
                    <a:pt x="20115" y="4199"/>
                    <a:pt x="16539" y="4396"/>
                    <a:pt x="13014" y="4042"/>
                  </a:cubicBezTo>
                  <a:cubicBezTo>
                    <a:pt x="8465" y="3587"/>
                    <a:pt x="4009" y="2203"/>
                    <a:pt x="1" y="1"/>
                  </a:cubicBezTo>
                  <a:cubicBezTo>
                    <a:pt x="199" y="3584"/>
                    <a:pt x="2635" y="6740"/>
                    <a:pt x="5624" y="8722"/>
                  </a:cubicBezTo>
                  <a:cubicBezTo>
                    <a:pt x="8613" y="10706"/>
                    <a:pt x="12128" y="11711"/>
                    <a:pt x="15580" y="12689"/>
                  </a:cubicBezTo>
                  <a:cubicBezTo>
                    <a:pt x="12506" y="13641"/>
                    <a:pt x="9432" y="14594"/>
                    <a:pt x="6358" y="15547"/>
                  </a:cubicBezTo>
                  <a:cubicBezTo>
                    <a:pt x="11475" y="18229"/>
                    <a:pt x="17635" y="18851"/>
                    <a:pt x="23186" y="17250"/>
                  </a:cubicBezTo>
                  <a:cubicBezTo>
                    <a:pt x="19689" y="18785"/>
                    <a:pt x="16194" y="20321"/>
                    <a:pt x="12697" y="21856"/>
                  </a:cubicBezTo>
                  <a:cubicBezTo>
                    <a:pt x="16526" y="22649"/>
                    <a:pt x="20476" y="22853"/>
                    <a:pt x="24365" y="22459"/>
                  </a:cubicBezTo>
                  <a:cubicBezTo>
                    <a:pt x="21298" y="22938"/>
                    <a:pt x="18361" y="24223"/>
                    <a:pt x="15930" y="26152"/>
                  </a:cubicBezTo>
                  <a:cubicBezTo>
                    <a:pt x="19259" y="27153"/>
                    <a:pt x="22973" y="26804"/>
                    <a:pt x="26059" y="25201"/>
                  </a:cubicBezTo>
                  <a:cubicBezTo>
                    <a:pt x="25722" y="26154"/>
                    <a:pt x="24661" y="26628"/>
                    <a:pt x="23678" y="26860"/>
                  </a:cubicBezTo>
                  <a:cubicBezTo>
                    <a:pt x="22694" y="27091"/>
                    <a:pt x="21629" y="27209"/>
                    <a:pt x="20842" y="27843"/>
                  </a:cubicBezTo>
                  <a:cubicBezTo>
                    <a:pt x="20056" y="28477"/>
                    <a:pt x="19800" y="29886"/>
                    <a:pt x="20651" y="30431"/>
                  </a:cubicBezTo>
                  <a:cubicBezTo>
                    <a:pt x="21251" y="30815"/>
                    <a:pt x="22036" y="30579"/>
                    <a:pt x="22704" y="30333"/>
                  </a:cubicBezTo>
                  <a:cubicBezTo>
                    <a:pt x="24502" y="29672"/>
                    <a:pt x="26299" y="29012"/>
                    <a:pt x="28097" y="28351"/>
                  </a:cubicBezTo>
                  <a:cubicBezTo>
                    <a:pt x="26128" y="28529"/>
                    <a:pt x="24313" y="29894"/>
                    <a:pt x="23596" y="31735"/>
                  </a:cubicBezTo>
                  <a:cubicBezTo>
                    <a:pt x="26329" y="32020"/>
                    <a:pt x="29123" y="31695"/>
                    <a:pt x="31716" y="30792"/>
                  </a:cubicBezTo>
                  <a:cubicBezTo>
                    <a:pt x="30559" y="31029"/>
                    <a:pt x="29321" y="31310"/>
                    <a:pt x="28522" y="32180"/>
                  </a:cubicBezTo>
                  <a:cubicBezTo>
                    <a:pt x="27721" y="33051"/>
                    <a:pt x="27705" y="34713"/>
                    <a:pt x="28775" y="35215"/>
                  </a:cubicBezTo>
                  <a:cubicBezTo>
                    <a:pt x="29245" y="35436"/>
                    <a:pt x="29793" y="35383"/>
                    <a:pt x="30306" y="35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5" name="Google Shape;8735;p60"/>
            <p:cNvSpPr/>
            <p:nvPr/>
          </p:nvSpPr>
          <p:spPr>
            <a:xfrm>
              <a:off x="3289975" y="1452050"/>
              <a:ext cx="433150" cy="345600"/>
            </a:xfrm>
            <a:custGeom>
              <a:avLst/>
              <a:gdLst/>
              <a:ahLst/>
              <a:cxnLst/>
              <a:rect l="l" t="t" r="r" b="b"/>
              <a:pathLst>
                <a:path w="17326" h="13824" extrusionOk="0">
                  <a:moveTo>
                    <a:pt x="11132" y="0"/>
                  </a:moveTo>
                  <a:cubicBezTo>
                    <a:pt x="10986" y="0"/>
                    <a:pt x="10840" y="5"/>
                    <a:pt x="10695" y="15"/>
                  </a:cubicBezTo>
                  <a:cubicBezTo>
                    <a:pt x="8278" y="183"/>
                    <a:pt x="5332" y="1485"/>
                    <a:pt x="3216" y="3461"/>
                  </a:cubicBezTo>
                  <a:cubicBezTo>
                    <a:pt x="1254" y="5300"/>
                    <a:pt x="1" y="7716"/>
                    <a:pt x="546" y="10363"/>
                  </a:cubicBezTo>
                  <a:cubicBezTo>
                    <a:pt x="800" y="11586"/>
                    <a:pt x="1369" y="12433"/>
                    <a:pt x="2155" y="12978"/>
                  </a:cubicBezTo>
                  <a:cubicBezTo>
                    <a:pt x="3005" y="13578"/>
                    <a:pt x="4103" y="13824"/>
                    <a:pt x="5293" y="13824"/>
                  </a:cubicBezTo>
                  <a:cubicBezTo>
                    <a:pt x="7494" y="13824"/>
                    <a:pt x="10012" y="12984"/>
                    <a:pt x="11880" y="11986"/>
                  </a:cubicBezTo>
                  <a:cubicBezTo>
                    <a:pt x="12571" y="11632"/>
                    <a:pt x="13164" y="11240"/>
                    <a:pt x="13634" y="10870"/>
                  </a:cubicBezTo>
                  <a:cubicBezTo>
                    <a:pt x="15573" y="9316"/>
                    <a:pt x="17326" y="7039"/>
                    <a:pt x="17089" y="4607"/>
                  </a:cubicBezTo>
                  <a:cubicBezTo>
                    <a:pt x="17073" y="4477"/>
                    <a:pt x="17050" y="4339"/>
                    <a:pt x="17027" y="4208"/>
                  </a:cubicBezTo>
                  <a:cubicBezTo>
                    <a:pt x="16538" y="1628"/>
                    <a:pt x="13771" y="0"/>
                    <a:pt x="11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6" name="Google Shape;8736;p60"/>
            <p:cNvSpPr/>
            <p:nvPr/>
          </p:nvSpPr>
          <p:spPr>
            <a:xfrm>
              <a:off x="2888600" y="1566500"/>
              <a:ext cx="834525" cy="501250"/>
            </a:xfrm>
            <a:custGeom>
              <a:avLst/>
              <a:gdLst/>
              <a:ahLst/>
              <a:cxnLst/>
              <a:rect l="l" t="t" r="r" b="b"/>
              <a:pathLst>
                <a:path w="33381" h="20050" extrusionOk="0">
                  <a:moveTo>
                    <a:pt x="0" y="19833"/>
                  </a:moveTo>
                  <a:lnTo>
                    <a:pt x="0" y="19833"/>
                  </a:lnTo>
                  <a:cubicBezTo>
                    <a:pt x="0" y="19833"/>
                    <a:pt x="0" y="19833"/>
                    <a:pt x="0" y="19833"/>
                  </a:cubicBezTo>
                  <a:lnTo>
                    <a:pt x="0" y="19833"/>
                  </a:lnTo>
                  <a:cubicBezTo>
                    <a:pt x="0" y="19833"/>
                    <a:pt x="0" y="19833"/>
                    <a:pt x="0" y="19833"/>
                  </a:cubicBezTo>
                  <a:close/>
                  <a:moveTo>
                    <a:pt x="32238" y="1"/>
                  </a:moveTo>
                  <a:cubicBezTo>
                    <a:pt x="30463" y="1"/>
                    <a:pt x="28661" y="316"/>
                    <a:pt x="27150" y="1191"/>
                  </a:cubicBezTo>
                  <a:cubicBezTo>
                    <a:pt x="26920" y="1322"/>
                    <a:pt x="26704" y="1469"/>
                    <a:pt x="26488" y="1622"/>
                  </a:cubicBezTo>
                  <a:cubicBezTo>
                    <a:pt x="24950" y="2761"/>
                    <a:pt x="23956" y="4476"/>
                    <a:pt x="22703" y="5923"/>
                  </a:cubicBezTo>
                  <a:cubicBezTo>
                    <a:pt x="21318" y="7539"/>
                    <a:pt x="19964" y="7885"/>
                    <a:pt x="18210" y="8400"/>
                  </a:cubicBezTo>
                  <a:cubicBezTo>
                    <a:pt x="17978" y="8478"/>
                    <a:pt x="17748" y="8547"/>
                    <a:pt x="17502" y="8624"/>
                  </a:cubicBezTo>
                  <a:cubicBezTo>
                    <a:pt x="15471" y="9270"/>
                    <a:pt x="13494" y="10771"/>
                    <a:pt x="11869" y="12110"/>
                  </a:cubicBezTo>
                  <a:cubicBezTo>
                    <a:pt x="9952" y="13685"/>
                    <a:pt x="8083" y="15356"/>
                    <a:pt x="5945" y="16636"/>
                  </a:cubicBezTo>
                  <a:cubicBezTo>
                    <a:pt x="4927" y="17245"/>
                    <a:pt x="3899" y="17691"/>
                    <a:pt x="2781" y="18039"/>
                  </a:cubicBezTo>
                  <a:cubicBezTo>
                    <a:pt x="2232" y="18210"/>
                    <a:pt x="1787" y="18459"/>
                    <a:pt x="1304" y="18794"/>
                  </a:cubicBezTo>
                  <a:cubicBezTo>
                    <a:pt x="1080" y="18949"/>
                    <a:pt x="234" y="19833"/>
                    <a:pt x="5" y="19833"/>
                  </a:cubicBezTo>
                  <a:cubicBezTo>
                    <a:pt x="3" y="19833"/>
                    <a:pt x="2" y="19833"/>
                    <a:pt x="0" y="19833"/>
                  </a:cubicBezTo>
                  <a:lnTo>
                    <a:pt x="0" y="19833"/>
                  </a:lnTo>
                  <a:cubicBezTo>
                    <a:pt x="88" y="19838"/>
                    <a:pt x="176" y="19841"/>
                    <a:pt x="263" y="19841"/>
                  </a:cubicBezTo>
                  <a:cubicBezTo>
                    <a:pt x="1208" y="19841"/>
                    <a:pt x="2147" y="19577"/>
                    <a:pt x="3110" y="19577"/>
                  </a:cubicBezTo>
                  <a:cubicBezTo>
                    <a:pt x="3297" y="19577"/>
                    <a:pt x="3486" y="19587"/>
                    <a:pt x="3675" y="19610"/>
                  </a:cubicBezTo>
                  <a:cubicBezTo>
                    <a:pt x="4706" y="19741"/>
                    <a:pt x="5714" y="19865"/>
                    <a:pt x="6707" y="19950"/>
                  </a:cubicBezTo>
                  <a:cubicBezTo>
                    <a:pt x="7471" y="20015"/>
                    <a:pt x="8246" y="20049"/>
                    <a:pt x="9025" y="20049"/>
                  </a:cubicBezTo>
                  <a:cubicBezTo>
                    <a:pt x="12281" y="20049"/>
                    <a:pt x="15612" y="19445"/>
                    <a:pt x="18534" y="17933"/>
                  </a:cubicBezTo>
                  <a:cubicBezTo>
                    <a:pt x="22010" y="16132"/>
                    <a:pt x="26035" y="12793"/>
                    <a:pt x="27457" y="9070"/>
                  </a:cubicBezTo>
                  <a:cubicBezTo>
                    <a:pt x="27457" y="9063"/>
                    <a:pt x="27464" y="9054"/>
                    <a:pt x="27464" y="9047"/>
                  </a:cubicBezTo>
                  <a:cubicBezTo>
                    <a:pt x="27519" y="8909"/>
                    <a:pt x="27565" y="8770"/>
                    <a:pt x="27611" y="8632"/>
                  </a:cubicBezTo>
                  <a:cubicBezTo>
                    <a:pt x="27742" y="8223"/>
                    <a:pt x="27850" y="7816"/>
                    <a:pt x="27935" y="7408"/>
                  </a:cubicBezTo>
                  <a:cubicBezTo>
                    <a:pt x="28626" y="7054"/>
                    <a:pt x="29219" y="6662"/>
                    <a:pt x="29689" y="6292"/>
                  </a:cubicBezTo>
                  <a:cubicBezTo>
                    <a:pt x="31628" y="4738"/>
                    <a:pt x="33381" y="2461"/>
                    <a:pt x="33144" y="29"/>
                  </a:cubicBezTo>
                  <a:cubicBezTo>
                    <a:pt x="33059" y="22"/>
                    <a:pt x="32981" y="15"/>
                    <a:pt x="32905" y="15"/>
                  </a:cubicBezTo>
                  <a:cubicBezTo>
                    <a:pt x="32684" y="6"/>
                    <a:pt x="32461" y="1"/>
                    <a:pt x="32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60"/>
            <p:cNvSpPr/>
            <p:nvPr/>
          </p:nvSpPr>
          <p:spPr>
            <a:xfrm>
              <a:off x="2911450" y="1567050"/>
              <a:ext cx="811675" cy="500700"/>
            </a:xfrm>
            <a:custGeom>
              <a:avLst/>
              <a:gdLst/>
              <a:ahLst/>
              <a:cxnLst/>
              <a:rect l="l" t="t" r="r" b="b"/>
              <a:pathLst>
                <a:path w="32467" h="20028" extrusionOk="0">
                  <a:moveTo>
                    <a:pt x="32115" y="0"/>
                  </a:moveTo>
                  <a:cubicBezTo>
                    <a:pt x="31688" y="1826"/>
                    <a:pt x="30290" y="3484"/>
                    <a:pt x="28775" y="4699"/>
                  </a:cubicBezTo>
                  <a:cubicBezTo>
                    <a:pt x="28306" y="5068"/>
                    <a:pt x="27714" y="5461"/>
                    <a:pt x="27021" y="5815"/>
                  </a:cubicBezTo>
                  <a:cubicBezTo>
                    <a:pt x="26936" y="6223"/>
                    <a:pt x="26828" y="6630"/>
                    <a:pt x="26697" y="7038"/>
                  </a:cubicBezTo>
                  <a:cubicBezTo>
                    <a:pt x="26651" y="7176"/>
                    <a:pt x="26605" y="7314"/>
                    <a:pt x="26550" y="7454"/>
                  </a:cubicBezTo>
                  <a:cubicBezTo>
                    <a:pt x="26550" y="7461"/>
                    <a:pt x="26543" y="7468"/>
                    <a:pt x="26543" y="7477"/>
                  </a:cubicBezTo>
                  <a:cubicBezTo>
                    <a:pt x="25121" y="11199"/>
                    <a:pt x="21096" y="14539"/>
                    <a:pt x="17620" y="16338"/>
                  </a:cubicBezTo>
                  <a:cubicBezTo>
                    <a:pt x="14894" y="17750"/>
                    <a:pt x="11731" y="18434"/>
                    <a:pt x="8667" y="18450"/>
                  </a:cubicBezTo>
                  <a:cubicBezTo>
                    <a:pt x="8488" y="18451"/>
                    <a:pt x="8309" y="18451"/>
                    <a:pt x="8130" y="18451"/>
                  </a:cubicBezTo>
                  <a:cubicBezTo>
                    <a:pt x="7912" y="18451"/>
                    <a:pt x="7694" y="18450"/>
                    <a:pt x="7476" y="18450"/>
                  </a:cubicBezTo>
                  <a:cubicBezTo>
                    <a:pt x="4895" y="18450"/>
                    <a:pt x="2361" y="18500"/>
                    <a:pt x="1" y="19774"/>
                  </a:cubicBezTo>
                  <a:cubicBezTo>
                    <a:pt x="607" y="19607"/>
                    <a:pt x="1225" y="19547"/>
                    <a:pt x="1848" y="19547"/>
                  </a:cubicBezTo>
                  <a:cubicBezTo>
                    <a:pt x="3165" y="19547"/>
                    <a:pt x="4502" y="19817"/>
                    <a:pt x="5793" y="19928"/>
                  </a:cubicBezTo>
                  <a:cubicBezTo>
                    <a:pt x="6557" y="19993"/>
                    <a:pt x="7332" y="20027"/>
                    <a:pt x="8111" y="20027"/>
                  </a:cubicBezTo>
                  <a:cubicBezTo>
                    <a:pt x="11367" y="20027"/>
                    <a:pt x="14698" y="19423"/>
                    <a:pt x="17620" y="17909"/>
                  </a:cubicBezTo>
                  <a:cubicBezTo>
                    <a:pt x="21096" y="16110"/>
                    <a:pt x="25121" y="12771"/>
                    <a:pt x="26543" y="9048"/>
                  </a:cubicBezTo>
                  <a:cubicBezTo>
                    <a:pt x="26543" y="9040"/>
                    <a:pt x="26550" y="9032"/>
                    <a:pt x="26550" y="9025"/>
                  </a:cubicBezTo>
                  <a:cubicBezTo>
                    <a:pt x="26605" y="8886"/>
                    <a:pt x="26651" y="8748"/>
                    <a:pt x="26697" y="8610"/>
                  </a:cubicBezTo>
                  <a:cubicBezTo>
                    <a:pt x="26828" y="8201"/>
                    <a:pt x="26936" y="7794"/>
                    <a:pt x="27021" y="7386"/>
                  </a:cubicBezTo>
                  <a:cubicBezTo>
                    <a:pt x="27712" y="7032"/>
                    <a:pt x="28305" y="6640"/>
                    <a:pt x="28775" y="6270"/>
                  </a:cubicBezTo>
                  <a:cubicBezTo>
                    <a:pt x="30713" y="4716"/>
                    <a:pt x="32467" y="2439"/>
                    <a:pt x="32230" y="7"/>
                  </a:cubicBezTo>
                  <a:cubicBezTo>
                    <a:pt x="32188" y="5"/>
                    <a:pt x="32152" y="3"/>
                    <a:pt x="32115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60"/>
            <p:cNvSpPr/>
            <p:nvPr/>
          </p:nvSpPr>
          <p:spPr>
            <a:xfrm>
              <a:off x="3675975" y="1530175"/>
              <a:ext cx="117250" cy="70150"/>
            </a:xfrm>
            <a:custGeom>
              <a:avLst/>
              <a:gdLst/>
              <a:ahLst/>
              <a:cxnLst/>
              <a:rect l="l" t="t" r="r" b="b"/>
              <a:pathLst>
                <a:path w="4690" h="2806" extrusionOk="0">
                  <a:moveTo>
                    <a:pt x="1898" y="1"/>
                  </a:moveTo>
                  <a:cubicBezTo>
                    <a:pt x="1278" y="1"/>
                    <a:pt x="743" y="207"/>
                    <a:pt x="451" y="853"/>
                  </a:cubicBezTo>
                  <a:cubicBezTo>
                    <a:pt x="0" y="1851"/>
                    <a:pt x="519" y="2805"/>
                    <a:pt x="1587" y="2805"/>
                  </a:cubicBezTo>
                  <a:cubicBezTo>
                    <a:pt x="1593" y="2805"/>
                    <a:pt x="1598" y="2805"/>
                    <a:pt x="1604" y="2805"/>
                  </a:cubicBezTo>
                  <a:cubicBezTo>
                    <a:pt x="2343" y="2799"/>
                    <a:pt x="3039" y="2428"/>
                    <a:pt x="3595" y="1942"/>
                  </a:cubicBezTo>
                  <a:cubicBezTo>
                    <a:pt x="4034" y="1560"/>
                    <a:pt x="4406" y="1101"/>
                    <a:pt x="4690" y="594"/>
                  </a:cubicBezTo>
                  <a:cubicBezTo>
                    <a:pt x="3902" y="443"/>
                    <a:pt x="2807" y="1"/>
                    <a:pt x="1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9" name="Google Shape;8739;p60"/>
            <p:cNvSpPr/>
            <p:nvPr/>
          </p:nvSpPr>
          <p:spPr>
            <a:xfrm>
              <a:off x="3511000" y="1548825"/>
              <a:ext cx="52825" cy="38525"/>
            </a:xfrm>
            <a:custGeom>
              <a:avLst/>
              <a:gdLst/>
              <a:ahLst/>
              <a:cxnLst/>
              <a:rect l="l" t="t" r="r" b="b"/>
              <a:pathLst>
                <a:path w="2113" h="1541" extrusionOk="0">
                  <a:moveTo>
                    <a:pt x="993" y="0"/>
                  </a:moveTo>
                  <a:cubicBezTo>
                    <a:pt x="4" y="0"/>
                    <a:pt x="1" y="1540"/>
                    <a:pt x="993" y="1540"/>
                  </a:cubicBezTo>
                  <a:lnTo>
                    <a:pt x="1121" y="1540"/>
                  </a:lnTo>
                  <a:cubicBezTo>
                    <a:pt x="2111" y="1540"/>
                    <a:pt x="2113" y="0"/>
                    <a:pt x="1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0" name="Google Shape;8740;p60"/>
            <p:cNvSpPr/>
            <p:nvPr/>
          </p:nvSpPr>
          <p:spPr>
            <a:xfrm>
              <a:off x="2991975" y="1349925"/>
              <a:ext cx="304625" cy="244250"/>
            </a:xfrm>
            <a:custGeom>
              <a:avLst/>
              <a:gdLst/>
              <a:ahLst/>
              <a:cxnLst/>
              <a:rect l="l" t="t" r="r" b="b"/>
              <a:pathLst>
                <a:path w="12185" h="9770" extrusionOk="0">
                  <a:moveTo>
                    <a:pt x="3828" y="0"/>
                  </a:moveTo>
                  <a:cubicBezTo>
                    <a:pt x="3785" y="0"/>
                    <a:pt x="3738" y="9"/>
                    <a:pt x="3688" y="28"/>
                  </a:cubicBezTo>
                  <a:cubicBezTo>
                    <a:pt x="2016" y="677"/>
                    <a:pt x="0" y="2415"/>
                    <a:pt x="1101" y="4415"/>
                  </a:cubicBezTo>
                  <a:cubicBezTo>
                    <a:pt x="1633" y="5380"/>
                    <a:pt x="2515" y="5703"/>
                    <a:pt x="3468" y="5703"/>
                  </a:cubicBezTo>
                  <a:cubicBezTo>
                    <a:pt x="4014" y="5703"/>
                    <a:pt x="4583" y="5597"/>
                    <a:pt x="5123" y="5446"/>
                  </a:cubicBezTo>
                  <a:lnTo>
                    <a:pt x="5123" y="5446"/>
                  </a:lnTo>
                  <a:cubicBezTo>
                    <a:pt x="4449" y="6401"/>
                    <a:pt x="3566" y="7459"/>
                    <a:pt x="4545" y="8461"/>
                  </a:cubicBezTo>
                  <a:cubicBezTo>
                    <a:pt x="4810" y="8732"/>
                    <a:pt x="5147" y="8824"/>
                    <a:pt x="5497" y="8824"/>
                  </a:cubicBezTo>
                  <a:cubicBezTo>
                    <a:pt x="5707" y="8824"/>
                    <a:pt x="5923" y="8790"/>
                    <a:pt x="6129" y="8743"/>
                  </a:cubicBezTo>
                  <a:cubicBezTo>
                    <a:pt x="6650" y="8623"/>
                    <a:pt x="7166" y="8449"/>
                    <a:pt x="7672" y="8252"/>
                  </a:cubicBezTo>
                  <a:lnTo>
                    <a:pt x="7672" y="8252"/>
                  </a:lnTo>
                  <a:cubicBezTo>
                    <a:pt x="7668" y="8764"/>
                    <a:pt x="7931" y="9282"/>
                    <a:pt x="8460" y="9555"/>
                  </a:cubicBezTo>
                  <a:cubicBezTo>
                    <a:pt x="8751" y="9704"/>
                    <a:pt x="9037" y="9769"/>
                    <a:pt x="9315" y="9769"/>
                  </a:cubicBezTo>
                  <a:cubicBezTo>
                    <a:pt x="10368" y="9769"/>
                    <a:pt x="11304" y="8842"/>
                    <a:pt x="11948" y="8061"/>
                  </a:cubicBezTo>
                  <a:cubicBezTo>
                    <a:pt x="12185" y="7775"/>
                    <a:pt x="11922" y="7409"/>
                    <a:pt x="11643" y="7409"/>
                  </a:cubicBezTo>
                  <a:cubicBezTo>
                    <a:pt x="11551" y="7409"/>
                    <a:pt x="11457" y="7449"/>
                    <a:pt x="11379" y="7544"/>
                  </a:cubicBezTo>
                  <a:cubicBezTo>
                    <a:pt x="10937" y="8080"/>
                    <a:pt x="10451" y="8708"/>
                    <a:pt x="9757" y="8915"/>
                  </a:cubicBezTo>
                  <a:cubicBezTo>
                    <a:pt x="9620" y="8957"/>
                    <a:pt x="9464" y="8982"/>
                    <a:pt x="9309" y="8982"/>
                  </a:cubicBezTo>
                  <a:cubicBezTo>
                    <a:pt x="9135" y="8982"/>
                    <a:pt x="8961" y="8950"/>
                    <a:pt x="8816" y="8872"/>
                  </a:cubicBezTo>
                  <a:cubicBezTo>
                    <a:pt x="8523" y="8715"/>
                    <a:pt x="8296" y="8208"/>
                    <a:pt x="8509" y="7900"/>
                  </a:cubicBezTo>
                  <a:cubicBezTo>
                    <a:pt x="8687" y="7821"/>
                    <a:pt x="8867" y="7741"/>
                    <a:pt x="9042" y="7660"/>
                  </a:cubicBezTo>
                  <a:cubicBezTo>
                    <a:pt x="9431" y="7479"/>
                    <a:pt x="9304" y="6889"/>
                    <a:pt x="8963" y="6889"/>
                  </a:cubicBezTo>
                  <a:cubicBezTo>
                    <a:pt x="8916" y="6889"/>
                    <a:pt x="8865" y="6900"/>
                    <a:pt x="8811" y="6925"/>
                  </a:cubicBezTo>
                  <a:cubicBezTo>
                    <a:pt x="8778" y="6941"/>
                    <a:pt x="8736" y="6961"/>
                    <a:pt x="8694" y="6981"/>
                  </a:cubicBezTo>
                  <a:cubicBezTo>
                    <a:pt x="8666" y="6973"/>
                    <a:pt x="8636" y="6968"/>
                    <a:pt x="8604" y="6968"/>
                  </a:cubicBezTo>
                  <a:cubicBezTo>
                    <a:pt x="8563" y="6968"/>
                    <a:pt x="8518" y="6977"/>
                    <a:pt x="8470" y="7000"/>
                  </a:cubicBezTo>
                  <a:cubicBezTo>
                    <a:pt x="8320" y="7071"/>
                    <a:pt x="8198" y="7163"/>
                    <a:pt x="8090" y="7266"/>
                  </a:cubicBezTo>
                  <a:cubicBezTo>
                    <a:pt x="7368" y="7599"/>
                    <a:pt x="6356" y="8018"/>
                    <a:pt x="5673" y="8018"/>
                  </a:cubicBezTo>
                  <a:cubicBezTo>
                    <a:pt x="5338" y="8018"/>
                    <a:pt x="5082" y="7917"/>
                    <a:pt x="4979" y="7656"/>
                  </a:cubicBezTo>
                  <a:cubicBezTo>
                    <a:pt x="4720" y="6997"/>
                    <a:pt x="5366" y="6365"/>
                    <a:pt x="5727" y="5896"/>
                  </a:cubicBezTo>
                  <a:cubicBezTo>
                    <a:pt x="5932" y="5628"/>
                    <a:pt x="6093" y="5358"/>
                    <a:pt x="6233" y="5069"/>
                  </a:cubicBezTo>
                  <a:cubicBezTo>
                    <a:pt x="6263" y="5058"/>
                    <a:pt x="6295" y="5046"/>
                    <a:pt x="6323" y="5033"/>
                  </a:cubicBezTo>
                  <a:cubicBezTo>
                    <a:pt x="6730" y="4870"/>
                    <a:pt x="6593" y="4278"/>
                    <a:pt x="6234" y="4278"/>
                  </a:cubicBezTo>
                  <a:cubicBezTo>
                    <a:pt x="6226" y="4278"/>
                    <a:pt x="6218" y="4278"/>
                    <a:pt x="6210" y="4278"/>
                  </a:cubicBezTo>
                  <a:cubicBezTo>
                    <a:pt x="6159" y="4258"/>
                    <a:pt x="6104" y="4248"/>
                    <a:pt x="6048" y="4248"/>
                  </a:cubicBezTo>
                  <a:cubicBezTo>
                    <a:pt x="5908" y="4248"/>
                    <a:pt x="5765" y="4315"/>
                    <a:pt x="5688" y="4461"/>
                  </a:cubicBezTo>
                  <a:cubicBezTo>
                    <a:pt x="5030" y="4719"/>
                    <a:pt x="4288" y="4973"/>
                    <a:pt x="3583" y="4973"/>
                  </a:cubicBezTo>
                  <a:cubicBezTo>
                    <a:pt x="3085" y="4973"/>
                    <a:pt x="2605" y="4846"/>
                    <a:pt x="2184" y="4506"/>
                  </a:cubicBezTo>
                  <a:cubicBezTo>
                    <a:pt x="459" y="3108"/>
                    <a:pt x="2595" y="1275"/>
                    <a:pt x="3918" y="763"/>
                  </a:cubicBezTo>
                  <a:cubicBezTo>
                    <a:pt x="4329" y="604"/>
                    <a:pt x="4192" y="0"/>
                    <a:pt x="3828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60"/>
            <p:cNvSpPr/>
            <p:nvPr/>
          </p:nvSpPr>
          <p:spPr>
            <a:xfrm>
              <a:off x="2574550" y="1911575"/>
              <a:ext cx="241125" cy="137825"/>
            </a:xfrm>
            <a:custGeom>
              <a:avLst/>
              <a:gdLst/>
              <a:ahLst/>
              <a:cxnLst/>
              <a:rect l="l" t="t" r="r" b="b"/>
              <a:pathLst>
                <a:path w="9645" h="5513" extrusionOk="0">
                  <a:moveTo>
                    <a:pt x="7972" y="1"/>
                  </a:moveTo>
                  <a:cubicBezTo>
                    <a:pt x="7942" y="1"/>
                    <a:pt x="7910" y="4"/>
                    <a:pt x="7876" y="12"/>
                  </a:cubicBezTo>
                  <a:cubicBezTo>
                    <a:pt x="6000" y="443"/>
                    <a:pt x="4158" y="994"/>
                    <a:pt x="2368" y="1703"/>
                  </a:cubicBezTo>
                  <a:cubicBezTo>
                    <a:pt x="1671" y="1979"/>
                    <a:pt x="0" y="2308"/>
                    <a:pt x="216" y="3372"/>
                  </a:cubicBezTo>
                  <a:cubicBezTo>
                    <a:pt x="362" y="4092"/>
                    <a:pt x="1135" y="4221"/>
                    <a:pt x="1840" y="4221"/>
                  </a:cubicBezTo>
                  <a:cubicBezTo>
                    <a:pt x="2150" y="4221"/>
                    <a:pt x="2448" y="4196"/>
                    <a:pt x="2672" y="4186"/>
                  </a:cubicBezTo>
                  <a:cubicBezTo>
                    <a:pt x="3817" y="4132"/>
                    <a:pt x="4939" y="3944"/>
                    <a:pt x="6042" y="3662"/>
                  </a:cubicBezTo>
                  <a:lnTo>
                    <a:pt x="6042" y="3662"/>
                  </a:lnTo>
                  <a:cubicBezTo>
                    <a:pt x="5941" y="3750"/>
                    <a:pt x="5836" y="3835"/>
                    <a:pt x="5743" y="3927"/>
                  </a:cubicBezTo>
                  <a:cubicBezTo>
                    <a:pt x="5379" y="4281"/>
                    <a:pt x="5165" y="4827"/>
                    <a:pt x="5566" y="5242"/>
                  </a:cubicBezTo>
                  <a:cubicBezTo>
                    <a:pt x="5760" y="5444"/>
                    <a:pt x="6022" y="5513"/>
                    <a:pt x="6292" y="5513"/>
                  </a:cubicBezTo>
                  <a:cubicBezTo>
                    <a:pt x="6526" y="5513"/>
                    <a:pt x="6765" y="5461"/>
                    <a:pt x="6973" y="5399"/>
                  </a:cubicBezTo>
                  <a:cubicBezTo>
                    <a:pt x="7776" y="5160"/>
                    <a:pt x="8548" y="4805"/>
                    <a:pt x="9277" y="4398"/>
                  </a:cubicBezTo>
                  <a:cubicBezTo>
                    <a:pt x="9645" y="4193"/>
                    <a:pt x="9420" y="3682"/>
                    <a:pt x="9078" y="3682"/>
                  </a:cubicBezTo>
                  <a:cubicBezTo>
                    <a:pt x="9018" y="3682"/>
                    <a:pt x="8954" y="3698"/>
                    <a:pt x="8889" y="3734"/>
                  </a:cubicBezTo>
                  <a:cubicBezTo>
                    <a:pt x="8449" y="3980"/>
                    <a:pt x="7999" y="4206"/>
                    <a:pt x="7528" y="4391"/>
                  </a:cubicBezTo>
                  <a:cubicBezTo>
                    <a:pt x="7366" y="4455"/>
                    <a:pt x="6715" y="4779"/>
                    <a:pt x="6416" y="4779"/>
                  </a:cubicBezTo>
                  <a:cubicBezTo>
                    <a:pt x="6363" y="4779"/>
                    <a:pt x="6321" y="4769"/>
                    <a:pt x="6295" y="4745"/>
                  </a:cubicBezTo>
                  <a:cubicBezTo>
                    <a:pt x="6023" y="4499"/>
                    <a:pt x="7087" y="3838"/>
                    <a:pt x="7231" y="3726"/>
                  </a:cubicBezTo>
                  <a:cubicBezTo>
                    <a:pt x="7633" y="3411"/>
                    <a:pt x="8036" y="3096"/>
                    <a:pt x="8438" y="2781"/>
                  </a:cubicBezTo>
                  <a:cubicBezTo>
                    <a:pt x="8749" y="2539"/>
                    <a:pt x="8467" y="2149"/>
                    <a:pt x="8145" y="2149"/>
                  </a:cubicBezTo>
                  <a:cubicBezTo>
                    <a:pt x="8061" y="2149"/>
                    <a:pt x="7975" y="2175"/>
                    <a:pt x="7895" y="2237"/>
                  </a:cubicBezTo>
                  <a:cubicBezTo>
                    <a:pt x="7859" y="2266"/>
                    <a:pt x="7819" y="2294"/>
                    <a:pt x="7781" y="2322"/>
                  </a:cubicBezTo>
                  <a:cubicBezTo>
                    <a:pt x="6776" y="2696"/>
                    <a:pt x="5757" y="3002"/>
                    <a:pt x="4699" y="3191"/>
                  </a:cubicBezTo>
                  <a:cubicBezTo>
                    <a:pt x="4029" y="3310"/>
                    <a:pt x="3352" y="3385"/>
                    <a:pt x="2672" y="3416"/>
                  </a:cubicBezTo>
                  <a:cubicBezTo>
                    <a:pt x="2424" y="3428"/>
                    <a:pt x="2176" y="3434"/>
                    <a:pt x="1928" y="3434"/>
                  </a:cubicBezTo>
                  <a:cubicBezTo>
                    <a:pt x="1819" y="3434"/>
                    <a:pt x="1709" y="3433"/>
                    <a:pt x="1599" y="3431"/>
                  </a:cubicBezTo>
                  <a:cubicBezTo>
                    <a:pt x="1063" y="3113"/>
                    <a:pt x="1080" y="2912"/>
                    <a:pt x="1651" y="2828"/>
                  </a:cubicBezTo>
                  <a:cubicBezTo>
                    <a:pt x="2262" y="2240"/>
                    <a:pt x="3989" y="1908"/>
                    <a:pt x="4794" y="1648"/>
                  </a:cubicBezTo>
                  <a:cubicBezTo>
                    <a:pt x="5876" y="1299"/>
                    <a:pt x="6972" y="1008"/>
                    <a:pt x="8080" y="754"/>
                  </a:cubicBezTo>
                  <a:cubicBezTo>
                    <a:pt x="8530" y="651"/>
                    <a:pt x="8384" y="1"/>
                    <a:pt x="7972" y="1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60"/>
            <p:cNvSpPr/>
            <p:nvPr/>
          </p:nvSpPr>
          <p:spPr>
            <a:xfrm>
              <a:off x="2879850" y="2052775"/>
              <a:ext cx="303925" cy="138725"/>
            </a:xfrm>
            <a:custGeom>
              <a:avLst/>
              <a:gdLst/>
              <a:ahLst/>
              <a:cxnLst/>
              <a:rect l="l" t="t" r="r" b="b"/>
              <a:pathLst>
                <a:path w="12157" h="5549" extrusionOk="0">
                  <a:moveTo>
                    <a:pt x="11565" y="1"/>
                  </a:moveTo>
                  <a:cubicBezTo>
                    <a:pt x="11524" y="1"/>
                    <a:pt x="11481" y="7"/>
                    <a:pt x="11437" y="21"/>
                  </a:cubicBezTo>
                  <a:cubicBezTo>
                    <a:pt x="8584" y="937"/>
                    <a:pt x="5732" y="1855"/>
                    <a:pt x="2879" y="2770"/>
                  </a:cubicBezTo>
                  <a:cubicBezTo>
                    <a:pt x="2678" y="2562"/>
                    <a:pt x="2406" y="2424"/>
                    <a:pt x="2075" y="2421"/>
                  </a:cubicBezTo>
                  <a:cubicBezTo>
                    <a:pt x="2074" y="2421"/>
                    <a:pt x="2073" y="2421"/>
                    <a:pt x="2071" y="2421"/>
                  </a:cubicBezTo>
                  <a:cubicBezTo>
                    <a:pt x="1586" y="2421"/>
                    <a:pt x="1477" y="3179"/>
                    <a:pt x="1970" y="3183"/>
                  </a:cubicBezTo>
                  <a:cubicBezTo>
                    <a:pt x="2001" y="3183"/>
                    <a:pt x="2019" y="3193"/>
                    <a:pt x="2048" y="3196"/>
                  </a:cubicBezTo>
                  <a:cubicBezTo>
                    <a:pt x="1525" y="3455"/>
                    <a:pt x="1001" y="3714"/>
                    <a:pt x="480" y="3972"/>
                  </a:cubicBezTo>
                  <a:cubicBezTo>
                    <a:pt x="96" y="4162"/>
                    <a:pt x="265" y="4726"/>
                    <a:pt x="607" y="4726"/>
                  </a:cubicBezTo>
                  <a:cubicBezTo>
                    <a:pt x="659" y="4726"/>
                    <a:pt x="715" y="4713"/>
                    <a:pt x="773" y="4684"/>
                  </a:cubicBezTo>
                  <a:cubicBezTo>
                    <a:pt x="1329" y="4408"/>
                    <a:pt x="1886" y="4132"/>
                    <a:pt x="2442" y="3857"/>
                  </a:cubicBezTo>
                  <a:lnTo>
                    <a:pt x="2442" y="3857"/>
                  </a:lnTo>
                  <a:cubicBezTo>
                    <a:pt x="2382" y="4064"/>
                    <a:pt x="2249" y="4270"/>
                    <a:pt x="2084" y="4391"/>
                  </a:cubicBezTo>
                  <a:cubicBezTo>
                    <a:pt x="1631" y="4723"/>
                    <a:pt x="1022" y="4745"/>
                    <a:pt x="484" y="4785"/>
                  </a:cubicBezTo>
                  <a:cubicBezTo>
                    <a:pt x="1" y="4820"/>
                    <a:pt x="87" y="5548"/>
                    <a:pt x="551" y="5548"/>
                  </a:cubicBezTo>
                  <a:cubicBezTo>
                    <a:pt x="562" y="5548"/>
                    <a:pt x="573" y="5548"/>
                    <a:pt x="584" y="5547"/>
                  </a:cubicBezTo>
                  <a:cubicBezTo>
                    <a:pt x="1555" y="5476"/>
                    <a:pt x="2698" y="5284"/>
                    <a:pt x="3144" y="4286"/>
                  </a:cubicBezTo>
                  <a:cubicBezTo>
                    <a:pt x="3260" y="4024"/>
                    <a:pt x="3277" y="3737"/>
                    <a:pt x="3227" y="3465"/>
                  </a:cubicBezTo>
                  <a:cubicBezTo>
                    <a:pt x="6061" y="2553"/>
                    <a:pt x="8896" y="1643"/>
                    <a:pt x="11730" y="732"/>
                  </a:cubicBezTo>
                  <a:cubicBezTo>
                    <a:pt x="12157" y="595"/>
                    <a:pt x="11955" y="1"/>
                    <a:pt x="1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3" name="Google Shape;8743;p60"/>
            <p:cNvSpPr/>
            <p:nvPr/>
          </p:nvSpPr>
          <p:spPr>
            <a:xfrm>
              <a:off x="2961150" y="2044250"/>
              <a:ext cx="230800" cy="83475"/>
            </a:xfrm>
            <a:custGeom>
              <a:avLst/>
              <a:gdLst/>
              <a:ahLst/>
              <a:cxnLst/>
              <a:rect l="l" t="t" r="r" b="b"/>
              <a:pathLst>
                <a:path w="9232" h="3339" extrusionOk="0">
                  <a:moveTo>
                    <a:pt x="6014" y="0"/>
                  </a:moveTo>
                  <a:cubicBezTo>
                    <a:pt x="3295" y="0"/>
                    <a:pt x="0" y="439"/>
                    <a:pt x="179" y="2424"/>
                  </a:cubicBezTo>
                  <a:cubicBezTo>
                    <a:pt x="227" y="2948"/>
                    <a:pt x="775" y="3310"/>
                    <a:pt x="1301" y="3336"/>
                  </a:cubicBezTo>
                  <a:cubicBezTo>
                    <a:pt x="1330" y="3337"/>
                    <a:pt x="1360" y="3338"/>
                    <a:pt x="1389" y="3338"/>
                  </a:cubicBezTo>
                  <a:cubicBezTo>
                    <a:pt x="1882" y="3338"/>
                    <a:pt x="2354" y="3128"/>
                    <a:pt x="2806" y="2923"/>
                  </a:cubicBezTo>
                  <a:cubicBezTo>
                    <a:pt x="4251" y="2266"/>
                    <a:pt x="5568" y="1560"/>
                    <a:pt x="6967" y="978"/>
                  </a:cubicBezTo>
                  <a:cubicBezTo>
                    <a:pt x="7690" y="677"/>
                    <a:pt x="8435" y="410"/>
                    <a:pt x="9232" y="201"/>
                  </a:cubicBezTo>
                  <a:cubicBezTo>
                    <a:pt x="8704" y="120"/>
                    <a:pt x="7438" y="0"/>
                    <a:pt x="6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4" name="Google Shape;8744;p60"/>
            <p:cNvSpPr/>
            <p:nvPr/>
          </p:nvSpPr>
          <p:spPr>
            <a:xfrm>
              <a:off x="2372575" y="1849925"/>
              <a:ext cx="668875" cy="306050"/>
            </a:xfrm>
            <a:custGeom>
              <a:avLst/>
              <a:gdLst/>
              <a:ahLst/>
              <a:cxnLst/>
              <a:rect l="l" t="t" r="r" b="b"/>
              <a:pathLst>
                <a:path w="26755" h="12242" extrusionOk="0">
                  <a:moveTo>
                    <a:pt x="16631" y="9668"/>
                  </a:moveTo>
                  <a:cubicBezTo>
                    <a:pt x="19222" y="8504"/>
                    <a:pt x="26755" y="3200"/>
                    <a:pt x="20890" y="1635"/>
                  </a:cubicBezTo>
                  <a:cubicBezTo>
                    <a:pt x="17960" y="853"/>
                    <a:pt x="14891" y="1571"/>
                    <a:pt x="11963" y="1177"/>
                  </a:cubicBezTo>
                  <a:cubicBezTo>
                    <a:pt x="8475" y="708"/>
                    <a:pt x="4962" y="0"/>
                    <a:pt x="1467" y="396"/>
                  </a:cubicBezTo>
                  <a:cubicBezTo>
                    <a:pt x="932" y="456"/>
                    <a:pt x="291" y="637"/>
                    <a:pt x="167" y="1161"/>
                  </a:cubicBezTo>
                  <a:cubicBezTo>
                    <a:pt x="0" y="1860"/>
                    <a:pt x="886" y="2301"/>
                    <a:pt x="1585" y="2465"/>
                  </a:cubicBezTo>
                  <a:cubicBezTo>
                    <a:pt x="3880" y="3005"/>
                    <a:pt x="6174" y="3546"/>
                    <a:pt x="8469" y="4085"/>
                  </a:cubicBezTo>
                  <a:cubicBezTo>
                    <a:pt x="6075" y="3483"/>
                    <a:pt x="3427" y="3980"/>
                    <a:pt x="1414" y="5409"/>
                  </a:cubicBezTo>
                  <a:cubicBezTo>
                    <a:pt x="946" y="5742"/>
                    <a:pt x="466" y="6297"/>
                    <a:pt x="696" y="6821"/>
                  </a:cubicBezTo>
                  <a:cubicBezTo>
                    <a:pt x="892" y="7263"/>
                    <a:pt x="1460" y="7365"/>
                    <a:pt x="1940" y="7408"/>
                  </a:cubicBezTo>
                  <a:cubicBezTo>
                    <a:pt x="4778" y="7662"/>
                    <a:pt x="7616" y="7917"/>
                    <a:pt x="10454" y="8170"/>
                  </a:cubicBezTo>
                  <a:cubicBezTo>
                    <a:pt x="8920" y="8377"/>
                    <a:pt x="7434" y="8925"/>
                    <a:pt x="6133" y="9763"/>
                  </a:cubicBezTo>
                  <a:cubicBezTo>
                    <a:pt x="5444" y="10207"/>
                    <a:pt x="4742" y="11086"/>
                    <a:pt x="5220" y="11753"/>
                  </a:cubicBezTo>
                  <a:cubicBezTo>
                    <a:pt x="5570" y="12242"/>
                    <a:pt x="6299" y="12200"/>
                    <a:pt x="6895" y="12105"/>
                  </a:cubicBezTo>
                  <a:cubicBezTo>
                    <a:pt x="10210" y="11580"/>
                    <a:pt x="13570" y="11043"/>
                    <a:pt x="16631" y="966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5" name="Google Shape;8745;p60"/>
            <p:cNvSpPr/>
            <p:nvPr/>
          </p:nvSpPr>
          <p:spPr>
            <a:xfrm>
              <a:off x="2367325" y="972625"/>
              <a:ext cx="1060600" cy="885925"/>
            </a:xfrm>
            <a:custGeom>
              <a:avLst/>
              <a:gdLst/>
              <a:ahLst/>
              <a:cxnLst/>
              <a:rect l="l" t="t" r="r" b="b"/>
              <a:pathLst>
                <a:path w="42424" h="35437" extrusionOk="0">
                  <a:moveTo>
                    <a:pt x="30306" y="35302"/>
                  </a:moveTo>
                  <a:cubicBezTo>
                    <a:pt x="33767" y="34753"/>
                    <a:pt x="40645" y="31823"/>
                    <a:pt x="41617" y="27891"/>
                  </a:cubicBezTo>
                  <a:cubicBezTo>
                    <a:pt x="42423" y="24623"/>
                    <a:pt x="37242" y="21974"/>
                    <a:pt x="36277" y="19179"/>
                  </a:cubicBezTo>
                  <a:cubicBezTo>
                    <a:pt x="35156" y="15934"/>
                    <a:pt x="34819" y="12318"/>
                    <a:pt x="32786" y="9553"/>
                  </a:cubicBezTo>
                  <a:cubicBezTo>
                    <a:pt x="30687" y="6699"/>
                    <a:pt x="27118" y="5280"/>
                    <a:pt x="23616" y="4740"/>
                  </a:cubicBezTo>
                  <a:cubicBezTo>
                    <a:pt x="20115" y="4199"/>
                    <a:pt x="16539" y="4396"/>
                    <a:pt x="13014" y="4042"/>
                  </a:cubicBezTo>
                  <a:cubicBezTo>
                    <a:pt x="8465" y="3587"/>
                    <a:pt x="4009" y="2203"/>
                    <a:pt x="1" y="1"/>
                  </a:cubicBezTo>
                  <a:cubicBezTo>
                    <a:pt x="199" y="3584"/>
                    <a:pt x="2635" y="6740"/>
                    <a:pt x="5624" y="8722"/>
                  </a:cubicBezTo>
                  <a:cubicBezTo>
                    <a:pt x="8613" y="10706"/>
                    <a:pt x="12128" y="11711"/>
                    <a:pt x="15580" y="12689"/>
                  </a:cubicBezTo>
                  <a:cubicBezTo>
                    <a:pt x="12506" y="13641"/>
                    <a:pt x="9432" y="14594"/>
                    <a:pt x="6358" y="15547"/>
                  </a:cubicBezTo>
                  <a:cubicBezTo>
                    <a:pt x="11475" y="18229"/>
                    <a:pt x="17635" y="18851"/>
                    <a:pt x="23186" y="17250"/>
                  </a:cubicBezTo>
                  <a:cubicBezTo>
                    <a:pt x="19689" y="18785"/>
                    <a:pt x="16194" y="20321"/>
                    <a:pt x="12697" y="21856"/>
                  </a:cubicBezTo>
                  <a:cubicBezTo>
                    <a:pt x="16526" y="22649"/>
                    <a:pt x="20476" y="22853"/>
                    <a:pt x="24365" y="22459"/>
                  </a:cubicBezTo>
                  <a:cubicBezTo>
                    <a:pt x="21298" y="22938"/>
                    <a:pt x="18361" y="24223"/>
                    <a:pt x="15930" y="26152"/>
                  </a:cubicBezTo>
                  <a:cubicBezTo>
                    <a:pt x="19259" y="27153"/>
                    <a:pt x="22973" y="26804"/>
                    <a:pt x="26059" y="25201"/>
                  </a:cubicBezTo>
                  <a:cubicBezTo>
                    <a:pt x="25722" y="26154"/>
                    <a:pt x="24661" y="26628"/>
                    <a:pt x="23678" y="26860"/>
                  </a:cubicBezTo>
                  <a:cubicBezTo>
                    <a:pt x="22694" y="27091"/>
                    <a:pt x="21629" y="27209"/>
                    <a:pt x="20842" y="27843"/>
                  </a:cubicBezTo>
                  <a:cubicBezTo>
                    <a:pt x="20056" y="28477"/>
                    <a:pt x="19800" y="29886"/>
                    <a:pt x="20651" y="30431"/>
                  </a:cubicBezTo>
                  <a:cubicBezTo>
                    <a:pt x="21251" y="30815"/>
                    <a:pt x="22036" y="30579"/>
                    <a:pt x="22704" y="30333"/>
                  </a:cubicBezTo>
                  <a:cubicBezTo>
                    <a:pt x="24502" y="29672"/>
                    <a:pt x="26299" y="29012"/>
                    <a:pt x="28097" y="28351"/>
                  </a:cubicBezTo>
                  <a:cubicBezTo>
                    <a:pt x="26128" y="28529"/>
                    <a:pt x="24313" y="29894"/>
                    <a:pt x="23596" y="31735"/>
                  </a:cubicBezTo>
                  <a:cubicBezTo>
                    <a:pt x="26329" y="32020"/>
                    <a:pt x="29123" y="31695"/>
                    <a:pt x="31716" y="30792"/>
                  </a:cubicBezTo>
                  <a:cubicBezTo>
                    <a:pt x="30559" y="31029"/>
                    <a:pt x="29321" y="31310"/>
                    <a:pt x="28522" y="32180"/>
                  </a:cubicBezTo>
                  <a:cubicBezTo>
                    <a:pt x="27721" y="33051"/>
                    <a:pt x="27705" y="34713"/>
                    <a:pt x="28775" y="35215"/>
                  </a:cubicBezTo>
                  <a:cubicBezTo>
                    <a:pt x="29245" y="35436"/>
                    <a:pt x="29793" y="35383"/>
                    <a:pt x="30306" y="35302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69333" y1="48444" x2="69333" y2="48444"/>
                        <a14:foregroundMark x1="95556" y1="35556" x2="95556" y2="3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08" y="2955802"/>
            <a:ext cx="790273" cy="790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36"/>
          <p:cNvSpPr/>
          <p:nvPr/>
        </p:nvSpPr>
        <p:spPr>
          <a:xfrm rot="336287" flipH="1">
            <a:off x="4827238" y="740763"/>
            <a:ext cx="1105589" cy="263752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6"/>
          <p:cNvSpPr/>
          <p:nvPr/>
        </p:nvSpPr>
        <p:spPr>
          <a:xfrm flipH="1">
            <a:off x="1813877" y="687408"/>
            <a:ext cx="602868" cy="182737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6"/>
          <p:cNvSpPr/>
          <p:nvPr/>
        </p:nvSpPr>
        <p:spPr>
          <a:xfrm flipH="1">
            <a:off x="3822362" y="1153188"/>
            <a:ext cx="1132382" cy="223441"/>
          </a:xfrm>
          <a:custGeom>
            <a:avLst/>
            <a:gdLst/>
            <a:ahLst/>
            <a:cxnLst/>
            <a:rect l="l" t="t" r="r" b="b"/>
            <a:pathLst>
              <a:path w="22245" h="1817" extrusionOk="0">
                <a:moveTo>
                  <a:pt x="11830" y="1"/>
                </a:moveTo>
                <a:cubicBezTo>
                  <a:pt x="11698" y="1"/>
                  <a:pt x="11566" y="4"/>
                  <a:pt x="11434" y="9"/>
                </a:cubicBezTo>
                <a:cubicBezTo>
                  <a:pt x="10281" y="61"/>
                  <a:pt x="9148" y="312"/>
                  <a:pt x="8005" y="478"/>
                </a:cubicBezTo>
                <a:cubicBezTo>
                  <a:pt x="6874" y="643"/>
                  <a:pt x="5731" y="726"/>
                  <a:pt x="4588" y="726"/>
                </a:cubicBezTo>
                <a:cubicBezTo>
                  <a:pt x="4321" y="726"/>
                  <a:pt x="4055" y="721"/>
                  <a:pt x="3788" y="712"/>
                </a:cubicBezTo>
                <a:lnTo>
                  <a:pt x="3788" y="712"/>
                </a:lnTo>
                <a:cubicBezTo>
                  <a:pt x="3678" y="582"/>
                  <a:pt x="3491" y="515"/>
                  <a:pt x="3311" y="515"/>
                </a:cubicBezTo>
                <a:cubicBezTo>
                  <a:pt x="3289" y="515"/>
                  <a:pt x="3266" y="516"/>
                  <a:pt x="3244" y="518"/>
                </a:cubicBezTo>
                <a:cubicBezTo>
                  <a:pt x="3083" y="534"/>
                  <a:pt x="2932" y="591"/>
                  <a:pt x="2785" y="657"/>
                </a:cubicBezTo>
                <a:lnTo>
                  <a:pt x="2785" y="657"/>
                </a:lnTo>
                <a:cubicBezTo>
                  <a:pt x="2655" y="647"/>
                  <a:pt x="2524" y="636"/>
                  <a:pt x="2394" y="624"/>
                </a:cubicBezTo>
                <a:lnTo>
                  <a:pt x="2394" y="624"/>
                </a:lnTo>
                <a:lnTo>
                  <a:pt x="2746" y="674"/>
                </a:lnTo>
                <a:lnTo>
                  <a:pt x="2746" y="674"/>
                </a:lnTo>
                <a:cubicBezTo>
                  <a:pt x="2679" y="705"/>
                  <a:pt x="2612" y="738"/>
                  <a:pt x="2545" y="769"/>
                </a:cubicBezTo>
                <a:cubicBezTo>
                  <a:pt x="1901" y="1063"/>
                  <a:pt x="1195" y="1216"/>
                  <a:pt x="488" y="1216"/>
                </a:cubicBezTo>
                <a:cubicBezTo>
                  <a:pt x="325" y="1216"/>
                  <a:pt x="162" y="1208"/>
                  <a:pt x="0" y="1191"/>
                </a:cubicBezTo>
                <a:lnTo>
                  <a:pt x="0" y="1191"/>
                </a:lnTo>
                <a:cubicBezTo>
                  <a:pt x="949" y="1361"/>
                  <a:pt x="1909" y="1531"/>
                  <a:pt x="2868" y="1531"/>
                </a:cubicBezTo>
                <a:cubicBezTo>
                  <a:pt x="3156" y="1531"/>
                  <a:pt x="3444" y="1515"/>
                  <a:pt x="3731" y="1480"/>
                </a:cubicBezTo>
                <a:cubicBezTo>
                  <a:pt x="4219" y="1420"/>
                  <a:pt x="4713" y="1303"/>
                  <a:pt x="5199" y="1303"/>
                </a:cubicBezTo>
                <a:cubicBezTo>
                  <a:pt x="5383" y="1303"/>
                  <a:pt x="5566" y="1320"/>
                  <a:pt x="5747" y="1363"/>
                </a:cubicBezTo>
                <a:cubicBezTo>
                  <a:pt x="6058" y="1437"/>
                  <a:pt x="6353" y="1587"/>
                  <a:pt x="6672" y="1612"/>
                </a:cubicBezTo>
                <a:cubicBezTo>
                  <a:pt x="6704" y="1614"/>
                  <a:pt x="6737" y="1615"/>
                  <a:pt x="6769" y="1615"/>
                </a:cubicBezTo>
                <a:cubicBezTo>
                  <a:pt x="7330" y="1615"/>
                  <a:pt x="7873" y="1261"/>
                  <a:pt x="8423" y="1261"/>
                </a:cubicBezTo>
                <a:cubicBezTo>
                  <a:pt x="8503" y="1261"/>
                  <a:pt x="8584" y="1269"/>
                  <a:pt x="8665" y="1286"/>
                </a:cubicBezTo>
                <a:cubicBezTo>
                  <a:pt x="8956" y="1350"/>
                  <a:pt x="9212" y="1536"/>
                  <a:pt x="9506" y="1579"/>
                </a:cubicBezTo>
                <a:cubicBezTo>
                  <a:pt x="9558" y="1587"/>
                  <a:pt x="9610" y="1590"/>
                  <a:pt x="9661" y="1590"/>
                </a:cubicBezTo>
                <a:cubicBezTo>
                  <a:pt x="9817" y="1590"/>
                  <a:pt x="9972" y="1561"/>
                  <a:pt x="10127" y="1537"/>
                </a:cubicBezTo>
                <a:cubicBezTo>
                  <a:pt x="10606" y="1461"/>
                  <a:pt x="11088" y="1432"/>
                  <a:pt x="11570" y="1432"/>
                </a:cubicBezTo>
                <a:cubicBezTo>
                  <a:pt x="12816" y="1432"/>
                  <a:pt x="14070" y="1628"/>
                  <a:pt x="15316" y="1729"/>
                </a:cubicBezTo>
                <a:cubicBezTo>
                  <a:pt x="16097" y="1792"/>
                  <a:pt x="16880" y="1817"/>
                  <a:pt x="17663" y="1817"/>
                </a:cubicBezTo>
                <a:cubicBezTo>
                  <a:pt x="19191" y="1817"/>
                  <a:pt x="20721" y="1720"/>
                  <a:pt x="22245" y="1617"/>
                </a:cubicBezTo>
                <a:cubicBezTo>
                  <a:pt x="21000" y="1577"/>
                  <a:pt x="19754" y="1536"/>
                  <a:pt x="18509" y="1496"/>
                </a:cubicBezTo>
                <a:cubicBezTo>
                  <a:pt x="18109" y="1483"/>
                  <a:pt x="17705" y="1469"/>
                  <a:pt x="17324" y="1347"/>
                </a:cubicBezTo>
                <a:cubicBezTo>
                  <a:pt x="16913" y="1217"/>
                  <a:pt x="16541" y="962"/>
                  <a:pt x="16114" y="899"/>
                </a:cubicBezTo>
                <a:cubicBezTo>
                  <a:pt x="15862" y="862"/>
                  <a:pt x="15604" y="895"/>
                  <a:pt x="15353" y="855"/>
                </a:cubicBezTo>
                <a:cubicBezTo>
                  <a:pt x="15032" y="803"/>
                  <a:pt x="14742" y="639"/>
                  <a:pt x="14444" y="506"/>
                </a:cubicBezTo>
                <a:cubicBezTo>
                  <a:pt x="13629" y="139"/>
                  <a:pt x="12727" y="1"/>
                  <a:pt x="1183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6"/>
          <p:cNvSpPr/>
          <p:nvPr/>
        </p:nvSpPr>
        <p:spPr>
          <a:xfrm>
            <a:off x="8321764" y="687408"/>
            <a:ext cx="602868" cy="182737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0" name="Google Shape;2540;p36"/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2541" name="Google Shape;2541;p36"/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6"/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6"/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6"/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535;p36">
            <a:extLst>
              <a:ext uri="{FF2B5EF4-FFF2-40B4-BE49-F238E27FC236}">
                <a16:creationId xmlns:a16="http://schemas.microsoft.com/office/drawing/2014/main" id="{FE70513E-A3DC-AAAC-8D29-14A6DE0E3C07}"/>
              </a:ext>
            </a:extLst>
          </p:cNvPr>
          <p:cNvSpPr txBox="1">
            <a:spLocks/>
          </p:cNvSpPr>
          <p:nvPr/>
        </p:nvSpPr>
        <p:spPr>
          <a:xfrm>
            <a:off x="505050" y="509174"/>
            <a:ext cx="39777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45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r>
              <a:rPr lang="en-US" sz="3600" dirty="0">
                <a:solidFill>
                  <a:srgbClr val="335F75"/>
                </a:solidFill>
              </a:rPr>
              <a:t>Certificate</a:t>
            </a:r>
            <a:endParaRPr lang="id-ID" sz="3600" dirty="0">
              <a:solidFill>
                <a:srgbClr val="335F75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BBA899-A96C-1146-D439-6FE5D640AEAE}"/>
              </a:ext>
            </a:extLst>
          </p:cNvPr>
          <p:cNvGrpSpPr/>
          <p:nvPr/>
        </p:nvGrpSpPr>
        <p:grpSpPr>
          <a:xfrm>
            <a:off x="5493468" y="68555"/>
            <a:ext cx="3960440" cy="433153"/>
            <a:chOff x="5493468" y="68555"/>
            <a:chExt cx="3960440" cy="4331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6FF390-C168-FEBE-7C6B-1AB6F9891F86}"/>
                </a:ext>
              </a:extLst>
            </p:cNvPr>
            <p:cNvSpPr txBox="1"/>
            <p:nvPr/>
          </p:nvSpPr>
          <p:spPr>
            <a:xfrm>
              <a:off x="7476298" y="70821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335F75"/>
                  </a:solidFill>
                  <a:latin typeface="Aclonica"/>
                  <a:sym typeface="Aclonica"/>
                </a:rPr>
                <a:t>C</a:t>
              </a: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ahya Aditya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Dibimbing Batch 16</a:t>
              </a:r>
              <a:endParaRPr lang="id-ID" sz="11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45FFC3-EF9B-80FA-CA3C-856EE636CAFD}"/>
                </a:ext>
              </a:extLst>
            </p:cNvPr>
            <p:cNvSpPr txBox="1"/>
            <p:nvPr/>
          </p:nvSpPr>
          <p:spPr>
            <a:xfrm>
              <a:off x="5493468" y="68555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335F75"/>
                  </a:solidFill>
                  <a:latin typeface="Aclonica"/>
                  <a:sym typeface="Aclonica"/>
                </a:rPr>
                <a:t>Tour &amp; Travel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Customer Churn</a:t>
              </a:r>
              <a:endParaRPr lang="id-ID" sz="11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06E0466-9E64-73B3-4C8F-C98F316C3CAB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05" y="92959"/>
              <a:ext cx="0" cy="386349"/>
            </a:xfrm>
            <a:prstGeom prst="line">
              <a:avLst/>
            </a:prstGeom>
            <a:ln w="28575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5" t="26200" r="8628" b="49921"/>
          <a:stretch/>
        </p:blipFill>
        <p:spPr>
          <a:xfrm>
            <a:off x="5868143" y="1923679"/>
            <a:ext cx="3024337" cy="19160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4" b="58516"/>
          <a:stretch/>
        </p:blipFill>
        <p:spPr>
          <a:xfrm>
            <a:off x="3059832" y="1923678"/>
            <a:ext cx="2694637" cy="19281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0" y="1923678"/>
            <a:ext cx="2726280" cy="19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36"/>
          <p:cNvSpPr/>
          <p:nvPr/>
        </p:nvSpPr>
        <p:spPr>
          <a:xfrm rot="336287" flipH="1">
            <a:off x="4827238" y="740763"/>
            <a:ext cx="1105589" cy="263752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6"/>
          <p:cNvSpPr/>
          <p:nvPr/>
        </p:nvSpPr>
        <p:spPr>
          <a:xfrm flipH="1">
            <a:off x="1813877" y="687408"/>
            <a:ext cx="602868" cy="182737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6"/>
          <p:cNvSpPr/>
          <p:nvPr/>
        </p:nvSpPr>
        <p:spPr>
          <a:xfrm flipH="1">
            <a:off x="3822362" y="1153188"/>
            <a:ext cx="1132382" cy="223441"/>
          </a:xfrm>
          <a:custGeom>
            <a:avLst/>
            <a:gdLst/>
            <a:ahLst/>
            <a:cxnLst/>
            <a:rect l="l" t="t" r="r" b="b"/>
            <a:pathLst>
              <a:path w="22245" h="1817" extrusionOk="0">
                <a:moveTo>
                  <a:pt x="11830" y="1"/>
                </a:moveTo>
                <a:cubicBezTo>
                  <a:pt x="11698" y="1"/>
                  <a:pt x="11566" y="4"/>
                  <a:pt x="11434" y="9"/>
                </a:cubicBezTo>
                <a:cubicBezTo>
                  <a:pt x="10281" y="61"/>
                  <a:pt x="9148" y="312"/>
                  <a:pt x="8005" y="478"/>
                </a:cubicBezTo>
                <a:cubicBezTo>
                  <a:pt x="6874" y="643"/>
                  <a:pt x="5731" y="726"/>
                  <a:pt x="4588" y="726"/>
                </a:cubicBezTo>
                <a:cubicBezTo>
                  <a:pt x="4321" y="726"/>
                  <a:pt x="4055" y="721"/>
                  <a:pt x="3788" y="712"/>
                </a:cubicBezTo>
                <a:lnTo>
                  <a:pt x="3788" y="712"/>
                </a:lnTo>
                <a:cubicBezTo>
                  <a:pt x="3678" y="582"/>
                  <a:pt x="3491" y="515"/>
                  <a:pt x="3311" y="515"/>
                </a:cubicBezTo>
                <a:cubicBezTo>
                  <a:pt x="3289" y="515"/>
                  <a:pt x="3266" y="516"/>
                  <a:pt x="3244" y="518"/>
                </a:cubicBezTo>
                <a:cubicBezTo>
                  <a:pt x="3083" y="534"/>
                  <a:pt x="2932" y="591"/>
                  <a:pt x="2785" y="657"/>
                </a:cubicBezTo>
                <a:lnTo>
                  <a:pt x="2785" y="657"/>
                </a:lnTo>
                <a:cubicBezTo>
                  <a:pt x="2655" y="647"/>
                  <a:pt x="2524" y="636"/>
                  <a:pt x="2394" y="624"/>
                </a:cubicBezTo>
                <a:lnTo>
                  <a:pt x="2394" y="624"/>
                </a:lnTo>
                <a:lnTo>
                  <a:pt x="2746" y="674"/>
                </a:lnTo>
                <a:lnTo>
                  <a:pt x="2746" y="674"/>
                </a:lnTo>
                <a:cubicBezTo>
                  <a:pt x="2679" y="705"/>
                  <a:pt x="2612" y="738"/>
                  <a:pt x="2545" y="769"/>
                </a:cubicBezTo>
                <a:cubicBezTo>
                  <a:pt x="1901" y="1063"/>
                  <a:pt x="1195" y="1216"/>
                  <a:pt x="488" y="1216"/>
                </a:cubicBezTo>
                <a:cubicBezTo>
                  <a:pt x="325" y="1216"/>
                  <a:pt x="162" y="1208"/>
                  <a:pt x="0" y="1191"/>
                </a:cubicBezTo>
                <a:lnTo>
                  <a:pt x="0" y="1191"/>
                </a:lnTo>
                <a:cubicBezTo>
                  <a:pt x="949" y="1361"/>
                  <a:pt x="1909" y="1531"/>
                  <a:pt x="2868" y="1531"/>
                </a:cubicBezTo>
                <a:cubicBezTo>
                  <a:pt x="3156" y="1531"/>
                  <a:pt x="3444" y="1515"/>
                  <a:pt x="3731" y="1480"/>
                </a:cubicBezTo>
                <a:cubicBezTo>
                  <a:pt x="4219" y="1420"/>
                  <a:pt x="4713" y="1303"/>
                  <a:pt x="5199" y="1303"/>
                </a:cubicBezTo>
                <a:cubicBezTo>
                  <a:pt x="5383" y="1303"/>
                  <a:pt x="5566" y="1320"/>
                  <a:pt x="5747" y="1363"/>
                </a:cubicBezTo>
                <a:cubicBezTo>
                  <a:pt x="6058" y="1437"/>
                  <a:pt x="6353" y="1587"/>
                  <a:pt x="6672" y="1612"/>
                </a:cubicBezTo>
                <a:cubicBezTo>
                  <a:pt x="6704" y="1614"/>
                  <a:pt x="6737" y="1615"/>
                  <a:pt x="6769" y="1615"/>
                </a:cubicBezTo>
                <a:cubicBezTo>
                  <a:pt x="7330" y="1615"/>
                  <a:pt x="7873" y="1261"/>
                  <a:pt x="8423" y="1261"/>
                </a:cubicBezTo>
                <a:cubicBezTo>
                  <a:pt x="8503" y="1261"/>
                  <a:pt x="8584" y="1269"/>
                  <a:pt x="8665" y="1286"/>
                </a:cubicBezTo>
                <a:cubicBezTo>
                  <a:pt x="8956" y="1350"/>
                  <a:pt x="9212" y="1536"/>
                  <a:pt x="9506" y="1579"/>
                </a:cubicBezTo>
                <a:cubicBezTo>
                  <a:pt x="9558" y="1587"/>
                  <a:pt x="9610" y="1590"/>
                  <a:pt x="9661" y="1590"/>
                </a:cubicBezTo>
                <a:cubicBezTo>
                  <a:pt x="9817" y="1590"/>
                  <a:pt x="9972" y="1561"/>
                  <a:pt x="10127" y="1537"/>
                </a:cubicBezTo>
                <a:cubicBezTo>
                  <a:pt x="10606" y="1461"/>
                  <a:pt x="11088" y="1432"/>
                  <a:pt x="11570" y="1432"/>
                </a:cubicBezTo>
                <a:cubicBezTo>
                  <a:pt x="12816" y="1432"/>
                  <a:pt x="14070" y="1628"/>
                  <a:pt x="15316" y="1729"/>
                </a:cubicBezTo>
                <a:cubicBezTo>
                  <a:pt x="16097" y="1792"/>
                  <a:pt x="16880" y="1817"/>
                  <a:pt x="17663" y="1817"/>
                </a:cubicBezTo>
                <a:cubicBezTo>
                  <a:pt x="19191" y="1817"/>
                  <a:pt x="20721" y="1720"/>
                  <a:pt x="22245" y="1617"/>
                </a:cubicBezTo>
                <a:cubicBezTo>
                  <a:pt x="21000" y="1577"/>
                  <a:pt x="19754" y="1536"/>
                  <a:pt x="18509" y="1496"/>
                </a:cubicBezTo>
                <a:cubicBezTo>
                  <a:pt x="18109" y="1483"/>
                  <a:pt x="17705" y="1469"/>
                  <a:pt x="17324" y="1347"/>
                </a:cubicBezTo>
                <a:cubicBezTo>
                  <a:pt x="16913" y="1217"/>
                  <a:pt x="16541" y="962"/>
                  <a:pt x="16114" y="899"/>
                </a:cubicBezTo>
                <a:cubicBezTo>
                  <a:pt x="15862" y="862"/>
                  <a:pt x="15604" y="895"/>
                  <a:pt x="15353" y="855"/>
                </a:cubicBezTo>
                <a:cubicBezTo>
                  <a:pt x="15032" y="803"/>
                  <a:pt x="14742" y="639"/>
                  <a:pt x="14444" y="506"/>
                </a:cubicBezTo>
                <a:cubicBezTo>
                  <a:pt x="13629" y="139"/>
                  <a:pt x="12727" y="1"/>
                  <a:pt x="1183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6"/>
          <p:cNvSpPr/>
          <p:nvPr/>
        </p:nvSpPr>
        <p:spPr>
          <a:xfrm>
            <a:off x="8321764" y="687408"/>
            <a:ext cx="602868" cy="182737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0" name="Google Shape;2540;p36"/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2541" name="Google Shape;2541;p36"/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6"/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6"/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6"/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535;p36">
            <a:extLst>
              <a:ext uri="{FF2B5EF4-FFF2-40B4-BE49-F238E27FC236}">
                <a16:creationId xmlns:a16="http://schemas.microsoft.com/office/drawing/2014/main" id="{FE70513E-A3DC-AAAC-8D29-14A6DE0E3C07}"/>
              </a:ext>
            </a:extLst>
          </p:cNvPr>
          <p:cNvSpPr txBox="1">
            <a:spLocks/>
          </p:cNvSpPr>
          <p:nvPr/>
        </p:nvSpPr>
        <p:spPr>
          <a:xfrm>
            <a:off x="505050" y="2035248"/>
            <a:ext cx="39777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45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r>
              <a:rPr lang="id-ID" sz="3600" dirty="0">
                <a:solidFill>
                  <a:srgbClr val="335F75"/>
                </a:solidFill>
              </a:rPr>
              <a:t>Working Experience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8DF3C-7475-B9CF-9C02-BBF7E0618189}"/>
              </a:ext>
            </a:extLst>
          </p:cNvPr>
          <p:cNvSpPr txBox="1"/>
          <p:nvPr/>
        </p:nvSpPr>
        <p:spPr>
          <a:xfrm>
            <a:off x="4021956" y="628178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335F75"/>
                </a:solidFill>
                <a:effectLst/>
                <a:uLnTx/>
                <a:uFillTx/>
                <a:latin typeface="Actor"/>
                <a:sym typeface="Actor"/>
              </a:rPr>
              <a:t>STIE GICI Business School – Marketer</a:t>
            </a:r>
          </a:p>
          <a:p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335F75"/>
                </a:solidFill>
                <a:effectLst/>
                <a:uLnTx/>
                <a:uFillTx/>
                <a:latin typeface="Actor"/>
                <a:sym typeface="Actor"/>
              </a:rPr>
              <a:t>(2016 - 2018)</a:t>
            </a:r>
          </a:p>
          <a:p>
            <a:r>
              <a:rPr lang="id-ID" b="0" i="0" dirty="0">
                <a:solidFill>
                  <a:srgbClr val="335F75"/>
                </a:solidFill>
                <a:effectLst/>
                <a:latin typeface="-apple-system"/>
              </a:rPr>
              <a:t>-</a:t>
            </a:r>
            <a:r>
              <a:rPr lang="en-US" b="0" i="0" dirty="0">
                <a:solidFill>
                  <a:srgbClr val="335F75"/>
                </a:solidFill>
                <a:effectLst/>
                <a:latin typeface="-apple-system"/>
              </a:rPr>
              <a:t> Working in Marketing </a:t>
            </a:r>
            <a:r>
              <a:rPr lang="en-US" b="0" i="0" dirty="0" err="1">
                <a:solidFill>
                  <a:srgbClr val="335F75"/>
                </a:solidFill>
                <a:effectLst/>
                <a:latin typeface="-apple-system"/>
              </a:rPr>
              <a:t>Departement</a:t>
            </a:r>
            <a:r>
              <a:rPr lang="en-US" b="0" i="0" dirty="0">
                <a:solidFill>
                  <a:srgbClr val="335F75"/>
                </a:solidFill>
                <a:effectLst/>
                <a:latin typeface="-apple-system"/>
              </a:rPr>
              <a:t> STIE GICI</a:t>
            </a:r>
            <a:br>
              <a:rPr lang="en-US" dirty="0">
                <a:solidFill>
                  <a:srgbClr val="335F75"/>
                </a:solidFill>
              </a:rPr>
            </a:br>
            <a:r>
              <a:rPr lang="en-US" b="0" i="0" dirty="0">
                <a:solidFill>
                  <a:srgbClr val="335F75"/>
                </a:solidFill>
                <a:effectLst/>
                <a:latin typeface="-apple-system"/>
              </a:rPr>
              <a:t>- Share info Highschool Student at Bogor</a:t>
            </a:r>
            <a:br>
              <a:rPr lang="en-US" dirty="0">
                <a:solidFill>
                  <a:srgbClr val="335F75"/>
                </a:solidFill>
              </a:rPr>
            </a:br>
            <a:r>
              <a:rPr lang="en-US" b="0" i="0" dirty="0">
                <a:solidFill>
                  <a:srgbClr val="335F75"/>
                </a:solidFill>
                <a:effectLst/>
                <a:latin typeface="-apple-system"/>
              </a:rPr>
              <a:t>- Make event workshop at campus</a:t>
            </a:r>
            <a:r>
              <a:rPr lang="id-ID" dirty="0">
                <a:solidFill>
                  <a:srgbClr val="335F75"/>
                </a:solidFill>
                <a:latin typeface="Actor"/>
                <a:sym typeface="Actor"/>
              </a:rPr>
              <a:t> </a:t>
            </a:r>
            <a:endParaRPr lang="en-US" dirty="0">
              <a:solidFill>
                <a:srgbClr val="335F75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BBA899-A96C-1146-D439-6FE5D640AEAE}"/>
              </a:ext>
            </a:extLst>
          </p:cNvPr>
          <p:cNvGrpSpPr/>
          <p:nvPr/>
        </p:nvGrpSpPr>
        <p:grpSpPr>
          <a:xfrm>
            <a:off x="5493468" y="68555"/>
            <a:ext cx="3960440" cy="433153"/>
            <a:chOff x="5493468" y="68555"/>
            <a:chExt cx="3960440" cy="4331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6FF390-C168-FEBE-7C6B-1AB6F9891F86}"/>
                </a:ext>
              </a:extLst>
            </p:cNvPr>
            <p:cNvSpPr txBox="1"/>
            <p:nvPr/>
          </p:nvSpPr>
          <p:spPr>
            <a:xfrm>
              <a:off x="7476298" y="70821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335F75"/>
                  </a:solidFill>
                  <a:latin typeface="Aclonica"/>
                  <a:sym typeface="Aclonica"/>
                </a:rPr>
                <a:t>C</a:t>
              </a: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ahya Aditya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Dibimbing Batch 16</a:t>
              </a:r>
              <a:endParaRPr lang="id-ID" sz="11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45FFC3-EF9B-80FA-CA3C-856EE636CAFD}"/>
                </a:ext>
              </a:extLst>
            </p:cNvPr>
            <p:cNvSpPr txBox="1"/>
            <p:nvPr/>
          </p:nvSpPr>
          <p:spPr>
            <a:xfrm>
              <a:off x="5493468" y="68555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335F75"/>
                  </a:solidFill>
                  <a:latin typeface="Aclonica"/>
                  <a:sym typeface="Aclonica"/>
                </a:rPr>
                <a:t>Tour &amp; Travel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Customer Churn</a:t>
              </a:r>
              <a:endParaRPr lang="id-ID" sz="11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06E0466-9E64-73B3-4C8F-C98F316C3CAB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05" y="92959"/>
              <a:ext cx="0" cy="386349"/>
            </a:xfrm>
            <a:prstGeom prst="line">
              <a:avLst/>
            </a:prstGeom>
            <a:ln w="28575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972A60-B0C2-DECC-554B-80FEA992931D}"/>
              </a:ext>
            </a:extLst>
          </p:cNvPr>
          <p:cNvSpPr txBox="1"/>
          <p:nvPr/>
        </p:nvSpPr>
        <p:spPr>
          <a:xfrm>
            <a:off x="4033244" y="1888607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335F75"/>
                </a:solidFill>
                <a:effectLst/>
                <a:uLnTx/>
                <a:uFillTx/>
                <a:latin typeface="Actor"/>
                <a:sym typeface="Actor"/>
              </a:rPr>
              <a:t>CV Syifa Herbal Alami – Admin Marketplace</a:t>
            </a:r>
          </a:p>
          <a:p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335F75"/>
                </a:solidFill>
                <a:effectLst/>
                <a:uLnTx/>
                <a:uFillTx/>
                <a:latin typeface="Actor"/>
                <a:sym typeface="Actor"/>
              </a:rPr>
              <a:t>(2019 - 2021)</a:t>
            </a:r>
          </a:p>
          <a:p>
            <a:r>
              <a:rPr lang="id-ID" b="0" i="0" dirty="0">
                <a:solidFill>
                  <a:srgbClr val="335F75"/>
                </a:solidFill>
                <a:effectLst/>
                <a:latin typeface="-apple-system"/>
              </a:rPr>
              <a:t>- </a:t>
            </a:r>
            <a:r>
              <a:rPr lang="en-US" b="0" i="0" dirty="0">
                <a:solidFill>
                  <a:srgbClr val="335F75"/>
                </a:solidFill>
                <a:effectLst/>
                <a:latin typeface="-apple-system"/>
              </a:rPr>
              <a:t>Operate sale Marketplace Shopee account</a:t>
            </a:r>
            <a:br>
              <a:rPr lang="en-US" dirty="0">
                <a:solidFill>
                  <a:srgbClr val="335F75"/>
                </a:solidFill>
              </a:rPr>
            </a:br>
            <a:r>
              <a:rPr lang="en-US" b="0" i="0" dirty="0">
                <a:solidFill>
                  <a:srgbClr val="335F75"/>
                </a:solidFill>
                <a:effectLst/>
                <a:latin typeface="-apple-system"/>
              </a:rPr>
              <a:t>- Process trouble buyer and seller about refund</a:t>
            </a:r>
            <a:br>
              <a:rPr lang="en-US" dirty="0">
                <a:solidFill>
                  <a:srgbClr val="335F75"/>
                </a:solidFill>
              </a:rPr>
            </a:br>
            <a:r>
              <a:rPr lang="en-US" b="0" i="0" dirty="0">
                <a:solidFill>
                  <a:srgbClr val="335F75"/>
                </a:solidFill>
                <a:effectLst/>
                <a:latin typeface="-apple-system"/>
              </a:rPr>
              <a:t>- Reply chatting customer</a:t>
            </a:r>
            <a:endParaRPr lang="en-US" dirty="0">
              <a:solidFill>
                <a:srgbClr val="335F7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96B43-792A-7B56-2CB4-F8E24DFBAE5D}"/>
              </a:ext>
            </a:extLst>
          </p:cNvPr>
          <p:cNvSpPr txBox="1"/>
          <p:nvPr/>
        </p:nvSpPr>
        <p:spPr>
          <a:xfrm>
            <a:off x="4021956" y="3132001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335F75"/>
                </a:solidFill>
                <a:effectLst/>
                <a:uLnTx/>
                <a:uFillTx/>
                <a:latin typeface="Actor"/>
                <a:sym typeface="Actor"/>
              </a:rPr>
              <a:t>PT Midi Utama Indonesia – Staff</a:t>
            </a:r>
          </a:p>
          <a:p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335F75"/>
                </a:solidFill>
                <a:effectLst/>
                <a:uLnTx/>
                <a:uFillTx/>
                <a:latin typeface="Actor"/>
                <a:sym typeface="Actor"/>
              </a:rPr>
              <a:t>(2021 -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5F75"/>
                </a:solidFill>
                <a:effectLst/>
                <a:uLnTx/>
                <a:uFillTx/>
                <a:latin typeface="Actor"/>
                <a:sym typeface="Actor"/>
              </a:rPr>
              <a:t>2023</a:t>
            </a:r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335F75"/>
                </a:solidFill>
                <a:effectLst/>
                <a:uLnTx/>
                <a:uFillTx/>
                <a:latin typeface="Actor"/>
                <a:sym typeface="Actor"/>
              </a:rPr>
              <a:t>)</a:t>
            </a:r>
          </a:p>
          <a:p>
            <a:r>
              <a:rPr lang="id-ID" b="0" i="0" dirty="0">
                <a:solidFill>
                  <a:srgbClr val="335F75"/>
                </a:solidFill>
                <a:effectLst/>
                <a:latin typeface="-apple-system"/>
              </a:rPr>
              <a:t>-</a:t>
            </a:r>
            <a:r>
              <a:rPr lang="en-US" b="0" i="0" dirty="0">
                <a:solidFill>
                  <a:srgbClr val="335F75"/>
                </a:solidFill>
                <a:effectLst/>
                <a:latin typeface="-apple-system"/>
              </a:rPr>
              <a:t> Check of safe money at Store </a:t>
            </a:r>
            <a:br>
              <a:rPr lang="en-US" dirty="0">
                <a:solidFill>
                  <a:srgbClr val="335F75"/>
                </a:solidFill>
              </a:rPr>
            </a:br>
            <a:r>
              <a:rPr lang="en-US" b="0" i="0" dirty="0">
                <a:solidFill>
                  <a:srgbClr val="335F75"/>
                </a:solidFill>
                <a:effectLst/>
                <a:latin typeface="-apple-system"/>
              </a:rPr>
              <a:t>- Entry data product Stock </a:t>
            </a:r>
            <a:r>
              <a:rPr lang="en-US" b="0" i="0" dirty="0" err="1">
                <a:solidFill>
                  <a:srgbClr val="335F75"/>
                </a:solidFill>
                <a:effectLst/>
                <a:latin typeface="-apple-system"/>
              </a:rPr>
              <a:t>Opname</a:t>
            </a:r>
            <a:br>
              <a:rPr lang="en-US" dirty="0">
                <a:solidFill>
                  <a:srgbClr val="335F75"/>
                </a:solidFill>
              </a:rPr>
            </a:br>
            <a:r>
              <a:rPr lang="en-US" b="0" i="0" dirty="0">
                <a:solidFill>
                  <a:srgbClr val="335F75"/>
                </a:solidFill>
                <a:effectLst/>
                <a:latin typeface="-apple-system"/>
              </a:rPr>
              <a:t>- Do adjustment till fix to Store</a:t>
            </a:r>
            <a:endParaRPr lang="en-US" dirty="0">
              <a:solidFill>
                <a:srgbClr val="335F75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F734E9-4148-FB95-2F8C-D371EB9F3796}"/>
              </a:ext>
            </a:extLst>
          </p:cNvPr>
          <p:cNvGrpSpPr/>
          <p:nvPr/>
        </p:nvGrpSpPr>
        <p:grpSpPr>
          <a:xfrm>
            <a:off x="3635896" y="718021"/>
            <a:ext cx="127064" cy="3491434"/>
            <a:chOff x="3635896" y="718021"/>
            <a:chExt cx="127064" cy="349143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C16D4B-C649-BAC8-D463-090D2FD08D3B}"/>
                </a:ext>
              </a:extLst>
            </p:cNvPr>
            <p:cNvCxnSpPr>
              <a:cxnSpLocks/>
              <a:stCxn id="16" idx="4"/>
              <a:endCxn id="5" idx="0"/>
            </p:cNvCxnSpPr>
            <p:nvPr/>
          </p:nvCxnSpPr>
          <p:spPr>
            <a:xfrm>
              <a:off x="3698665" y="843558"/>
              <a:ext cx="1527" cy="3240360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9BB81BB-23E8-F523-37CF-BA5EBBBD31E1}"/>
                </a:ext>
              </a:extLst>
            </p:cNvPr>
            <p:cNvSpPr/>
            <p:nvPr/>
          </p:nvSpPr>
          <p:spPr>
            <a:xfrm>
              <a:off x="3635896" y="718021"/>
              <a:ext cx="125537" cy="125537"/>
            </a:xfrm>
            <a:prstGeom prst="flowChartConnector">
              <a:avLst/>
            </a:prstGeom>
            <a:solidFill>
              <a:srgbClr val="335F75"/>
            </a:solidFill>
            <a:ln>
              <a:solidFill>
                <a:srgbClr val="33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32CC217A-AC0B-2C53-4E46-78B40154D3C8}"/>
                </a:ext>
              </a:extLst>
            </p:cNvPr>
            <p:cNvSpPr/>
            <p:nvPr/>
          </p:nvSpPr>
          <p:spPr>
            <a:xfrm>
              <a:off x="3635896" y="2355726"/>
              <a:ext cx="125537" cy="125537"/>
            </a:xfrm>
            <a:prstGeom prst="flowChartConnector">
              <a:avLst/>
            </a:prstGeom>
            <a:solidFill>
              <a:srgbClr val="335F75"/>
            </a:solidFill>
            <a:ln>
              <a:solidFill>
                <a:srgbClr val="33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75639FE-C90B-C75D-0542-8C94C2EF8DD8}"/>
                </a:ext>
              </a:extLst>
            </p:cNvPr>
            <p:cNvSpPr/>
            <p:nvPr/>
          </p:nvSpPr>
          <p:spPr>
            <a:xfrm>
              <a:off x="3637423" y="4083918"/>
              <a:ext cx="125537" cy="125537"/>
            </a:xfrm>
            <a:prstGeom prst="flowChartConnector">
              <a:avLst/>
            </a:prstGeom>
            <a:solidFill>
              <a:srgbClr val="335F75"/>
            </a:solidFill>
            <a:ln>
              <a:solidFill>
                <a:srgbClr val="33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450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36"/>
          <p:cNvSpPr/>
          <p:nvPr/>
        </p:nvSpPr>
        <p:spPr>
          <a:xfrm rot="336287" flipH="1">
            <a:off x="4827238" y="740763"/>
            <a:ext cx="1105589" cy="263752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6"/>
          <p:cNvSpPr/>
          <p:nvPr/>
        </p:nvSpPr>
        <p:spPr>
          <a:xfrm flipH="1">
            <a:off x="1813877" y="687408"/>
            <a:ext cx="602868" cy="182737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6"/>
          <p:cNvSpPr/>
          <p:nvPr/>
        </p:nvSpPr>
        <p:spPr>
          <a:xfrm flipH="1">
            <a:off x="3822362" y="1153188"/>
            <a:ext cx="1132382" cy="223441"/>
          </a:xfrm>
          <a:custGeom>
            <a:avLst/>
            <a:gdLst/>
            <a:ahLst/>
            <a:cxnLst/>
            <a:rect l="l" t="t" r="r" b="b"/>
            <a:pathLst>
              <a:path w="22245" h="1817" extrusionOk="0">
                <a:moveTo>
                  <a:pt x="11830" y="1"/>
                </a:moveTo>
                <a:cubicBezTo>
                  <a:pt x="11698" y="1"/>
                  <a:pt x="11566" y="4"/>
                  <a:pt x="11434" y="9"/>
                </a:cubicBezTo>
                <a:cubicBezTo>
                  <a:pt x="10281" y="61"/>
                  <a:pt x="9148" y="312"/>
                  <a:pt x="8005" y="478"/>
                </a:cubicBezTo>
                <a:cubicBezTo>
                  <a:pt x="6874" y="643"/>
                  <a:pt x="5731" y="726"/>
                  <a:pt x="4588" y="726"/>
                </a:cubicBezTo>
                <a:cubicBezTo>
                  <a:pt x="4321" y="726"/>
                  <a:pt x="4055" y="721"/>
                  <a:pt x="3788" y="712"/>
                </a:cubicBezTo>
                <a:lnTo>
                  <a:pt x="3788" y="712"/>
                </a:lnTo>
                <a:cubicBezTo>
                  <a:pt x="3678" y="582"/>
                  <a:pt x="3491" y="515"/>
                  <a:pt x="3311" y="515"/>
                </a:cubicBezTo>
                <a:cubicBezTo>
                  <a:pt x="3289" y="515"/>
                  <a:pt x="3266" y="516"/>
                  <a:pt x="3244" y="518"/>
                </a:cubicBezTo>
                <a:cubicBezTo>
                  <a:pt x="3083" y="534"/>
                  <a:pt x="2932" y="591"/>
                  <a:pt x="2785" y="657"/>
                </a:cubicBezTo>
                <a:lnTo>
                  <a:pt x="2785" y="657"/>
                </a:lnTo>
                <a:cubicBezTo>
                  <a:pt x="2655" y="647"/>
                  <a:pt x="2524" y="636"/>
                  <a:pt x="2394" y="624"/>
                </a:cubicBezTo>
                <a:lnTo>
                  <a:pt x="2394" y="624"/>
                </a:lnTo>
                <a:lnTo>
                  <a:pt x="2746" y="674"/>
                </a:lnTo>
                <a:lnTo>
                  <a:pt x="2746" y="674"/>
                </a:lnTo>
                <a:cubicBezTo>
                  <a:pt x="2679" y="705"/>
                  <a:pt x="2612" y="738"/>
                  <a:pt x="2545" y="769"/>
                </a:cubicBezTo>
                <a:cubicBezTo>
                  <a:pt x="1901" y="1063"/>
                  <a:pt x="1195" y="1216"/>
                  <a:pt x="488" y="1216"/>
                </a:cubicBezTo>
                <a:cubicBezTo>
                  <a:pt x="325" y="1216"/>
                  <a:pt x="162" y="1208"/>
                  <a:pt x="0" y="1191"/>
                </a:cubicBezTo>
                <a:lnTo>
                  <a:pt x="0" y="1191"/>
                </a:lnTo>
                <a:cubicBezTo>
                  <a:pt x="949" y="1361"/>
                  <a:pt x="1909" y="1531"/>
                  <a:pt x="2868" y="1531"/>
                </a:cubicBezTo>
                <a:cubicBezTo>
                  <a:pt x="3156" y="1531"/>
                  <a:pt x="3444" y="1515"/>
                  <a:pt x="3731" y="1480"/>
                </a:cubicBezTo>
                <a:cubicBezTo>
                  <a:pt x="4219" y="1420"/>
                  <a:pt x="4713" y="1303"/>
                  <a:pt x="5199" y="1303"/>
                </a:cubicBezTo>
                <a:cubicBezTo>
                  <a:pt x="5383" y="1303"/>
                  <a:pt x="5566" y="1320"/>
                  <a:pt x="5747" y="1363"/>
                </a:cubicBezTo>
                <a:cubicBezTo>
                  <a:pt x="6058" y="1437"/>
                  <a:pt x="6353" y="1587"/>
                  <a:pt x="6672" y="1612"/>
                </a:cubicBezTo>
                <a:cubicBezTo>
                  <a:pt x="6704" y="1614"/>
                  <a:pt x="6737" y="1615"/>
                  <a:pt x="6769" y="1615"/>
                </a:cubicBezTo>
                <a:cubicBezTo>
                  <a:pt x="7330" y="1615"/>
                  <a:pt x="7873" y="1261"/>
                  <a:pt x="8423" y="1261"/>
                </a:cubicBezTo>
                <a:cubicBezTo>
                  <a:pt x="8503" y="1261"/>
                  <a:pt x="8584" y="1269"/>
                  <a:pt x="8665" y="1286"/>
                </a:cubicBezTo>
                <a:cubicBezTo>
                  <a:pt x="8956" y="1350"/>
                  <a:pt x="9212" y="1536"/>
                  <a:pt x="9506" y="1579"/>
                </a:cubicBezTo>
                <a:cubicBezTo>
                  <a:pt x="9558" y="1587"/>
                  <a:pt x="9610" y="1590"/>
                  <a:pt x="9661" y="1590"/>
                </a:cubicBezTo>
                <a:cubicBezTo>
                  <a:pt x="9817" y="1590"/>
                  <a:pt x="9972" y="1561"/>
                  <a:pt x="10127" y="1537"/>
                </a:cubicBezTo>
                <a:cubicBezTo>
                  <a:pt x="10606" y="1461"/>
                  <a:pt x="11088" y="1432"/>
                  <a:pt x="11570" y="1432"/>
                </a:cubicBezTo>
                <a:cubicBezTo>
                  <a:pt x="12816" y="1432"/>
                  <a:pt x="14070" y="1628"/>
                  <a:pt x="15316" y="1729"/>
                </a:cubicBezTo>
                <a:cubicBezTo>
                  <a:pt x="16097" y="1792"/>
                  <a:pt x="16880" y="1817"/>
                  <a:pt x="17663" y="1817"/>
                </a:cubicBezTo>
                <a:cubicBezTo>
                  <a:pt x="19191" y="1817"/>
                  <a:pt x="20721" y="1720"/>
                  <a:pt x="22245" y="1617"/>
                </a:cubicBezTo>
                <a:cubicBezTo>
                  <a:pt x="21000" y="1577"/>
                  <a:pt x="19754" y="1536"/>
                  <a:pt x="18509" y="1496"/>
                </a:cubicBezTo>
                <a:cubicBezTo>
                  <a:pt x="18109" y="1483"/>
                  <a:pt x="17705" y="1469"/>
                  <a:pt x="17324" y="1347"/>
                </a:cubicBezTo>
                <a:cubicBezTo>
                  <a:pt x="16913" y="1217"/>
                  <a:pt x="16541" y="962"/>
                  <a:pt x="16114" y="899"/>
                </a:cubicBezTo>
                <a:cubicBezTo>
                  <a:pt x="15862" y="862"/>
                  <a:pt x="15604" y="895"/>
                  <a:pt x="15353" y="855"/>
                </a:cubicBezTo>
                <a:cubicBezTo>
                  <a:pt x="15032" y="803"/>
                  <a:pt x="14742" y="639"/>
                  <a:pt x="14444" y="506"/>
                </a:cubicBezTo>
                <a:cubicBezTo>
                  <a:pt x="13629" y="139"/>
                  <a:pt x="12727" y="1"/>
                  <a:pt x="1183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6"/>
          <p:cNvSpPr/>
          <p:nvPr/>
        </p:nvSpPr>
        <p:spPr>
          <a:xfrm>
            <a:off x="8321764" y="687408"/>
            <a:ext cx="602868" cy="182737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0" name="Google Shape;2540;p36"/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2541" name="Google Shape;2541;p36"/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6"/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6"/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6"/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535;p36">
            <a:extLst>
              <a:ext uri="{FF2B5EF4-FFF2-40B4-BE49-F238E27FC236}">
                <a16:creationId xmlns:a16="http://schemas.microsoft.com/office/drawing/2014/main" id="{FE70513E-A3DC-AAAC-8D29-14A6DE0E3C07}"/>
              </a:ext>
            </a:extLst>
          </p:cNvPr>
          <p:cNvSpPr txBox="1">
            <a:spLocks/>
          </p:cNvSpPr>
          <p:nvPr/>
        </p:nvSpPr>
        <p:spPr>
          <a:xfrm>
            <a:off x="3645652" y="687404"/>
            <a:ext cx="1502412" cy="65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45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r>
              <a:rPr lang="id-ID" sz="3600" dirty="0">
                <a:solidFill>
                  <a:srgbClr val="335F75"/>
                </a:solidFill>
              </a:rPr>
              <a:t>Skill</a:t>
            </a:r>
            <a:r>
              <a:rPr lang="en-US" sz="3600" dirty="0">
                <a:solidFill>
                  <a:srgbClr val="335F75"/>
                </a:solidFill>
              </a:rPr>
              <a:t>s</a:t>
            </a:r>
            <a:endParaRPr lang="id-ID" sz="3600" dirty="0">
              <a:solidFill>
                <a:srgbClr val="335F7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8DF3C-7475-B9CF-9C02-BBF7E0618189}"/>
              </a:ext>
            </a:extLst>
          </p:cNvPr>
          <p:cNvSpPr txBox="1"/>
          <p:nvPr/>
        </p:nvSpPr>
        <p:spPr>
          <a:xfrm>
            <a:off x="1277888" y="2661012"/>
            <a:ext cx="25740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335F75"/>
              </a:buClr>
              <a:buSzPct val="100000"/>
              <a:buFont typeface="Wingdings" panose="05000000000000000000" pitchFamily="2" charset="2"/>
              <a:buChar char="q"/>
            </a:pPr>
            <a:r>
              <a: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335F75"/>
                </a:solidFill>
                <a:effectLst/>
                <a:uLnTx/>
                <a:uFillTx/>
                <a:latin typeface="Actor"/>
                <a:sym typeface="Actor"/>
              </a:rPr>
              <a:t>Communicartion</a:t>
            </a:r>
            <a:endParaRPr lang="id-ID" sz="2000" b="1" dirty="0">
              <a:solidFill>
                <a:srgbClr val="335F75"/>
              </a:solidFill>
              <a:latin typeface="Actor"/>
              <a:sym typeface="Actor"/>
            </a:endParaRPr>
          </a:p>
          <a:p>
            <a:pPr marL="285750" indent="-285750">
              <a:buClr>
                <a:srgbClr val="335F75"/>
              </a:buClr>
              <a:buSzPct val="100000"/>
              <a:buFont typeface="Wingdings" panose="05000000000000000000" pitchFamily="2" charset="2"/>
              <a:buChar char="q"/>
            </a:pPr>
            <a:r>
              <a:rPr lang="id-ID" sz="2000" b="1" dirty="0">
                <a:solidFill>
                  <a:srgbClr val="335F75"/>
                </a:solidFill>
                <a:latin typeface="Actor"/>
                <a:sym typeface="Actor"/>
              </a:rPr>
              <a:t>Public Speaking</a:t>
            </a:r>
          </a:p>
          <a:p>
            <a:pPr marL="285750" indent="-285750">
              <a:buClr>
                <a:srgbClr val="335F75"/>
              </a:buClr>
              <a:buSzPct val="100000"/>
              <a:buFont typeface="Wingdings" panose="05000000000000000000" pitchFamily="2" charset="2"/>
              <a:buChar char="q"/>
            </a:pPr>
            <a:r>
              <a:rPr lang="id-ID" sz="2000" b="1" dirty="0">
                <a:solidFill>
                  <a:srgbClr val="335F75"/>
                </a:solidFill>
                <a:latin typeface="Actor"/>
                <a:sym typeface="Actor"/>
              </a:rPr>
              <a:t>Analytical Thinking</a:t>
            </a:r>
          </a:p>
          <a:p>
            <a:pPr marL="285750" indent="-285750">
              <a:buClr>
                <a:srgbClr val="335F75"/>
              </a:buClr>
              <a:buSzPct val="100000"/>
              <a:buFont typeface="Wingdings" panose="05000000000000000000" pitchFamily="2" charset="2"/>
              <a:buChar char="q"/>
            </a:pPr>
            <a:r>
              <a:rPr lang="id-ID" sz="2000" b="1" dirty="0">
                <a:solidFill>
                  <a:srgbClr val="335F75"/>
                </a:solidFill>
                <a:latin typeface="Actor"/>
                <a:sym typeface="Actor"/>
              </a:rPr>
              <a:t>Problem Solving</a:t>
            </a:r>
            <a:endParaRPr lang="en-US" sz="2000" dirty="0">
              <a:solidFill>
                <a:srgbClr val="335F75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BBA899-A96C-1146-D439-6FE5D640AEAE}"/>
              </a:ext>
            </a:extLst>
          </p:cNvPr>
          <p:cNvGrpSpPr/>
          <p:nvPr/>
        </p:nvGrpSpPr>
        <p:grpSpPr>
          <a:xfrm>
            <a:off x="5493468" y="68555"/>
            <a:ext cx="3960440" cy="433153"/>
            <a:chOff x="5493468" y="68555"/>
            <a:chExt cx="3960440" cy="4331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6FF390-C168-FEBE-7C6B-1AB6F9891F86}"/>
                </a:ext>
              </a:extLst>
            </p:cNvPr>
            <p:cNvSpPr txBox="1"/>
            <p:nvPr/>
          </p:nvSpPr>
          <p:spPr>
            <a:xfrm>
              <a:off x="7476298" y="70821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335F75"/>
                  </a:solidFill>
                  <a:latin typeface="Aclonica"/>
                  <a:sym typeface="Aclonica"/>
                </a:rPr>
                <a:t>C</a:t>
              </a: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ahya Aditya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Dibimbing Batch 16</a:t>
              </a:r>
              <a:endParaRPr lang="id-ID" sz="11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45FFC3-EF9B-80FA-CA3C-856EE636CAFD}"/>
                </a:ext>
              </a:extLst>
            </p:cNvPr>
            <p:cNvSpPr txBox="1"/>
            <p:nvPr/>
          </p:nvSpPr>
          <p:spPr>
            <a:xfrm>
              <a:off x="5493468" y="68555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335F75"/>
                  </a:solidFill>
                  <a:latin typeface="Aclonica"/>
                  <a:sym typeface="Aclonica"/>
                </a:rPr>
                <a:t>Tour &amp; Travel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Customer Churn</a:t>
              </a:r>
              <a:endParaRPr lang="id-ID" sz="11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06E0466-9E64-73B3-4C8F-C98F316C3CAB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05" y="92959"/>
              <a:ext cx="0" cy="386349"/>
            </a:xfrm>
            <a:prstGeom prst="line">
              <a:avLst/>
            </a:prstGeom>
            <a:ln w="28575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Google Shape;1243;p32">
            <a:extLst>
              <a:ext uri="{FF2B5EF4-FFF2-40B4-BE49-F238E27FC236}">
                <a16:creationId xmlns:a16="http://schemas.microsoft.com/office/drawing/2014/main" id="{D0B410BE-E58F-A7A4-A2A5-302947164E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3648" y="1779662"/>
            <a:ext cx="1448871" cy="457200"/>
          </a:xfrm>
          <a:prstGeom prst="rect">
            <a:avLst/>
          </a:prstGeom>
          <a:solidFill>
            <a:srgbClr val="EEBF5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>
                <a:solidFill>
                  <a:srgbClr val="335F75"/>
                </a:solidFill>
                <a:latin typeface="Aclonica"/>
                <a:sym typeface="Aclonica"/>
              </a:rPr>
              <a:t>softskills</a:t>
            </a:r>
            <a:endParaRPr dirty="0"/>
          </a:p>
        </p:txBody>
      </p:sp>
      <p:sp>
        <p:nvSpPr>
          <p:cNvPr id="3" name="Google Shape;1243;p32">
            <a:extLst>
              <a:ext uri="{FF2B5EF4-FFF2-40B4-BE49-F238E27FC236}">
                <a16:creationId xmlns:a16="http://schemas.microsoft.com/office/drawing/2014/main" id="{F28A608D-9435-0DE9-2EE3-C4C27B61CBF5}"/>
              </a:ext>
            </a:extLst>
          </p:cNvPr>
          <p:cNvSpPr txBox="1">
            <a:spLocks/>
          </p:cNvSpPr>
          <p:nvPr/>
        </p:nvSpPr>
        <p:spPr>
          <a:xfrm>
            <a:off x="5796136" y="1753988"/>
            <a:ext cx="1584176" cy="457200"/>
          </a:xfrm>
          <a:prstGeom prst="rect">
            <a:avLst/>
          </a:prstGeom>
          <a:solidFill>
            <a:srgbClr val="EEBF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id-ID" sz="2000" dirty="0">
                <a:solidFill>
                  <a:srgbClr val="335F75"/>
                </a:solidFill>
                <a:latin typeface="Aclonica"/>
                <a:sym typeface="Aclonica"/>
              </a:rPr>
              <a:t>hardskills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7042C-F3F0-653A-12B3-162730921644}"/>
              </a:ext>
            </a:extLst>
          </p:cNvPr>
          <p:cNvSpPr txBox="1"/>
          <p:nvPr/>
        </p:nvSpPr>
        <p:spPr>
          <a:xfrm>
            <a:off x="5741845" y="2616463"/>
            <a:ext cx="27232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335F75"/>
              </a:buClr>
              <a:buFont typeface="Wingdings" panose="05000000000000000000" pitchFamily="2" charset="2"/>
              <a:buChar char="q"/>
            </a:pPr>
            <a:r>
              <a:rPr lang="id-ID" sz="2000" b="1" dirty="0">
                <a:solidFill>
                  <a:srgbClr val="335F75"/>
                </a:solidFill>
                <a:latin typeface="Actor"/>
                <a:sym typeface="Actor"/>
              </a:rPr>
              <a:t>Pyhton</a:t>
            </a:r>
          </a:p>
          <a:p>
            <a:pPr marL="285750" indent="-285750">
              <a:buClr>
                <a:srgbClr val="335F75"/>
              </a:buClr>
              <a:buFont typeface="Wingdings" panose="05000000000000000000" pitchFamily="2" charset="2"/>
              <a:buChar char="q"/>
            </a:pPr>
            <a:r>
              <a:rPr lang="id-ID" sz="2000" b="1" dirty="0">
                <a:solidFill>
                  <a:srgbClr val="335F75"/>
                </a:solidFill>
                <a:latin typeface="Actor"/>
                <a:sym typeface="Actor"/>
              </a:rPr>
              <a:t>SQL</a:t>
            </a:r>
          </a:p>
          <a:p>
            <a:pPr marL="285750" indent="-285750">
              <a:buClr>
                <a:srgbClr val="335F75"/>
              </a:buClr>
              <a:buFont typeface="Wingdings" panose="05000000000000000000" pitchFamily="2" charset="2"/>
              <a:buChar char="q"/>
            </a:pPr>
            <a:r>
              <a:rPr lang="id-ID" sz="2000" b="1" dirty="0">
                <a:solidFill>
                  <a:srgbClr val="335F75"/>
                </a:solidFill>
                <a:latin typeface="Actor"/>
                <a:sym typeface="Actor"/>
              </a:rPr>
              <a:t>Google Colab</a:t>
            </a:r>
          </a:p>
          <a:p>
            <a:pPr marL="285750" indent="-285750">
              <a:buClr>
                <a:srgbClr val="335F75"/>
              </a:buClr>
              <a:buFont typeface="Wingdings" panose="05000000000000000000" pitchFamily="2" charset="2"/>
              <a:buChar char="q"/>
            </a:pPr>
            <a:r>
              <a:rPr lang="id-ID" sz="2000" b="1" dirty="0">
                <a:solidFill>
                  <a:srgbClr val="335F75"/>
                </a:solidFill>
                <a:latin typeface="Actor"/>
                <a:sym typeface="Actor"/>
              </a:rPr>
              <a:t>Google Data Studio</a:t>
            </a:r>
          </a:p>
          <a:p>
            <a:pPr marL="285750" indent="-285750">
              <a:buClr>
                <a:srgbClr val="335F75"/>
              </a:buClr>
              <a:buFont typeface="Wingdings" panose="05000000000000000000" pitchFamily="2" charset="2"/>
              <a:buChar char="q"/>
            </a:pPr>
            <a:r>
              <a:rPr lang="id-ID" sz="2000" b="1" dirty="0">
                <a:solidFill>
                  <a:srgbClr val="335F75"/>
                </a:solidFill>
                <a:latin typeface="Actor"/>
                <a:sym typeface="Actor"/>
              </a:rPr>
              <a:t>Excel</a:t>
            </a:r>
            <a:endParaRPr lang="en-US" sz="2000" dirty="0">
              <a:solidFill>
                <a:srgbClr val="335F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0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DAE9"/>
        </a:solidFill>
        <a:effectLst/>
      </p:bgPr>
    </p:bg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36"/>
          <p:cNvSpPr/>
          <p:nvPr/>
        </p:nvSpPr>
        <p:spPr>
          <a:xfrm rot="336287" flipH="1">
            <a:off x="4827238" y="740763"/>
            <a:ext cx="1105589" cy="263752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6"/>
          <p:cNvSpPr/>
          <p:nvPr/>
        </p:nvSpPr>
        <p:spPr>
          <a:xfrm flipH="1">
            <a:off x="1813877" y="687408"/>
            <a:ext cx="602868" cy="182737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6"/>
          <p:cNvSpPr/>
          <p:nvPr/>
        </p:nvSpPr>
        <p:spPr>
          <a:xfrm flipH="1">
            <a:off x="3822362" y="1153188"/>
            <a:ext cx="1132382" cy="223441"/>
          </a:xfrm>
          <a:custGeom>
            <a:avLst/>
            <a:gdLst/>
            <a:ahLst/>
            <a:cxnLst/>
            <a:rect l="l" t="t" r="r" b="b"/>
            <a:pathLst>
              <a:path w="22245" h="1817" extrusionOk="0">
                <a:moveTo>
                  <a:pt x="11830" y="1"/>
                </a:moveTo>
                <a:cubicBezTo>
                  <a:pt x="11698" y="1"/>
                  <a:pt x="11566" y="4"/>
                  <a:pt x="11434" y="9"/>
                </a:cubicBezTo>
                <a:cubicBezTo>
                  <a:pt x="10281" y="61"/>
                  <a:pt x="9148" y="312"/>
                  <a:pt x="8005" y="478"/>
                </a:cubicBezTo>
                <a:cubicBezTo>
                  <a:pt x="6874" y="643"/>
                  <a:pt x="5731" y="726"/>
                  <a:pt x="4588" y="726"/>
                </a:cubicBezTo>
                <a:cubicBezTo>
                  <a:pt x="4321" y="726"/>
                  <a:pt x="4055" y="721"/>
                  <a:pt x="3788" y="712"/>
                </a:cubicBezTo>
                <a:lnTo>
                  <a:pt x="3788" y="712"/>
                </a:lnTo>
                <a:cubicBezTo>
                  <a:pt x="3678" y="582"/>
                  <a:pt x="3491" y="515"/>
                  <a:pt x="3311" y="515"/>
                </a:cubicBezTo>
                <a:cubicBezTo>
                  <a:pt x="3289" y="515"/>
                  <a:pt x="3266" y="516"/>
                  <a:pt x="3244" y="518"/>
                </a:cubicBezTo>
                <a:cubicBezTo>
                  <a:pt x="3083" y="534"/>
                  <a:pt x="2932" y="591"/>
                  <a:pt x="2785" y="657"/>
                </a:cubicBezTo>
                <a:lnTo>
                  <a:pt x="2785" y="657"/>
                </a:lnTo>
                <a:cubicBezTo>
                  <a:pt x="2655" y="647"/>
                  <a:pt x="2524" y="636"/>
                  <a:pt x="2394" y="624"/>
                </a:cubicBezTo>
                <a:lnTo>
                  <a:pt x="2394" y="624"/>
                </a:lnTo>
                <a:lnTo>
                  <a:pt x="2746" y="674"/>
                </a:lnTo>
                <a:lnTo>
                  <a:pt x="2746" y="674"/>
                </a:lnTo>
                <a:cubicBezTo>
                  <a:pt x="2679" y="705"/>
                  <a:pt x="2612" y="738"/>
                  <a:pt x="2545" y="769"/>
                </a:cubicBezTo>
                <a:cubicBezTo>
                  <a:pt x="1901" y="1063"/>
                  <a:pt x="1195" y="1216"/>
                  <a:pt x="488" y="1216"/>
                </a:cubicBezTo>
                <a:cubicBezTo>
                  <a:pt x="325" y="1216"/>
                  <a:pt x="162" y="1208"/>
                  <a:pt x="0" y="1191"/>
                </a:cubicBezTo>
                <a:lnTo>
                  <a:pt x="0" y="1191"/>
                </a:lnTo>
                <a:cubicBezTo>
                  <a:pt x="949" y="1361"/>
                  <a:pt x="1909" y="1531"/>
                  <a:pt x="2868" y="1531"/>
                </a:cubicBezTo>
                <a:cubicBezTo>
                  <a:pt x="3156" y="1531"/>
                  <a:pt x="3444" y="1515"/>
                  <a:pt x="3731" y="1480"/>
                </a:cubicBezTo>
                <a:cubicBezTo>
                  <a:pt x="4219" y="1420"/>
                  <a:pt x="4713" y="1303"/>
                  <a:pt x="5199" y="1303"/>
                </a:cubicBezTo>
                <a:cubicBezTo>
                  <a:pt x="5383" y="1303"/>
                  <a:pt x="5566" y="1320"/>
                  <a:pt x="5747" y="1363"/>
                </a:cubicBezTo>
                <a:cubicBezTo>
                  <a:pt x="6058" y="1437"/>
                  <a:pt x="6353" y="1587"/>
                  <a:pt x="6672" y="1612"/>
                </a:cubicBezTo>
                <a:cubicBezTo>
                  <a:pt x="6704" y="1614"/>
                  <a:pt x="6737" y="1615"/>
                  <a:pt x="6769" y="1615"/>
                </a:cubicBezTo>
                <a:cubicBezTo>
                  <a:pt x="7330" y="1615"/>
                  <a:pt x="7873" y="1261"/>
                  <a:pt x="8423" y="1261"/>
                </a:cubicBezTo>
                <a:cubicBezTo>
                  <a:pt x="8503" y="1261"/>
                  <a:pt x="8584" y="1269"/>
                  <a:pt x="8665" y="1286"/>
                </a:cubicBezTo>
                <a:cubicBezTo>
                  <a:pt x="8956" y="1350"/>
                  <a:pt x="9212" y="1536"/>
                  <a:pt x="9506" y="1579"/>
                </a:cubicBezTo>
                <a:cubicBezTo>
                  <a:pt x="9558" y="1587"/>
                  <a:pt x="9610" y="1590"/>
                  <a:pt x="9661" y="1590"/>
                </a:cubicBezTo>
                <a:cubicBezTo>
                  <a:pt x="9817" y="1590"/>
                  <a:pt x="9972" y="1561"/>
                  <a:pt x="10127" y="1537"/>
                </a:cubicBezTo>
                <a:cubicBezTo>
                  <a:pt x="10606" y="1461"/>
                  <a:pt x="11088" y="1432"/>
                  <a:pt x="11570" y="1432"/>
                </a:cubicBezTo>
                <a:cubicBezTo>
                  <a:pt x="12816" y="1432"/>
                  <a:pt x="14070" y="1628"/>
                  <a:pt x="15316" y="1729"/>
                </a:cubicBezTo>
                <a:cubicBezTo>
                  <a:pt x="16097" y="1792"/>
                  <a:pt x="16880" y="1817"/>
                  <a:pt x="17663" y="1817"/>
                </a:cubicBezTo>
                <a:cubicBezTo>
                  <a:pt x="19191" y="1817"/>
                  <a:pt x="20721" y="1720"/>
                  <a:pt x="22245" y="1617"/>
                </a:cubicBezTo>
                <a:cubicBezTo>
                  <a:pt x="21000" y="1577"/>
                  <a:pt x="19754" y="1536"/>
                  <a:pt x="18509" y="1496"/>
                </a:cubicBezTo>
                <a:cubicBezTo>
                  <a:pt x="18109" y="1483"/>
                  <a:pt x="17705" y="1469"/>
                  <a:pt x="17324" y="1347"/>
                </a:cubicBezTo>
                <a:cubicBezTo>
                  <a:pt x="16913" y="1217"/>
                  <a:pt x="16541" y="962"/>
                  <a:pt x="16114" y="899"/>
                </a:cubicBezTo>
                <a:cubicBezTo>
                  <a:pt x="15862" y="862"/>
                  <a:pt x="15604" y="895"/>
                  <a:pt x="15353" y="855"/>
                </a:cubicBezTo>
                <a:cubicBezTo>
                  <a:pt x="15032" y="803"/>
                  <a:pt x="14742" y="639"/>
                  <a:pt x="14444" y="506"/>
                </a:cubicBezTo>
                <a:cubicBezTo>
                  <a:pt x="13629" y="139"/>
                  <a:pt x="12727" y="1"/>
                  <a:pt x="1183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6"/>
          <p:cNvSpPr/>
          <p:nvPr/>
        </p:nvSpPr>
        <p:spPr>
          <a:xfrm>
            <a:off x="8321764" y="687408"/>
            <a:ext cx="602868" cy="182737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0" name="Google Shape;2540;p36"/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2541" name="Google Shape;2541;p36"/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6"/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6"/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6"/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535;p36">
            <a:extLst>
              <a:ext uri="{FF2B5EF4-FFF2-40B4-BE49-F238E27FC236}">
                <a16:creationId xmlns:a16="http://schemas.microsoft.com/office/drawing/2014/main" id="{FE70513E-A3DC-AAAC-8D29-14A6DE0E3C07}"/>
              </a:ext>
            </a:extLst>
          </p:cNvPr>
          <p:cNvSpPr txBox="1">
            <a:spLocks/>
          </p:cNvSpPr>
          <p:nvPr/>
        </p:nvSpPr>
        <p:spPr>
          <a:xfrm>
            <a:off x="1691680" y="699542"/>
            <a:ext cx="6011166" cy="6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45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clonica"/>
              <a:buNone/>
              <a:defRPr sz="5200" b="0" i="0" u="none" strike="noStrike" cap="none">
                <a:solidFill>
                  <a:srgbClr val="191919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r>
              <a:rPr lang="id-ID" sz="3600" dirty="0">
                <a:solidFill>
                  <a:srgbClr val="335F75"/>
                </a:solidFill>
              </a:rPr>
              <a:t>Project and Portofolio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BBA899-A96C-1146-D439-6FE5D640AEAE}"/>
              </a:ext>
            </a:extLst>
          </p:cNvPr>
          <p:cNvGrpSpPr/>
          <p:nvPr/>
        </p:nvGrpSpPr>
        <p:grpSpPr>
          <a:xfrm>
            <a:off x="5493468" y="68555"/>
            <a:ext cx="3960440" cy="433153"/>
            <a:chOff x="5493468" y="68555"/>
            <a:chExt cx="3960440" cy="4331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6FF390-C168-FEBE-7C6B-1AB6F9891F86}"/>
                </a:ext>
              </a:extLst>
            </p:cNvPr>
            <p:cNvSpPr txBox="1"/>
            <p:nvPr/>
          </p:nvSpPr>
          <p:spPr>
            <a:xfrm>
              <a:off x="7476298" y="70821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335F75"/>
                  </a:solidFill>
                  <a:latin typeface="Aclonica"/>
                  <a:sym typeface="Aclonica"/>
                </a:rPr>
                <a:t>C</a:t>
              </a: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ahya Aditya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Dibimbing Batch 16</a:t>
              </a:r>
              <a:endParaRPr lang="id-ID" sz="11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45FFC3-EF9B-80FA-CA3C-856EE636CAFD}"/>
                </a:ext>
              </a:extLst>
            </p:cNvPr>
            <p:cNvSpPr txBox="1"/>
            <p:nvPr/>
          </p:nvSpPr>
          <p:spPr>
            <a:xfrm>
              <a:off x="5493468" y="68555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335F75"/>
                  </a:solidFill>
                  <a:latin typeface="Aclonica"/>
                  <a:sym typeface="Aclonica"/>
                </a:rPr>
                <a:t>Tour &amp; Travel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Customer Churn</a:t>
              </a:r>
              <a:endParaRPr lang="id-ID" sz="11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06E0466-9E64-73B3-4C8F-C98F316C3CAB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05" y="92959"/>
              <a:ext cx="0" cy="386349"/>
            </a:xfrm>
            <a:prstGeom prst="line">
              <a:avLst/>
            </a:prstGeom>
            <a:ln w="28575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53C403-AACB-A7CE-BD3D-61A5D1C6F7B1}"/>
              </a:ext>
            </a:extLst>
          </p:cNvPr>
          <p:cNvGrpSpPr/>
          <p:nvPr/>
        </p:nvGrpSpPr>
        <p:grpSpPr>
          <a:xfrm>
            <a:off x="587380" y="2960077"/>
            <a:ext cx="8369398" cy="1339865"/>
            <a:chOff x="587380" y="2960077"/>
            <a:chExt cx="8369398" cy="13398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58DF3C-7475-B9CF-9C02-BBF7E0618189}"/>
                </a:ext>
              </a:extLst>
            </p:cNvPr>
            <p:cNvSpPr txBox="1"/>
            <p:nvPr/>
          </p:nvSpPr>
          <p:spPr>
            <a:xfrm>
              <a:off x="587380" y="2999772"/>
              <a:ext cx="288237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tor"/>
                  <a:sym typeface="Actor"/>
                </a:rPr>
                <a:t>Tour and Travel Customer Churn</a:t>
              </a:r>
              <a:endPara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335F75"/>
                </a:solidFill>
                <a:effectLst/>
                <a:uLnTx/>
                <a:uFillTx/>
                <a:latin typeface="Actor"/>
                <a:sym typeface="Actor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AF8EC06-8FAD-B282-2150-2C35AC4A5545}"/>
                </a:ext>
              </a:extLst>
            </p:cNvPr>
            <p:cNvSpPr txBox="1"/>
            <p:nvPr/>
          </p:nvSpPr>
          <p:spPr>
            <a:xfrm>
              <a:off x="3347864" y="2960077"/>
              <a:ext cx="265658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tor"/>
                  <a:sym typeface="Actor"/>
                </a:rPr>
                <a:t>Exploratory Newbie Data Scientist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C6F648-3876-D269-9201-238232E0B2B2}"/>
                </a:ext>
              </a:extLst>
            </p:cNvPr>
            <p:cNvSpPr txBox="1"/>
            <p:nvPr/>
          </p:nvSpPr>
          <p:spPr>
            <a:xfrm>
              <a:off x="6300192" y="2960077"/>
              <a:ext cx="265658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tor"/>
                  <a:sym typeface="Actor"/>
                </a:rPr>
                <a:t>Final Project </a:t>
              </a:r>
              <a:endPara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335F75"/>
                </a:solidFill>
                <a:effectLst/>
                <a:uLnTx/>
                <a:uFillTx/>
                <a:latin typeface="Actor"/>
                <a:sym typeface="Actor"/>
              </a:endParaRPr>
            </a:p>
            <a:p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tor"/>
                  <a:sym typeface="Actor"/>
                </a:rPr>
                <a:t>In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tor"/>
                  <a:sym typeface="Actor"/>
                </a:rPr>
                <a:t>MyS</a:t>
              </a:r>
              <a:r>
                <a:rPr kumimoji="0" lang="id-ID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tor"/>
                  <a:sym typeface="Actor"/>
                </a:rPr>
                <a:t>kill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5F75"/>
                </a:solidFill>
                <a:effectLst/>
                <a:uLnTx/>
                <a:uFillTx/>
                <a:latin typeface="Actor"/>
                <a:sym typeface="Actor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B57B94-C39D-BFFD-B32A-E33F0DF8307E}"/>
                </a:ext>
              </a:extLst>
            </p:cNvPr>
            <p:cNvSpPr txBox="1"/>
            <p:nvPr/>
          </p:nvSpPr>
          <p:spPr>
            <a:xfrm>
              <a:off x="642080" y="3653611"/>
              <a:ext cx="20085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id-ID" sz="120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tor"/>
                  <a:sym typeface="Actor"/>
                </a:rPr>
                <a:t>Analysis Supervised Learning in Tour and Travel Company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140CB3-062F-2956-8E6C-1BDD686E1ED0}"/>
                </a:ext>
              </a:extLst>
            </p:cNvPr>
            <p:cNvSpPr txBox="1"/>
            <p:nvPr/>
          </p:nvSpPr>
          <p:spPr>
            <a:xfrm>
              <a:off x="3378384" y="3632492"/>
              <a:ext cx="20085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id-ID" sz="120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tor"/>
                  <a:sym typeface="Actor"/>
                </a:rPr>
                <a:t>A project that Exploratory Data in Machine Learning for newbie as Data Scientist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D3DCAF-D99B-07DC-72C7-DA5789FC7AD8}"/>
                </a:ext>
              </a:extLst>
            </p:cNvPr>
            <p:cNvSpPr txBox="1"/>
            <p:nvPr/>
          </p:nvSpPr>
          <p:spPr>
            <a:xfrm>
              <a:off x="6307899" y="3609890"/>
              <a:ext cx="20085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id-ID" sz="120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tor"/>
                  <a:sym typeface="Actor"/>
                </a:rPr>
                <a:t>Final Project during bootcamp in MySkill that basic query of SQL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F024D2-DCF5-8250-A292-7950FA7F94A3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4" y="3032085"/>
              <a:ext cx="0" cy="1195849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CF2CCD-E448-54E3-FF20-B8B7B015A033}"/>
                </a:ext>
              </a:extLst>
            </p:cNvPr>
            <p:cNvCxnSpPr>
              <a:cxnSpLocks/>
            </p:cNvCxnSpPr>
            <p:nvPr/>
          </p:nvCxnSpPr>
          <p:spPr>
            <a:xfrm>
              <a:off x="5992286" y="3032085"/>
              <a:ext cx="0" cy="1195849"/>
            </a:xfrm>
            <a:prstGeom prst="line">
              <a:avLst/>
            </a:prstGeom>
            <a:ln w="38100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AutoShape 2" descr="MySkill - East Ventures">
            <a:extLst>
              <a:ext uri="{FF2B5EF4-FFF2-40B4-BE49-F238E27FC236}">
                <a16:creationId xmlns:a16="http://schemas.microsoft.com/office/drawing/2014/main" id="{68A4BBB9-8417-6F4A-03E0-B07BBDF378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What Should a Project Proposal Include? | Kantata Software | Kantata  Software">
            <a:extLst>
              <a:ext uri="{FF2B5EF4-FFF2-40B4-BE49-F238E27FC236}">
                <a16:creationId xmlns:a16="http://schemas.microsoft.com/office/drawing/2014/main" id="{85E57983-49A4-7E19-7AE7-58F99C2C5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t="30589" r="-20" b="48546"/>
          <a:stretch/>
        </p:blipFill>
        <p:spPr bwMode="auto">
          <a:xfrm>
            <a:off x="539552" y="1851670"/>
            <a:ext cx="8020050" cy="874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04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8" name="Google Shape;2118;p35"/>
          <p:cNvGrpSpPr/>
          <p:nvPr/>
        </p:nvGrpSpPr>
        <p:grpSpPr>
          <a:xfrm>
            <a:off x="7127083" y="4790037"/>
            <a:ext cx="563189" cy="187770"/>
            <a:chOff x="8591735" y="3845381"/>
            <a:chExt cx="461895" cy="153998"/>
          </a:xfrm>
        </p:grpSpPr>
        <p:sp>
          <p:nvSpPr>
            <p:cNvPr id="2119" name="Google Shape;2119;p35"/>
            <p:cNvSpPr/>
            <p:nvPr/>
          </p:nvSpPr>
          <p:spPr>
            <a:xfrm>
              <a:off x="8591735" y="3845381"/>
              <a:ext cx="461895" cy="153998"/>
            </a:xfrm>
            <a:custGeom>
              <a:avLst/>
              <a:gdLst/>
              <a:ahLst/>
              <a:cxnLst/>
              <a:rect l="l" t="t" r="r" b="b"/>
              <a:pathLst>
                <a:path w="9352" h="3118" extrusionOk="0">
                  <a:moveTo>
                    <a:pt x="3160" y="0"/>
                  </a:moveTo>
                  <a:cubicBezTo>
                    <a:pt x="3121" y="0"/>
                    <a:pt x="3092" y="2"/>
                    <a:pt x="3076" y="5"/>
                  </a:cubicBezTo>
                  <a:cubicBezTo>
                    <a:pt x="2893" y="47"/>
                    <a:pt x="1895" y="272"/>
                    <a:pt x="1977" y="414"/>
                  </a:cubicBezTo>
                  <a:cubicBezTo>
                    <a:pt x="2059" y="555"/>
                    <a:pt x="2038" y="739"/>
                    <a:pt x="2038" y="739"/>
                  </a:cubicBezTo>
                  <a:cubicBezTo>
                    <a:pt x="2038" y="739"/>
                    <a:pt x="979" y="1346"/>
                    <a:pt x="876" y="1522"/>
                  </a:cubicBezTo>
                  <a:cubicBezTo>
                    <a:pt x="776" y="1697"/>
                    <a:pt x="1" y="1961"/>
                    <a:pt x="1" y="1961"/>
                  </a:cubicBezTo>
                  <a:cubicBezTo>
                    <a:pt x="1" y="1961"/>
                    <a:pt x="898" y="3084"/>
                    <a:pt x="1304" y="3103"/>
                  </a:cubicBezTo>
                  <a:cubicBezTo>
                    <a:pt x="1430" y="3109"/>
                    <a:pt x="1650" y="3117"/>
                    <a:pt x="1943" y="3117"/>
                  </a:cubicBezTo>
                  <a:cubicBezTo>
                    <a:pt x="2600" y="3117"/>
                    <a:pt x="3621" y="3076"/>
                    <a:pt x="4749" y="2878"/>
                  </a:cubicBezTo>
                  <a:cubicBezTo>
                    <a:pt x="6376" y="2594"/>
                    <a:pt x="9351" y="2248"/>
                    <a:pt x="9351" y="2248"/>
                  </a:cubicBezTo>
                  <a:lnTo>
                    <a:pt x="8580" y="1631"/>
                  </a:lnTo>
                  <a:lnTo>
                    <a:pt x="8576" y="1631"/>
                  </a:lnTo>
                  <a:lnTo>
                    <a:pt x="8252" y="1372"/>
                  </a:lnTo>
                  <a:lnTo>
                    <a:pt x="8191" y="1045"/>
                  </a:lnTo>
                  <a:lnTo>
                    <a:pt x="8822" y="1045"/>
                  </a:lnTo>
                  <a:lnTo>
                    <a:pt x="8129" y="475"/>
                  </a:lnTo>
                  <a:lnTo>
                    <a:pt x="8008" y="169"/>
                  </a:lnTo>
                  <a:lnTo>
                    <a:pt x="5093" y="169"/>
                  </a:lnTo>
                  <a:cubicBezTo>
                    <a:pt x="5093" y="169"/>
                    <a:pt x="3567" y="0"/>
                    <a:pt x="3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5"/>
            <p:cNvSpPr/>
            <p:nvPr/>
          </p:nvSpPr>
          <p:spPr>
            <a:xfrm>
              <a:off x="8767856" y="3929639"/>
              <a:ext cx="11360" cy="18966"/>
            </a:xfrm>
            <a:custGeom>
              <a:avLst/>
              <a:gdLst/>
              <a:ahLst/>
              <a:cxnLst/>
              <a:rect l="l" t="t" r="r" b="b"/>
              <a:pathLst>
                <a:path w="230" h="384" extrusionOk="0">
                  <a:moveTo>
                    <a:pt x="1" y="1"/>
                  </a:moveTo>
                  <a:lnTo>
                    <a:pt x="1" y="383"/>
                  </a:lnTo>
                  <a:lnTo>
                    <a:pt x="229" y="38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8795761" y="3925935"/>
              <a:ext cx="11360" cy="18867"/>
            </a:xfrm>
            <a:custGeom>
              <a:avLst/>
              <a:gdLst/>
              <a:ahLst/>
              <a:cxnLst/>
              <a:rect l="l" t="t" r="r" b="b"/>
              <a:pathLst>
                <a:path w="230" h="382" extrusionOk="0">
                  <a:moveTo>
                    <a:pt x="1" y="0"/>
                  </a:moveTo>
                  <a:lnTo>
                    <a:pt x="1" y="381"/>
                  </a:lnTo>
                  <a:lnTo>
                    <a:pt x="229" y="38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8817048" y="3922329"/>
              <a:ext cx="11310" cy="18966"/>
            </a:xfrm>
            <a:custGeom>
              <a:avLst/>
              <a:gdLst/>
              <a:ahLst/>
              <a:cxnLst/>
              <a:rect l="l" t="t" r="r" b="b"/>
              <a:pathLst>
                <a:path w="229" h="384" extrusionOk="0">
                  <a:moveTo>
                    <a:pt x="0" y="1"/>
                  </a:moveTo>
                  <a:lnTo>
                    <a:pt x="0" y="383"/>
                  </a:lnTo>
                  <a:lnTo>
                    <a:pt x="229" y="38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8840458" y="3920255"/>
              <a:ext cx="11310" cy="18916"/>
            </a:xfrm>
            <a:custGeom>
              <a:avLst/>
              <a:gdLst/>
              <a:ahLst/>
              <a:cxnLst/>
              <a:rect l="l" t="t" r="r" b="b"/>
              <a:pathLst>
                <a:path w="229" h="383" extrusionOk="0">
                  <a:moveTo>
                    <a:pt x="0" y="0"/>
                  </a:moveTo>
                  <a:lnTo>
                    <a:pt x="0" y="383"/>
                  </a:lnTo>
                  <a:lnTo>
                    <a:pt x="229" y="38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5"/>
            <p:cNvSpPr/>
            <p:nvPr/>
          </p:nvSpPr>
          <p:spPr>
            <a:xfrm>
              <a:off x="8863078" y="3916452"/>
              <a:ext cx="11360" cy="18916"/>
            </a:xfrm>
            <a:custGeom>
              <a:avLst/>
              <a:gdLst/>
              <a:ahLst/>
              <a:cxnLst/>
              <a:rect l="l" t="t" r="r" b="b"/>
              <a:pathLst>
                <a:path w="230" h="383" extrusionOk="0">
                  <a:moveTo>
                    <a:pt x="0" y="0"/>
                  </a:moveTo>
                  <a:lnTo>
                    <a:pt x="0" y="383"/>
                  </a:lnTo>
                  <a:lnTo>
                    <a:pt x="229" y="38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5"/>
            <p:cNvSpPr/>
            <p:nvPr/>
          </p:nvSpPr>
          <p:spPr>
            <a:xfrm>
              <a:off x="8886439" y="3912896"/>
              <a:ext cx="11360" cy="18966"/>
            </a:xfrm>
            <a:custGeom>
              <a:avLst/>
              <a:gdLst/>
              <a:ahLst/>
              <a:cxnLst/>
              <a:rect l="l" t="t" r="r" b="b"/>
              <a:pathLst>
                <a:path w="230" h="384" extrusionOk="0">
                  <a:moveTo>
                    <a:pt x="0" y="1"/>
                  </a:moveTo>
                  <a:lnTo>
                    <a:pt x="0" y="383"/>
                  </a:lnTo>
                  <a:lnTo>
                    <a:pt x="230" y="383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8916665" y="3910822"/>
              <a:ext cx="11310" cy="18867"/>
            </a:xfrm>
            <a:custGeom>
              <a:avLst/>
              <a:gdLst/>
              <a:ahLst/>
              <a:cxnLst/>
              <a:rect l="l" t="t" r="r" b="b"/>
              <a:pathLst>
                <a:path w="229" h="382" extrusionOk="0">
                  <a:moveTo>
                    <a:pt x="0" y="1"/>
                  </a:moveTo>
                  <a:lnTo>
                    <a:pt x="0" y="382"/>
                  </a:lnTo>
                  <a:lnTo>
                    <a:pt x="229" y="38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8942249" y="3907019"/>
              <a:ext cx="11409" cy="18966"/>
            </a:xfrm>
            <a:custGeom>
              <a:avLst/>
              <a:gdLst/>
              <a:ahLst/>
              <a:cxnLst/>
              <a:rect l="l" t="t" r="r" b="b"/>
              <a:pathLst>
                <a:path w="231" h="384" extrusionOk="0">
                  <a:moveTo>
                    <a:pt x="1" y="1"/>
                  </a:moveTo>
                  <a:lnTo>
                    <a:pt x="1" y="383"/>
                  </a:lnTo>
                  <a:lnTo>
                    <a:pt x="231" y="38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8966449" y="3903512"/>
              <a:ext cx="11409" cy="18916"/>
            </a:xfrm>
            <a:custGeom>
              <a:avLst/>
              <a:gdLst/>
              <a:ahLst/>
              <a:cxnLst/>
              <a:rect l="l" t="t" r="r" b="b"/>
              <a:pathLst>
                <a:path w="231" h="383" extrusionOk="0">
                  <a:moveTo>
                    <a:pt x="0" y="0"/>
                  </a:moveTo>
                  <a:lnTo>
                    <a:pt x="0" y="383"/>
                  </a:lnTo>
                  <a:lnTo>
                    <a:pt x="230" y="38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5"/>
            <p:cNvSpPr/>
            <p:nvPr/>
          </p:nvSpPr>
          <p:spPr>
            <a:xfrm>
              <a:off x="8689377" y="3865779"/>
              <a:ext cx="138983" cy="24004"/>
            </a:xfrm>
            <a:custGeom>
              <a:avLst/>
              <a:gdLst/>
              <a:ahLst/>
              <a:cxnLst/>
              <a:rect l="l" t="t" r="r" b="b"/>
              <a:pathLst>
                <a:path w="2814" h="486" extrusionOk="0">
                  <a:moveTo>
                    <a:pt x="1" y="1"/>
                  </a:moveTo>
                  <a:lnTo>
                    <a:pt x="63" y="242"/>
                  </a:lnTo>
                  <a:cubicBezTo>
                    <a:pt x="63" y="242"/>
                    <a:pt x="1012" y="485"/>
                    <a:pt x="1375" y="485"/>
                  </a:cubicBezTo>
                  <a:cubicBezTo>
                    <a:pt x="1386" y="485"/>
                    <a:pt x="1397" y="485"/>
                    <a:pt x="1407" y="484"/>
                  </a:cubicBezTo>
                  <a:cubicBezTo>
                    <a:pt x="1745" y="469"/>
                    <a:pt x="2814" y="423"/>
                    <a:pt x="2814" y="423"/>
                  </a:cubicBezTo>
                  <a:lnTo>
                    <a:pt x="2814" y="195"/>
                  </a:lnTo>
                  <a:cubicBezTo>
                    <a:pt x="2814" y="195"/>
                    <a:pt x="1787" y="262"/>
                    <a:pt x="1226" y="262"/>
                  </a:cubicBezTo>
                  <a:cubicBezTo>
                    <a:pt x="1133" y="262"/>
                    <a:pt x="1054" y="260"/>
                    <a:pt x="993" y="256"/>
                  </a:cubicBezTo>
                  <a:cubicBezTo>
                    <a:pt x="566" y="22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8591735" y="3925935"/>
              <a:ext cx="461895" cy="73443"/>
            </a:xfrm>
            <a:custGeom>
              <a:avLst/>
              <a:gdLst/>
              <a:ahLst/>
              <a:cxnLst/>
              <a:rect l="l" t="t" r="r" b="b"/>
              <a:pathLst>
                <a:path w="9352" h="1487" extrusionOk="0">
                  <a:moveTo>
                    <a:pt x="8576" y="0"/>
                  </a:moveTo>
                  <a:cubicBezTo>
                    <a:pt x="8447" y="22"/>
                    <a:pt x="4898" y="604"/>
                    <a:pt x="3277" y="650"/>
                  </a:cubicBezTo>
                  <a:cubicBezTo>
                    <a:pt x="3178" y="653"/>
                    <a:pt x="3079" y="654"/>
                    <a:pt x="2980" y="654"/>
                  </a:cubicBezTo>
                  <a:cubicBezTo>
                    <a:pt x="1437" y="654"/>
                    <a:pt x="1" y="330"/>
                    <a:pt x="1" y="330"/>
                  </a:cubicBezTo>
                  <a:lnTo>
                    <a:pt x="1" y="330"/>
                  </a:lnTo>
                  <a:cubicBezTo>
                    <a:pt x="1" y="330"/>
                    <a:pt x="898" y="1453"/>
                    <a:pt x="1304" y="1472"/>
                  </a:cubicBezTo>
                  <a:cubicBezTo>
                    <a:pt x="1430" y="1478"/>
                    <a:pt x="1650" y="1486"/>
                    <a:pt x="1943" y="1486"/>
                  </a:cubicBezTo>
                  <a:cubicBezTo>
                    <a:pt x="2600" y="1486"/>
                    <a:pt x="3621" y="1445"/>
                    <a:pt x="4749" y="1247"/>
                  </a:cubicBezTo>
                  <a:cubicBezTo>
                    <a:pt x="6376" y="963"/>
                    <a:pt x="9351" y="617"/>
                    <a:pt x="9351" y="617"/>
                  </a:cubicBezTo>
                  <a:lnTo>
                    <a:pt x="8580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8664485" y="3910822"/>
              <a:ext cx="39265" cy="28350"/>
            </a:xfrm>
            <a:custGeom>
              <a:avLst/>
              <a:gdLst/>
              <a:ahLst/>
              <a:cxnLst/>
              <a:rect l="l" t="t" r="r" b="b"/>
              <a:pathLst>
                <a:path w="795" h="574" extrusionOk="0">
                  <a:moveTo>
                    <a:pt x="1" y="1"/>
                  </a:moveTo>
                  <a:lnTo>
                    <a:pt x="1" y="382"/>
                  </a:lnTo>
                  <a:lnTo>
                    <a:pt x="703" y="574"/>
                  </a:lnTo>
                  <a:lnTo>
                    <a:pt x="795" y="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8837791" y="3853728"/>
              <a:ext cx="155480" cy="26572"/>
            </a:xfrm>
            <a:custGeom>
              <a:avLst/>
              <a:gdLst/>
              <a:ahLst/>
              <a:cxnLst/>
              <a:rect l="l" t="t" r="r" b="b"/>
              <a:pathLst>
                <a:path w="3148" h="538" extrusionOk="0">
                  <a:moveTo>
                    <a:pt x="3026" y="0"/>
                  </a:moveTo>
                  <a:lnTo>
                    <a:pt x="1" y="141"/>
                  </a:lnTo>
                  <a:lnTo>
                    <a:pt x="283" y="538"/>
                  </a:lnTo>
                  <a:lnTo>
                    <a:pt x="3147" y="306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3" name="Google Shape;2133;p35"/>
          <p:cNvSpPr txBox="1">
            <a:spLocks noGrp="1"/>
          </p:cNvSpPr>
          <p:nvPr>
            <p:ph type="title"/>
          </p:nvPr>
        </p:nvSpPr>
        <p:spPr>
          <a:xfrm>
            <a:off x="714629" y="1976074"/>
            <a:ext cx="7714421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/>
              <a:t>Data Science Project</a:t>
            </a:r>
            <a:endParaRPr sz="3600" dirty="0"/>
          </a:p>
        </p:txBody>
      </p:sp>
      <p:sp>
        <p:nvSpPr>
          <p:cNvPr id="2135" name="Google Shape;2135;p35"/>
          <p:cNvSpPr txBox="1">
            <a:spLocks noGrp="1"/>
          </p:cNvSpPr>
          <p:nvPr>
            <p:ph type="subTitle" idx="1"/>
          </p:nvPr>
        </p:nvSpPr>
        <p:spPr>
          <a:xfrm>
            <a:off x="4932039" y="2813564"/>
            <a:ext cx="3496935" cy="859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 dirty="0">
                <a:solidFill>
                  <a:srgbClr val="335F75"/>
                </a:solidFill>
              </a:rPr>
              <a:t>Tour and Travel Customer Churn</a:t>
            </a:r>
            <a:endParaRPr sz="2400" b="1" dirty="0">
              <a:solidFill>
                <a:srgbClr val="335F75"/>
              </a:solidFill>
            </a:endParaRPr>
          </a:p>
        </p:txBody>
      </p:sp>
      <p:grpSp>
        <p:nvGrpSpPr>
          <p:cNvPr id="2136" name="Google Shape;2136;p35"/>
          <p:cNvGrpSpPr/>
          <p:nvPr/>
        </p:nvGrpSpPr>
        <p:grpSpPr>
          <a:xfrm>
            <a:off x="-654932" y="1363338"/>
            <a:ext cx="3779411" cy="4517024"/>
            <a:chOff x="3805963" y="1662200"/>
            <a:chExt cx="3166927" cy="3785004"/>
          </a:xfrm>
        </p:grpSpPr>
        <p:sp>
          <p:nvSpPr>
            <p:cNvPr id="2137" name="Google Shape;2137;p35"/>
            <p:cNvSpPr/>
            <p:nvPr/>
          </p:nvSpPr>
          <p:spPr>
            <a:xfrm>
              <a:off x="4509152" y="2914452"/>
              <a:ext cx="460809" cy="22966"/>
            </a:xfrm>
            <a:custGeom>
              <a:avLst/>
              <a:gdLst/>
              <a:ahLst/>
              <a:cxnLst/>
              <a:rect l="l" t="t" r="r" b="b"/>
              <a:pathLst>
                <a:path w="9330" h="465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439"/>
                  </a:lnTo>
                  <a:cubicBezTo>
                    <a:pt x="0" y="453"/>
                    <a:pt x="11" y="465"/>
                    <a:pt x="27" y="465"/>
                  </a:cubicBezTo>
                  <a:lnTo>
                    <a:pt x="9303" y="465"/>
                  </a:lnTo>
                  <a:cubicBezTo>
                    <a:pt x="9317" y="465"/>
                    <a:pt x="9329" y="453"/>
                    <a:pt x="9329" y="439"/>
                  </a:cubicBezTo>
                  <a:lnTo>
                    <a:pt x="9329" y="27"/>
                  </a:lnTo>
                  <a:cubicBezTo>
                    <a:pt x="9329" y="13"/>
                    <a:pt x="9317" y="1"/>
                    <a:pt x="9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4969902" y="2925910"/>
              <a:ext cx="146244" cy="11508"/>
            </a:xfrm>
            <a:custGeom>
              <a:avLst/>
              <a:gdLst/>
              <a:ahLst/>
              <a:cxnLst/>
              <a:rect l="l" t="t" r="r" b="b"/>
              <a:pathLst>
                <a:path w="2961" h="233" extrusionOk="0">
                  <a:moveTo>
                    <a:pt x="116" y="1"/>
                  </a:moveTo>
                  <a:cubicBezTo>
                    <a:pt x="53" y="1"/>
                    <a:pt x="0" y="53"/>
                    <a:pt x="0" y="117"/>
                  </a:cubicBezTo>
                  <a:cubicBezTo>
                    <a:pt x="0" y="180"/>
                    <a:pt x="53" y="233"/>
                    <a:pt x="116" y="233"/>
                  </a:cubicBezTo>
                  <a:lnTo>
                    <a:pt x="2845" y="233"/>
                  </a:lnTo>
                  <a:cubicBezTo>
                    <a:pt x="2909" y="233"/>
                    <a:pt x="2961" y="180"/>
                    <a:pt x="2961" y="117"/>
                  </a:cubicBezTo>
                  <a:cubicBezTo>
                    <a:pt x="2961" y="53"/>
                    <a:pt x="2909" y="1"/>
                    <a:pt x="2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5133817" y="2686671"/>
              <a:ext cx="313775" cy="124166"/>
            </a:xfrm>
            <a:custGeom>
              <a:avLst/>
              <a:gdLst/>
              <a:ahLst/>
              <a:cxnLst/>
              <a:rect l="l" t="t" r="r" b="b"/>
              <a:pathLst>
                <a:path w="6353" h="2514" extrusionOk="0">
                  <a:moveTo>
                    <a:pt x="2945" y="1888"/>
                  </a:moveTo>
                  <a:cubicBezTo>
                    <a:pt x="2952" y="1894"/>
                    <a:pt x="2959" y="1897"/>
                    <a:pt x="2967" y="1897"/>
                  </a:cubicBezTo>
                  <a:cubicBezTo>
                    <a:pt x="2971" y="1897"/>
                    <a:pt x="2975" y="1896"/>
                    <a:pt x="2980" y="1894"/>
                  </a:cubicBezTo>
                  <a:lnTo>
                    <a:pt x="2980" y="1894"/>
                  </a:lnTo>
                  <a:cubicBezTo>
                    <a:pt x="2968" y="1892"/>
                    <a:pt x="2957" y="1890"/>
                    <a:pt x="2945" y="1888"/>
                  </a:cubicBezTo>
                  <a:close/>
                  <a:moveTo>
                    <a:pt x="1515" y="1"/>
                  </a:moveTo>
                  <a:cubicBezTo>
                    <a:pt x="1321" y="1"/>
                    <a:pt x="1128" y="104"/>
                    <a:pt x="1026" y="270"/>
                  </a:cubicBezTo>
                  <a:cubicBezTo>
                    <a:pt x="1119" y="279"/>
                    <a:pt x="1196" y="370"/>
                    <a:pt x="1190" y="463"/>
                  </a:cubicBezTo>
                  <a:cubicBezTo>
                    <a:pt x="1023" y="512"/>
                    <a:pt x="856" y="561"/>
                    <a:pt x="689" y="610"/>
                  </a:cubicBezTo>
                  <a:cubicBezTo>
                    <a:pt x="724" y="424"/>
                    <a:pt x="579" y="224"/>
                    <a:pt x="392" y="199"/>
                  </a:cubicBezTo>
                  <a:cubicBezTo>
                    <a:pt x="379" y="198"/>
                    <a:pt x="366" y="197"/>
                    <a:pt x="353" y="197"/>
                  </a:cubicBezTo>
                  <a:cubicBezTo>
                    <a:pt x="179" y="197"/>
                    <a:pt x="13" y="345"/>
                    <a:pt x="1" y="521"/>
                  </a:cubicBezTo>
                  <a:cubicBezTo>
                    <a:pt x="98" y="544"/>
                    <a:pt x="195" y="567"/>
                    <a:pt x="292" y="592"/>
                  </a:cubicBezTo>
                  <a:cubicBezTo>
                    <a:pt x="172" y="727"/>
                    <a:pt x="398" y="906"/>
                    <a:pt x="579" y="906"/>
                  </a:cubicBezTo>
                  <a:cubicBezTo>
                    <a:pt x="582" y="906"/>
                    <a:pt x="584" y="906"/>
                    <a:pt x="586" y="906"/>
                  </a:cubicBezTo>
                  <a:cubicBezTo>
                    <a:pt x="643" y="905"/>
                    <a:pt x="705" y="901"/>
                    <a:pt x="767" y="901"/>
                  </a:cubicBezTo>
                  <a:cubicBezTo>
                    <a:pt x="901" y="901"/>
                    <a:pt x="1031" y="921"/>
                    <a:pt x="1087" y="1033"/>
                  </a:cubicBezTo>
                  <a:cubicBezTo>
                    <a:pt x="1099" y="1204"/>
                    <a:pt x="1251" y="1338"/>
                    <a:pt x="1414" y="1387"/>
                  </a:cubicBezTo>
                  <a:cubicBezTo>
                    <a:pt x="1489" y="1409"/>
                    <a:pt x="1567" y="1417"/>
                    <a:pt x="1644" y="1417"/>
                  </a:cubicBezTo>
                  <a:cubicBezTo>
                    <a:pt x="1737" y="1417"/>
                    <a:pt x="1831" y="1406"/>
                    <a:pt x="1923" y="1395"/>
                  </a:cubicBezTo>
                  <a:lnTo>
                    <a:pt x="1923" y="1395"/>
                  </a:lnTo>
                  <a:cubicBezTo>
                    <a:pt x="1913" y="1494"/>
                    <a:pt x="1927" y="1597"/>
                    <a:pt x="1968" y="1688"/>
                  </a:cubicBezTo>
                  <a:cubicBezTo>
                    <a:pt x="1993" y="1692"/>
                    <a:pt x="2018" y="1694"/>
                    <a:pt x="2044" y="1694"/>
                  </a:cubicBezTo>
                  <a:cubicBezTo>
                    <a:pt x="2210" y="1694"/>
                    <a:pt x="2374" y="1617"/>
                    <a:pt x="2541" y="1584"/>
                  </a:cubicBezTo>
                  <a:cubicBezTo>
                    <a:pt x="2575" y="1578"/>
                    <a:pt x="2611" y="1574"/>
                    <a:pt x="2648" y="1574"/>
                  </a:cubicBezTo>
                  <a:cubicBezTo>
                    <a:pt x="2815" y="1574"/>
                    <a:pt x="2990" y="1645"/>
                    <a:pt x="3020" y="1803"/>
                  </a:cubicBezTo>
                  <a:cubicBezTo>
                    <a:pt x="3027" y="1837"/>
                    <a:pt x="3006" y="1882"/>
                    <a:pt x="2980" y="1894"/>
                  </a:cubicBezTo>
                  <a:lnTo>
                    <a:pt x="2980" y="1894"/>
                  </a:lnTo>
                  <a:cubicBezTo>
                    <a:pt x="3012" y="1899"/>
                    <a:pt x="3045" y="1901"/>
                    <a:pt x="3077" y="1901"/>
                  </a:cubicBezTo>
                  <a:cubicBezTo>
                    <a:pt x="3175" y="1901"/>
                    <a:pt x="3273" y="1879"/>
                    <a:pt x="3360" y="1836"/>
                  </a:cubicBezTo>
                  <a:cubicBezTo>
                    <a:pt x="3212" y="1813"/>
                    <a:pt x="3181" y="1579"/>
                    <a:pt x="3298" y="1485"/>
                  </a:cubicBezTo>
                  <a:cubicBezTo>
                    <a:pt x="3345" y="1447"/>
                    <a:pt x="3404" y="1430"/>
                    <a:pt x="3464" y="1430"/>
                  </a:cubicBezTo>
                  <a:cubicBezTo>
                    <a:pt x="3551" y="1430"/>
                    <a:pt x="3643" y="1466"/>
                    <a:pt x="3711" y="1524"/>
                  </a:cubicBezTo>
                  <a:cubicBezTo>
                    <a:pt x="3825" y="1621"/>
                    <a:pt x="3889" y="1765"/>
                    <a:pt x="3947" y="1903"/>
                  </a:cubicBezTo>
                  <a:cubicBezTo>
                    <a:pt x="4001" y="1897"/>
                    <a:pt x="4058" y="1892"/>
                    <a:pt x="4113" y="1892"/>
                  </a:cubicBezTo>
                  <a:cubicBezTo>
                    <a:pt x="4195" y="1892"/>
                    <a:pt x="4274" y="1904"/>
                    <a:pt x="4344" y="1943"/>
                  </a:cubicBezTo>
                  <a:cubicBezTo>
                    <a:pt x="4462" y="2010"/>
                    <a:pt x="4521" y="2191"/>
                    <a:pt x="4422" y="2283"/>
                  </a:cubicBezTo>
                  <a:cubicBezTo>
                    <a:pt x="4557" y="2253"/>
                    <a:pt x="4691" y="2224"/>
                    <a:pt x="4825" y="2195"/>
                  </a:cubicBezTo>
                  <a:cubicBezTo>
                    <a:pt x="4817" y="2101"/>
                    <a:pt x="4747" y="2014"/>
                    <a:pt x="4656" y="1987"/>
                  </a:cubicBezTo>
                  <a:cubicBezTo>
                    <a:pt x="4762" y="1931"/>
                    <a:pt x="4880" y="1902"/>
                    <a:pt x="5000" y="1902"/>
                  </a:cubicBezTo>
                  <a:cubicBezTo>
                    <a:pt x="5026" y="1902"/>
                    <a:pt x="5052" y="1904"/>
                    <a:pt x="5078" y="1907"/>
                  </a:cubicBezTo>
                  <a:cubicBezTo>
                    <a:pt x="5052" y="2034"/>
                    <a:pt x="5026" y="2166"/>
                    <a:pt x="5065" y="2289"/>
                  </a:cubicBezTo>
                  <a:cubicBezTo>
                    <a:pt x="5099" y="2396"/>
                    <a:pt x="5199" y="2489"/>
                    <a:pt x="5307" y="2489"/>
                  </a:cubicBezTo>
                  <a:cubicBezTo>
                    <a:pt x="5323" y="2489"/>
                    <a:pt x="5340" y="2487"/>
                    <a:pt x="5357" y="2482"/>
                  </a:cubicBezTo>
                  <a:cubicBezTo>
                    <a:pt x="5388" y="2473"/>
                    <a:pt x="5425" y="2457"/>
                    <a:pt x="5456" y="2457"/>
                  </a:cubicBezTo>
                  <a:cubicBezTo>
                    <a:pt x="5472" y="2457"/>
                    <a:pt x="5488" y="2462"/>
                    <a:pt x="5500" y="2474"/>
                  </a:cubicBezTo>
                  <a:cubicBezTo>
                    <a:pt x="5507" y="2481"/>
                    <a:pt x="5508" y="2488"/>
                    <a:pt x="5506" y="2493"/>
                  </a:cubicBezTo>
                  <a:lnTo>
                    <a:pt x="5506" y="2493"/>
                  </a:lnTo>
                  <a:cubicBezTo>
                    <a:pt x="5700" y="2479"/>
                    <a:pt x="5899" y="2456"/>
                    <a:pt x="6062" y="2353"/>
                  </a:cubicBezTo>
                  <a:cubicBezTo>
                    <a:pt x="6238" y="2241"/>
                    <a:pt x="6353" y="2002"/>
                    <a:pt x="6256" y="1818"/>
                  </a:cubicBezTo>
                  <a:cubicBezTo>
                    <a:pt x="6220" y="1750"/>
                    <a:pt x="6162" y="1698"/>
                    <a:pt x="6129" y="1629"/>
                  </a:cubicBezTo>
                  <a:cubicBezTo>
                    <a:pt x="6087" y="1543"/>
                    <a:pt x="6090" y="1439"/>
                    <a:pt x="6046" y="1355"/>
                  </a:cubicBezTo>
                  <a:cubicBezTo>
                    <a:pt x="6018" y="1300"/>
                    <a:pt x="5951" y="1260"/>
                    <a:pt x="5894" y="1260"/>
                  </a:cubicBezTo>
                  <a:cubicBezTo>
                    <a:pt x="5862" y="1260"/>
                    <a:pt x="5833" y="1272"/>
                    <a:pt x="5814" y="1301"/>
                  </a:cubicBezTo>
                  <a:cubicBezTo>
                    <a:pt x="5822" y="1379"/>
                    <a:pt x="5830" y="1457"/>
                    <a:pt x="5838" y="1535"/>
                  </a:cubicBezTo>
                  <a:cubicBezTo>
                    <a:pt x="5767" y="1532"/>
                    <a:pt x="5697" y="1529"/>
                    <a:pt x="5626" y="1525"/>
                  </a:cubicBezTo>
                  <a:cubicBezTo>
                    <a:pt x="5693" y="1469"/>
                    <a:pt x="5633" y="1355"/>
                    <a:pt x="5552" y="1320"/>
                  </a:cubicBezTo>
                  <a:cubicBezTo>
                    <a:pt x="5473" y="1285"/>
                    <a:pt x="5378" y="1289"/>
                    <a:pt x="5304" y="1245"/>
                  </a:cubicBezTo>
                  <a:cubicBezTo>
                    <a:pt x="5229" y="1201"/>
                    <a:pt x="5202" y="1066"/>
                    <a:pt x="5285" y="1038"/>
                  </a:cubicBezTo>
                  <a:cubicBezTo>
                    <a:pt x="5219" y="1012"/>
                    <a:pt x="5148" y="998"/>
                    <a:pt x="5077" y="998"/>
                  </a:cubicBezTo>
                  <a:cubicBezTo>
                    <a:pt x="5045" y="998"/>
                    <a:pt x="5013" y="1001"/>
                    <a:pt x="4981" y="1007"/>
                  </a:cubicBezTo>
                  <a:cubicBezTo>
                    <a:pt x="4942" y="1081"/>
                    <a:pt x="4929" y="1167"/>
                    <a:pt x="4942" y="1250"/>
                  </a:cubicBezTo>
                  <a:cubicBezTo>
                    <a:pt x="4848" y="1250"/>
                    <a:pt x="4753" y="1250"/>
                    <a:pt x="4658" y="1251"/>
                  </a:cubicBezTo>
                  <a:cubicBezTo>
                    <a:pt x="4684" y="983"/>
                    <a:pt x="4426" y="785"/>
                    <a:pt x="4199" y="642"/>
                  </a:cubicBezTo>
                  <a:lnTo>
                    <a:pt x="4199" y="642"/>
                  </a:lnTo>
                  <a:cubicBezTo>
                    <a:pt x="4202" y="642"/>
                    <a:pt x="4205" y="642"/>
                    <a:pt x="4209" y="642"/>
                  </a:cubicBezTo>
                  <a:cubicBezTo>
                    <a:pt x="4332" y="642"/>
                    <a:pt x="4450" y="545"/>
                    <a:pt x="4471" y="424"/>
                  </a:cubicBezTo>
                  <a:cubicBezTo>
                    <a:pt x="4493" y="298"/>
                    <a:pt x="4412" y="163"/>
                    <a:pt x="4290" y="124"/>
                  </a:cubicBezTo>
                  <a:cubicBezTo>
                    <a:pt x="4259" y="114"/>
                    <a:pt x="4227" y="110"/>
                    <a:pt x="4195" y="110"/>
                  </a:cubicBezTo>
                  <a:cubicBezTo>
                    <a:pt x="4076" y="110"/>
                    <a:pt x="3953" y="163"/>
                    <a:pt x="3834" y="163"/>
                  </a:cubicBezTo>
                  <a:cubicBezTo>
                    <a:pt x="3808" y="163"/>
                    <a:pt x="3781" y="160"/>
                    <a:pt x="3755" y="154"/>
                  </a:cubicBezTo>
                  <a:lnTo>
                    <a:pt x="3755" y="154"/>
                  </a:lnTo>
                  <a:cubicBezTo>
                    <a:pt x="3773" y="247"/>
                    <a:pt x="3820" y="337"/>
                    <a:pt x="3886" y="405"/>
                  </a:cubicBezTo>
                  <a:cubicBezTo>
                    <a:pt x="3805" y="420"/>
                    <a:pt x="3724" y="435"/>
                    <a:pt x="3642" y="450"/>
                  </a:cubicBezTo>
                  <a:cubicBezTo>
                    <a:pt x="3556" y="519"/>
                    <a:pt x="3551" y="666"/>
                    <a:pt x="3630" y="741"/>
                  </a:cubicBezTo>
                  <a:cubicBezTo>
                    <a:pt x="3567" y="714"/>
                    <a:pt x="3500" y="701"/>
                    <a:pt x="3432" y="701"/>
                  </a:cubicBezTo>
                  <a:cubicBezTo>
                    <a:pt x="3281" y="701"/>
                    <a:pt x="3129" y="765"/>
                    <a:pt x="3030" y="881"/>
                  </a:cubicBezTo>
                  <a:cubicBezTo>
                    <a:pt x="2948" y="873"/>
                    <a:pt x="2866" y="864"/>
                    <a:pt x="2784" y="856"/>
                  </a:cubicBezTo>
                  <a:cubicBezTo>
                    <a:pt x="2900" y="705"/>
                    <a:pt x="2755" y="449"/>
                    <a:pt x="2571" y="449"/>
                  </a:cubicBezTo>
                  <a:cubicBezTo>
                    <a:pt x="2559" y="449"/>
                    <a:pt x="2546" y="450"/>
                    <a:pt x="2534" y="453"/>
                  </a:cubicBezTo>
                  <a:lnTo>
                    <a:pt x="2579" y="241"/>
                  </a:lnTo>
                  <a:cubicBezTo>
                    <a:pt x="2496" y="241"/>
                    <a:pt x="2414" y="241"/>
                    <a:pt x="2331" y="242"/>
                  </a:cubicBezTo>
                  <a:cubicBezTo>
                    <a:pt x="2358" y="323"/>
                    <a:pt x="2385" y="405"/>
                    <a:pt x="2411" y="486"/>
                  </a:cubicBezTo>
                  <a:cubicBezTo>
                    <a:pt x="2404" y="486"/>
                    <a:pt x="2397" y="486"/>
                    <a:pt x="2389" y="486"/>
                  </a:cubicBezTo>
                  <a:cubicBezTo>
                    <a:pt x="2287" y="486"/>
                    <a:pt x="2186" y="500"/>
                    <a:pt x="2088" y="529"/>
                  </a:cubicBezTo>
                  <a:cubicBezTo>
                    <a:pt x="2159" y="532"/>
                    <a:pt x="2176" y="630"/>
                    <a:pt x="2169" y="701"/>
                  </a:cubicBezTo>
                  <a:cubicBezTo>
                    <a:pt x="2135" y="712"/>
                    <a:pt x="2099" y="717"/>
                    <a:pt x="2063" y="717"/>
                  </a:cubicBezTo>
                  <a:cubicBezTo>
                    <a:pt x="1987" y="717"/>
                    <a:pt x="1910" y="694"/>
                    <a:pt x="1848" y="649"/>
                  </a:cubicBezTo>
                  <a:cubicBezTo>
                    <a:pt x="1844" y="475"/>
                    <a:pt x="1720" y="311"/>
                    <a:pt x="1554" y="259"/>
                  </a:cubicBezTo>
                  <a:cubicBezTo>
                    <a:pt x="1595" y="182"/>
                    <a:pt x="1610" y="92"/>
                    <a:pt x="1595" y="7"/>
                  </a:cubicBezTo>
                  <a:cubicBezTo>
                    <a:pt x="1569" y="2"/>
                    <a:pt x="1542" y="1"/>
                    <a:pt x="1515" y="1"/>
                  </a:cubicBezTo>
                  <a:close/>
                  <a:moveTo>
                    <a:pt x="5506" y="2493"/>
                  </a:moveTo>
                  <a:cubicBezTo>
                    <a:pt x="5491" y="2494"/>
                    <a:pt x="5476" y="2495"/>
                    <a:pt x="5461" y="2496"/>
                  </a:cubicBezTo>
                  <a:cubicBezTo>
                    <a:pt x="5447" y="2508"/>
                    <a:pt x="5453" y="2513"/>
                    <a:pt x="5464" y="2513"/>
                  </a:cubicBezTo>
                  <a:cubicBezTo>
                    <a:pt x="5478" y="2513"/>
                    <a:pt x="5501" y="2506"/>
                    <a:pt x="5506" y="24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5936727" y="2702970"/>
              <a:ext cx="110782" cy="238010"/>
            </a:xfrm>
            <a:custGeom>
              <a:avLst/>
              <a:gdLst/>
              <a:ahLst/>
              <a:cxnLst/>
              <a:rect l="l" t="t" r="r" b="b"/>
              <a:pathLst>
                <a:path w="2243" h="4819" extrusionOk="0">
                  <a:moveTo>
                    <a:pt x="355" y="0"/>
                  </a:moveTo>
                  <a:cubicBezTo>
                    <a:pt x="261" y="0"/>
                    <a:pt x="164" y="26"/>
                    <a:pt x="72" y="50"/>
                  </a:cubicBezTo>
                  <a:cubicBezTo>
                    <a:pt x="25" y="153"/>
                    <a:pt x="0" y="268"/>
                    <a:pt x="3" y="382"/>
                  </a:cubicBezTo>
                  <a:lnTo>
                    <a:pt x="3" y="387"/>
                  </a:lnTo>
                  <a:cubicBezTo>
                    <a:pt x="13" y="438"/>
                    <a:pt x="25" y="491"/>
                    <a:pt x="37" y="542"/>
                  </a:cubicBezTo>
                  <a:cubicBezTo>
                    <a:pt x="468" y="683"/>
                    <a:pt x="653" y="1174"/>
                    <a:pt x="783" y="1610"/>
                  </a:cubicBezTo>
                  <a:cubicBezTo>
                    <a:pt x="724" y="1617"/>
                    <a:pt x="668" y="1624"/>
                    <a:pt x="609" y="1631"/>
                  </a:cubicBezTo>
                  <a:lnTo>
                    <a:pt x="654" y="2043"/>
                  </a:lnTo>
                  <a:cubicBezTo>
                    <a:pt x="560" y="2079"/>
                    <a:pt x="468" y="2113"/>
                    <a:pt x="375" y="2150"/>
                  </a:cubicBezTo>
                  <a:cubicBezTo>
                    <a:pt x="502" y="2162"/>
                    <a:pt x="490" y="2355"/>
                    <a:pt x="439" y="2473"/>
                  </a:cubicBezTo>
                  <a:cubicBezTo>
                    <a:pt x="365" y="2644"/>
                    <a:pt x="289" y="2815"/>
                    <a:pt x="216" y="2986"/>
                  </a:cubicBezTo>
                  <a:cubicBezTo>
                    <a:pt x="240" y="3047"/>
                    <a:pt x="265" y="3109"/>
                    <a:pt x="289" y="3170"/>
                  </a:cubicBezTo>
                  <a:cubicBezTo>
                    <a:pt x="309" y="3160"/>
                    <a:pt x="329" y="3155"/>
                    <a:pt x="350" y="3155"/>
                  </a:cubicBezTo>
                  <a:cubicBezTo>
                    <a:pt x="471" y="3155"/>
                    <a:pt x="586" y="3317"/>
                    <a:pt x="511" y="3424"/>
                  </a:cubicBezTo>
                  <a:cubicBezTo>
                    <a:pt x="502" y="3411"/>
                    <a:pt x="489" y="3405"/>
                    <a:pt x="476" y="3405"/>
                  </a:cubicBezTo>
                  <a:cubicBezTo>
                    <a:pt x="434" y="3405"/>
                    <a:pt x="385" y="3461"/>
                    <a:pt x="394" y="3511"/>
                  </a:cubicBezTo>
                  <a:cubicBezTo>
                    <a:pt x="406" y="3580"/>
                    <a:pt x="465" y="3629"/>
                    <a:pt x="488" y="3693"/>
                  </a:cubicBezTo>
                  <a:cubicBezTo>
                    <a:pt x="514" y="3778"/>
                    <a:pt x="475" y="3868"/>
                    <a:pt x="453" y="3956"/>
                  </a:cubicBezTo>
                  <a:cubicBezTo>
                    <a:pt x="389" y="4189"/>
                    <a:pt x="447" y="4450"/>
                    <a:pt x="607" y="4634"/>
                  </a:cubicBezTo>
                  <a:cubicBezTo>
                    <a:pt x="531" y="4658"/>
                    <a:pt x="457" y="4682"/>
                    <a:pt x="384" y="4704"/>
                  </a:cubicBezTo>
                  <a:cubicBezTo>
                    <a:pt x="429" y="4781"/>
                    <a:pt x="517" y="4819"/>
                    <a:pt x="607" y="4819"/>
                  </a:cubicBezTo>
                  <a:cubicBezTo>
                    <a:pt x="683" y="4819"/>
                    <a:pt x="760" y="4792"/>
                    <a:pt x="814" y="4741"/>
                  </a:cubicBezTo>
                  <a:cubicBezTo>
                    <a:pt x="935" y="4626"/>
                    <a:pt x="954" y="4433"/>
                    <a:pt x="893" y="4279"/>
                  </a:cubicBezTo>
                  <a:cubicBezTo>
                    <a:pt x="954" y="4269"/>
                    <a:pt x="1017" y="4257"/>
                    <a:pt x="1079" y="4247"/>
                  </a:cubicBezTo>
                  <a:cubicBezTo>
                    <a:pt x="1040" y="4189"/>
                    <a:pt x="1000" y="4130"/>
                    <a:pt x="961" y="4071"/>
                  </a:cubicBezTo>
                  <a:cubicBezTo>
                    <a:pt x="1033" y="4062"/>
                    <a:pt x="1105" y="4050"/>
                    <a:pt x="1179" y="4040"/>
                  </a:cubicBezTo>
                  <a:cubicBezTo>
                    <a:pt x="1148" y="3902"/>
                    <a:pt x="1232" y="3751"/>
                    <a:pt x="1362" y="3705"/>
                  </a:cubicBezTo>
                  <a:cubicBezTo>
                    <a:pt x="1277" y="3597"/>
                    <a:pt x="1171" y="3502"/>
                    <a:pt x="1054" y="3426"/>
                  </a:cubicBezTo>
                  <a:cubicBezTo>
                    <a:pt x="1076" y="3262"/>
                    <a:pt x="1099" y="3101"/>
                    <a:pt x="1122" y="2937"/>
                  </a:cubicBezTo>
                  <a:lnTo>
                    <a:pt x="1392" y="2937"/>
                  </a:lnTo>
                  <a:cubicBezTo>
                    <a:pt x="1423" y="2878"/>
                    <a:pt x="1433" y="2810"/>
                    <a:pt x="1419" y="2744"/>
                  </a:cubicBezTo>
                  <a:cubicBezTo>
                    <a:pt x="1456" y="2734"/>
                    <a:pt x="1495" y="2729"/>
                    <a:pt x="1533" y="2729"/>
                  </a:cubicBezTo>
                  <a:cubicBezTo>
                    <a:pt x="1677" y="2729"/>
                    <a:pt x="1822" y="2798"/>
                    <a:pt x="1905" y="2915"/>
                  </a:cubicBezTo>
                  <a:cubicBezTo>
                    <a:pt x="2027" y="2900"/>
                    <a:pt x="2137" y="2832"/>
                    <a:pt x="2216" y="2738"/>
                  </a:cubicBezTo>
                  <a:cubicBezTo>
                    <a:pt x="2243" y="2553"/>
                    <a:pt x="2103" y="2355"/>
                    <a:pt x="1917" y="2324"/>
                  </a:cubicBezTo>
                  <a:cubicBezTo>
                    <a:pt x="2024" y="2219"/>
                    <a:pt x="2042" y="2033"/>
                    <a:pt x="1952" y="1910"/>
                  </a:cubicBezTo>
                  <a:cubicBezTo>
                    <a:pt x="1964" y="1837"/>
                    <a:pt x="1973" y="1762"/>
                    <a:pt x="1983" y="1688"/>
                  </a:cubicBezTo>
                  <a:cubicBezTo>
                    <a:pt x="1837" y="1614"/>
                    <a:pt x="1687" y="1539"/>
                    <a:pt x="1540" y="1465"/>
                  </a:cubicBezTo>
                  <a:cubicBezTo>
                    <a:pt x="1521" y="1399"/>
                    <a:pt x="1474" y="1338"/>
                    <a:pt x="1413" y="1304"/>
                  </a:cubicBezTo>
                  <a:cubicBezTo>
                    <a:pt x="1511" y="1248"/>
                    <a:pt x="1585" y="1153"/>
                    <a:pt x="1612" y="1042"/>
                  </a:cubicBezTo>
                  <a:cubicBezTo>
                    <a:pt x="1423" y="940"/>
                    <a:pt x="1235" y="837"/>
                    <a:pt x="1046" y="735"/>
                  </a:cubicBezTo>
                  <a:cubicBezTo>
                    <a:pt x="1083" y="529"/>
                    <a:pt x="899" y="314"/>
                    <a:pt x="693" y="314"/>
                  </a:cubicBezTo>
                  <a:cubicBezTo>
                    <a:pt x="690" y="314"/>
                    <a:pt x="688" y="314"/>
                    <a:pt x="685" y="314"/>
                  </a:cubicBezTo>
                  <a:cubicBezTo>
                    <a:pt x="720" y="184"/>
                    <a:pt x="604" y="50"/>
                    <a:pt x="472" y="16"/>
                  </a:cubicBezTo>
                  <a:cubicBezTo>
                    <a:pt x="434" y="5"/>
                    <a:pt x="395" y="0"/>
                    <a:pt x="35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5"/>
            <p:cNvSpPr/>
            <p:nvPr/>
          </p:nvSpPr>
          <p:spPr>
            <a:xfrm>
              <a:off x="5644640" y="2835776"/>
              <a:ext cx="259347" cy="143626"/>
            </a:xfrm>
            <a:custGeom>
              <a:avLst/>
              <a:gdLst/>
              <a:ahLst/>
              <a:cxnLst/>
              <a:rect l="l" t="t" r="r" b="b"/>
              <a:pathLst>
                <a:path w="5251" h="2908" extrusionOk="0">
                  <a:moveTo>
                    <a:pt x="5220" y="0"/>
                  </a:moveTo>
                  <a:lnTo>
                    <a:pt x="5220" y="0"/>
                  </a:lnTo>
                  <a:cubicBezTo>
                    <a:pt x="5136" y="122"/>
                    <a:pt x="4973" y="155"/>
                    <a:pt x="4826" y="169"/>
                  </a:cubicBezTo>
                  <a:cubicBezTo>
                    <a:pt x="4679" y="181"/>
                    <a:pt x="4519" y="188"/>
                    <a:pt x="4405" y="281"/>
                  </a:cubicBezTo>
                  <a:cubicBezTo>
                    <a:pt x="4290" y="374"/>
                    <a:pt x="4273" y="592"/>
                    <a:pt x="4409" y="649"/>
                  </a:cubicBezTo>
                  <a:cubicBezTo>
                    <a:pt x="4255" y="676"/>
                    <a:pt x="4099" y="733"/>
                    <a:pt x="3992" y="848"/>
                  </a:cubicBezTo>
                  <a:cubicBezTo>
                    <a:pt x="3886" y="964"/>
                    <a:pt x="3843" y="1147"/>
                    <a:pt x="3923" y="1281"/>
                  </a:cubicBezTo>
                  <a:lnTo>
                    <a:pt x="3669" y="1348"/>
                  </a:lnTo>
                  <a:cubicBezTo>
                    <a:pt x="3669" y="1470"/>
                    <a:pt x="3669" y="1591"/>
                    <a:pt x="3669" y="1712"/>
                  </a:cubicBezTo>
                  <a:cubicBezTo>
                    <a:pt x="3667" y="1712"/>
                    <a:pt x="3665" y="1712"/>
                    <a:pt x="3663" y="1712"/>
                  </a:cubicBezTo>
                  <a:cubicBezTo>
                    <a:pt x="3530" y="1712"/>
                    <a:pt x="3399" y="1789"/>
                    <a:pt x="3335" y="1907"/>
                  </a:cubicBezTo>
                  <a:cubicBezTo>
                    <a:pt x="3264" y="1835"/>
                    <a:pt x="3171" y="1783"/>
                    <a:pt x="3072" y="1762"/>
                  </a:cubicBezTo>
                  <a:cubicBezTo>
                    <a:pt x="3126" y="1655"/>
                    <a:pt x="3006" y="1526"/>
                    <a:pt x="2885" y="1526"/>
                  </a:cubicBezTo>
                  <a:cubicBezTo>
                    <a:pt x="2882" y="1526"/>
                    <a:pt x="2878" y="1527"/>
                    <a:pt x="2875" y="1527"/>
                  </a:cubicBezTo>
                  <a:cubicBezTo>
                    <a:pt x="2751" y="1535"/>
                    <a:pt x="2652" y="1628"/>
                    <a:pt x="2570" y="1722"/>
                  </a:cubicBezTo>
                  <a:cubicBezTo>
                    <a:pt x="2489" y="1816"/>
                    <a:pt x="2410" y="1920"/>
                    <a:pt x="2294" y="1964"/>
                  </a:cubicBezTo>
                  <a:cubicBezTo>
                    <a:pt x="2284" y="2040"/>
                    <a:pt x="2307" y="2121"/>
                    <a:pt x="2357" y="2179"/>
                  </a:cubicBezTo>
                  <a:cubicBezTo>
                    <a:pt x="2318" y="2202"/>
                    <a:pt x="2274" y="2213"/>
                    <a:pt x="2229" y="2213"/>
                  </a:cubicBezTo>
                  <a:cubicBezTo>
                    <a:pt x="2210" y="2213"/>
                    <a:pt x="2191" y="2211"/>
                    <a:pt x="2172" y="2207"/>
                  </a:cubicBezTo>
                  <a:lnTo>
                    <a:pt x="2171" y="2360"/>
                  </a:lnTo>
                  <a:cubicBezTo>
                    <a:pt x="2160" y="2365"/>
                    <a:pt x="2148" y="2367"/>
                    <a:pt x="2137" y="2367"/>
                  </a:cubicBezTo>
                  <a:cubicBezTo>
                    <a:pt x="2061" y="2367"/>
                    <a:pt x="1997" y="2263"/>
                    <a:pt x="2022" y="2181"/>
                  </a:cubicBezTo>
                  <a:cubicBezTo>
                    <a:pt x="1926" y="2179"/>
                    <a:pt x="1832" y="2131"/>
                    <a:pt x="1774" y="2055"/>
                  </a:cubicBezTo>
                  <a:cubicBezTo>
                    <a:pt x="1816" y="2005"/>
                    <a:pt x="1816" y="1926"/>
                    <a:pt x="1774" y="1875"/>
                  </a:cubicBezTo>
                  <a:cubicBezTo>
                    <a:pt x="1761" y="1873"/>
                    <a:pt x="1747" y="1872"/>
                    <a:pt x="1733" y="1872"/>
                  </a:cubicBezTo>
                  <a:cubicBezTo>
                    <a:pt x="1666" y="1872"/>
                    <a:pt x="1598" y="1896"/>
                    <a:pt x="1546" y="1940"/>
                  </a:cubicBezTo>
                  <a:cubicBezTo>
                    <a:pt x="1509" y="1884"/>
                    <a:pt x="1442" y="1852"/>
                    <a:pt x="1375" y="1852"/>
                  </a:cubicBezTo>
                  <a:cubicBezTo>
                    <a:pt x="1338" y="1852"/>
                    <a:pt x="1300" y="1862"/>
                    <a:pt x="1269" y="1884"/>
                  </a:cubicBezTo>
                  <a:cubicBezTo>
                    <a:pt x="1278" y="2002"/>
                    <a:pt x="1230" y="2123"/>
                    <a:pt x="1142" y="2202"/>
                  </a:cubicBezTo>
                  <a:cubicBezTo>
                    <a:pt x="966" y="2082"/>
                    <a:pt x="815" y="1927"/>
                    <a:pt x="698" y="1749"/>
                  </a:cubicBezTo>
                  <a:cubicBezTo>
                    <a:pt x="556" y="1835"/>
                    <a:pt x="390" y="1879"/>
                    <a:pt x="224" y="1879"/>
                  </a:cubicBezTo>
                  <a:cubicBezTo>
                    <a:pt x="149" y="1879"/>
                    <a:pt x="73" y="1870"/>
                    <a:pt x="0" y="1851"/>
                  </a:cubicBezTo>
                  <a:lnTo>
                    <a:pt x="0" y="1851"/>
                  </a:lnTo>
                  <a:cubicBezTo>
                    <a:pt x="113" y="2051"/>
                    <a:pt x="340" y="2180"/>
                    <a:pt x="569" y="2180"/>
                  </a:cubicBezTo>
                  <a:cubicBezTo>
                    <a:pt x="590" y="2180"/>
                    <a:pt x="611" y="2179"/>
                    <a:pt x="633" y="2177"/>
                  </a:cubicBezTo>
                  <a:lnTo>
                    <a:pt x="633" y="2177"/>
                  </a:lnTo>
                  <a:cubicBezTo>
                    <a:pt x="551" y="2326"/>
                    <a:pt x="677" y="2543"/>
                    <a:pt x="848" y="2544"/>
                  </a:cubicBezTo>
                  <a:cubicBezTo>
                    <a:pt x="848" y="2544"/>
                    <a:pt x="849" y="2544"/>
                    <a:pt x="849" y="2544"/>
                  </a:cubicBezTo>
                  <a:cubicBezTo>
                    <a:pt x="993" y="2544"/>
                    <a:pt x="1133" y="2424"/>
                    <a:pt x="1265" y="2424"/>
                  </a:cubicBezTo>
                  <a:cubicBezTo>
                    <a:pt x="1294" y="2424"/>
                    <a:pt x="1323" y="2430"/>
                    <a:pt x="1352" y="2444"/>
                  </a:cubicBezTo>
                  <a:cubicBezTo>
                    <a:pt x="1382" y="2509"/>
                    <a:pt x="1392" y="2585"/>
                    <a:pt x="1376" y="2656"/>
                  </a:cubicBezTo>
                  <a:cubicBezTo>
                    <a:pt x="1610" y="2656"/>
                    <a:pt x="1846" y="2657"/>
                    <a:pt x="2079" y="2657"/>
                  </a:cubicBezTo>
                  <a:cubicBezTo>
                    <a:pt x="2037" y="2720"/>
                    <a:pt x="2037" y="2809"/>
                    <a:pt x="2081" y="2871"/>
                  </a:cubicBezTo>
                  <a:cubicBezTo>
                    <a:pt x="2150" y="2896"/>
                    <a:pt x="2223" y="2908"/>
                    <a:pt x="2296" y="2908"/>
                  </a:cubicBezTo>
                  <a:cubicBezTo>
                    <a:pt x="2436" y="2908"/>
                    <a:pt x="2577" y="2864"/>
                    <a:pt x="2690" y="2781"/>
                  </a:cubicBezTo>
                  <a:cubicBezTo>
                    <a:pt x="2692" y="2715"/>
                    <a:pt x="2693" y="2650"/>
                    <a:pt x="2695" y="2585"/>
                  </a:cubicBezTo>
                  <a:cubicBezTo>
                    <a:pt x="2877" y="2537"/>
                    <a:pt x="2931" y="2308"/>
                    <a:pt x="2950" y="2121"/>
                  </a:cubicBezTo>
                  <a:cubicBezTo>
                    <a:pt x="3134" y="2209"/>
                    <a:pt x="3338" y="2253"/>
                    <a:pt x="3542" y="2253"/>
                  </a:cubicBezTo>
                  <a:cubicBezTo>
                    <a:pt x="3605" y="2253"/>
                    <a:pt x="3668" y="2249"/>
                    <a:pt x="3731" y="2240"/>
                  </a:cubicBezTo>
                  <a:cubicBezTo>
                    <a:pt x="3817" y="2228"/>
                    <a:pt x="3905" y="2206"/>
                    <a:pt x="3971" y="2149"/>
                  </a:cubicBezTo>
                  <a:cubicBezTo>
                    <a:pt x="4022" y="2104"/>
                    <a:pt x="4054" y="2043"/>
                    <a:pt x="4085" y="1983"/>
                  </a:cubicBezTo>
                  <a:cubicBezTo>
                    <a:pt x="4232" y="1697"/>
                    <a:pt x="4367" y="1406"/>
                    <a:pt x="4490" y="1111"/>
                  </a:cubicBezTo>
                  <a:cubicBezTo>
                    <a:pt x="4516" y="1050"/>
                    <a:pt x="4543" y="985"/>
                    <a:pt x="4594" y="944"/>
                  </a:cubicBezTo>
                  <a:cubicBezTo>
                    <a:pt x="4718" y="844"/>
                    <a:pt x="4919" y="918"/>
                    <a:pt x="5047" y="825"/>
                  </a:cubicBezTo>
                  <a:lnTo>
                    <a:pt x="4974" y="675"/>
                  </a:lnTo>
                  <a:cubicBezTo>
                    <a:pt x="5058" y="672"/>
                    <a:pt x="5147" y="643"/>
                    <a:pt x="5193" y="572"/>
                  </a:cubicBezTo>
                  <a:cubicBezTo>
                    <a:pt x="5239" y="502"/>
                    <a:pt x="5214" y="388"/>
                    <a:pt x="5134" y="365"/>
                  </a:cubicBezTo>
                  <a:cubicBezTo>
                    <a:pt x="5219" y="267"/>
                    <a:pt x="5251" y="126"/>
                    <a:pt x="5220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5"/>
            <p:cNvSpPr/>
            <p:nvPr/>
          </p:nvSpPr>
          <p:spPr>
            <a:xfrm>
              <a:off x="5173469" y="2375818"/>
              <a:ext cx="346668" cy="316985"/>
            </a:xfrm>
            <a:custGeom>
              <a:avLst/>
              <a:gdLst/>
              <a:ahLst/>
              <a:cxnLst/>
              <a:rect l="l" t="t" r="r" b="b"/>
              <a:pathLst>
                <a:path w="7019" h="6418" extrusionOk="0">
                  <a:moveTo>
                    <a:pt x="879" y="1"/>
                  </a:moveTo>
                  <a:cubicBezTo>
                    <a:pt x="746" y="1"/>
                    <a:pt x="611" y="48"/>
                    <a:pt x="484" y="96"/>
                  </a:cubicBezTo>
                  <a:cubicBezTo>
                    <a:pt x="394" y="205"/>
                    <a:pt x="339" y="344"/>
                    <a:pt x="327" y="487"/>
                  </a:cubicBezTo>
                  <a:cubicBezTo>
                    <a:pt x="220" y="506"/>
                    <a:pt x="122" y="575"/>
                    <a:pt x="66" y="670"/>
                  </a:cubicBezTo>
                  <a:cubicBezTo>
                    <a:pt x="0" y="850"/>
                    <a:pt x="93" y="1076"/>
                    <a:pt x="269" y="1154"/>
                  </a:cubicBezTo>
                  <a:cubicBezTo>
                    <a:pt x="224" y="1176"/>
                    <a:pt x="179" y="1200"/>
                    <a:pt x="134" y="1225"/>
                  </a:cubicBezTo>
                  <a:cubicBezTo>
                    <a:pt x="218" y="1357"/>
                    <a:pt x="300" y="1486"/>
                    <a:pt x="384" y="1619"/>
                  </a:cubicBezTo>
                  <a:lnTo>
                    <a:pt x="382" y="1621"/>
                  </a:lnTo>
                  <a:cubicBezTo>
                    <a:pt x="210" y="1736"/>
                    <a:pt x="283" y="2058"/>
                    <a:pt x="486" y="2090"/>
                  </a:cubicBezTo>
                  <a:cubicBezTo>
                    <a:pt x="408" y="2355"/>
                    <a:pt x="833" y="2488"/>
                    <a:pt x="919" y="2750"/>
                  </a:cubicBezTo>
                  <a:cubicBezTo>
                    <a:pt x="936" y="2809"/>
                    <a:pt x="938" y="2875"/>
                    <a:pt x="965" y="2929"/>
                  </a:cubicBezTo>
                  <a:cubicBezTo>
                    <a:pt x="1024" y="3051"/>
                    <a:pt x="1178" y="3073"/>
                    <a:pt x="1319" y="3073"/>
                  </a:cubicBezTo>
                  <a:cubicBezTo>
                    <a:pt x="1298" y="3095"/>
                    <a:pt x="1295" y="3171"/>
                    <a:pt x="1327" y="3208"/>
                  </a:cubicBezTo>
                  <a:cubicBezTo>
                    <a:pt x="1482" y="3386"/>
                    <a:pt x="1718" y="3496"/>
                    <a:pt x="1956" y="3496"/>
                  </a:cubicBezTo>
                  <a:cubicBezTo>
                    <a:pt x="1958" y="3496"/>
                    <a:pt x="1960" y="3496"/>
                    <a:pt x="1963" y="3496"/>
                  </a:cubicBezTo>
                  <a:lnTo>
                    <a:pt x="1963" y="3496"/>
                  </a:lnTo>
                  <a:cubicBezTo>
                    <a:pt x="1928" y="3609"/>
                    <a:pt x="2043" y="3724"/>
                    <a:pt x="2161" y="3736"/>
                  </a:cubicBezTo>
                  <a:cubicBezTo>
                    <a:pt x="2172" y="3737"/>
                    <a:pt x="2183" y="3738"/>
                    <a:pt x="2194" y="3738"/>
                  </a:cubicBezTo>
                  <a:cubicBezTo>
                    <a:pt x="2299" y="3738"/>
                    <a:pt x="2401" y="3686"/>
                    <a:pt x="2496" y="3636"/>
                  </a:cubicBezTo>
                  <a:cubicBezTo>
                    <a:pt x="2578" y="3868"/>
                    <a:pt x="2699" y="4085"/>
                    <a:pt x="2850" y="4276"/>
                  </a:cubicBezTo>
                  <a:cubicBezTo>
                    <a:pt x="2948" y="4273"/>
                    <a:pt x="3045" y="4227"/>
                    <a:pt x="3107" y="4149"/>
                  </a:cubicBezTo>
                  <a:cubicBezTo>
                    <a:pt x="3127" y="4286"/>
                    <a:pt x="3275" y="4356"/>
                    <a:pt x="3400" y="4417"/>
                  </a:cubicBezTo>
                  <a:cubicBezTo>
                    <a:pt x="3650" y="4542"/>
                    <a:pt x="3875" y="4718"/>
                    <a:pt x="4056" y="4934"/>
                  </a:cubicBezTo>
                  <a:cubicBezTo>
                    <a:pt x="4002" y="5067"/>
                    <a:pt x="4089" y="5227"/>
                    <a:pt x="4214" y="5297"/>
                  </a:cubicBezTo>
                  <a:cubicBezTo>
                    <a:pt x="4341" y="5371"/>
                    <a:pt x="4493" y="5381"/>
                    <a:pt x="4638" y="5385"/>
                  </a:cubicBezTo>
                  <a:cubicBezTo>
                    <a:pt x="4571" y="5488"/>
                    <a:pt x="4605" y="5630"/>
                    <a:pt x="4681" y="5723"/>
                  </a:cubicBezTo>
                  <a:cubicBezTo>
                    <a:pt x="4759" y="5816"/>
                    <a:pt x="4874" y="5872"/>
                    <a:pt x="4982" y="5924"/>
                  </a:cubicBezTo>
                  <a:cubicBezTo>
                    <a:pt x="4987" y="5926"/>
                    <a:pt x="4991" y="5928"/>
                    <a:pt x="4997" y="5930"/>
                  </a:cubicBezTo>
                  <a:cubicBezTo>
                    <a:pt x="5095" y="5978"/>
                    <a:pt x="5201" y="6025"/>
                    <a:pt x="5311" y="6025"/>
                  </a:cubicBezTo>
                  <a:cubicBezTo>
                    <a:pt x="5320" y="6025"/>
                    <a:pt x="5330" y="6025"/>
                    <a:pt x="5339" y="6024"/>
                  </a:cubicBezTo>
                  <a:cubicBezTo>
                    <a:pt x="5431" y="6014"/>
                    <a:pt x="5522" y="5965"/>
                    <a:pt x="5581" y="5891"/>
                  </a:cubicBezTo>
                  <a:lnTo>
                    <a:pt x="5581" y="5891"/>
                  </a:lnTo>
                  <a:cubicBezTo>
                    <a:pt x="5532" y="6024"/>
                    <a:pt x="5614" y="6172"/>
                    <a:pt x="5725" y="6264"/>
                  </a:cubicBezTo>
                  <a:cubicBezTo>
                    <a:pt x="5847" y="6364"/>
                    <a:pt x="6004" y="6417"/>
                    <a:pt x="6160" y="6417"/>
                  </a:cubicBezTo>
                  <a:cubicBezTo>
                    <a:pt x="6251" y="6417"/>
                    <a:pt x="6341" y="6400"/>
                    <a:pt x="6424" y="6363"/>
                  </a:cubicBezTo>
                  <a:cubicBezTo>
                    <a:pt x="6651" y="6264"/>
                    <a:pt x="6807" y="6021"/>
                    <a:pt x="6803" y="5774"/>
                  </a:cubicBezTo>
                  <a:cubicBezTo>
                    <a:pt x="6801" y="5669"/>
                    <a:pt x="6766" y="5559"/>
                    <a:pt x="6693" y="5481"/>
                  </a:cubicBezTo>
                  <a:lnTo>
                    <a:pt x="6693" y="5481"/>
                  </a:lnTo>
                  <a:cubicBezTo>
                    <a:pt x="6700" y="5483"/>
                    <a:pt x="6708" y="5483"/>
                    <a:pt x="6716" y="5483"/>
                  </a:cubicBezTo>
                  <a:cubicBezTo>
                    <a:pt x="6809" y="5483"/>
                    <a:pt x="6873" y="5361"/>
                    <a:pt x="6859" y="5264"/>
                  </a:cubicBezTo>
                  <a:cubicBezTo>
                    <a:pt x="6844" y="5180"/>
                    <a:pt x="6801" y="5104"/>
                    <a:pt x="6774" y="5022"/>
                  </a:cubicBezTo>
                  <a:cubicBezTo>
                    <a:pt x="6766" y="5002"/>
                    <a:pt x="6762" y="4983"/>
                    <a:pt x="6756" y="4960"/>
                  </a:cubicBezTo>
                  <a:cubicBezTo>
                    <a:pt x="6742" y="4887"/>
                    <a:pt x="6752" y="4813"/>
                    <a:pt x="6733" y="4743"/>
                  </a:cubicBezTo>
                  <a:cubicBezTo>
                    <a:pt x="6705" y="4647"/>
                    <a:pt x="6632" y="4577"/>
                    <a:pt x="6561" y="4511"/>
                  </a:cubicBezTo>
                  <a:cubicBezTo>
                    <a:pt x="6419" y="4374"/>
                    <a:pt x="6270" y="4234"/>
                    <a:pt x="6082" y="4178"/>
                  </a:cubicBezTo>
                  <a:cubicBezTo>
                    <a:pt x="6099" y="4042"/>
                    <a:pt x="5981" y="3904"/>
                    <a:pt x="5845" y="3899"/>
                  </a:cubicBezTo>
                  <a:cubicBezTo>
                    <a:pt x="6060" y="3899"/>
                    <a:pt x="6209" y="3603"/>
                    <a:pt x="6079" y="3433"/>
                  </a:cubicBezTo>
                  <a:cubicBezTo>
                    <a:pt x="6192" y="3420"/>
                    <a:pt x="6311" y="3403"/>
                    <a:pt x="6402" y="3337"/>
                  </a:cubicBezTo>
                  <a:cubicBezTo>
                    <a:pt x="6495" y="3271"/>
                    <a:pt x="6544" y="3132"/>
                    <a:pt x="6478" y="3039"/>
                  </a:cubicBezTo>
                  <a:cubicBezTo>
                    <a:pt x="6596" y="3021"/>
                    <a:pt x="6717" y="3002"/>
                    <a:pt x="6811" y="2931"/>
                  </a:cubicBezTo>
                  <a:cubicBezTo>
                    <a:pt x="6903" y="2857"/>
                    <a:pt x="6950" y="2716"/>
                    <a:pt x="6881" y="2621"/>
                  </a:cubicBezTo>
                  <a:lnTo>
                    <a:pt x="6881" y="2621"/>
                  </a:lnTo>
                  <a:cubicBezTo>
                    <a:pt x="6891" y="2631"/>
                    <a:pt x="6905" y="2636"/>
                    <a:pt x="6919" y="2636"/>
                  </a:cubicBezTo>
                  <a:cubicBezTo>
                    <a:pt x="6954" y="2636"/>
                    <a:pt x="6993" y="2607"/>
                    <a:pt x="7004" y="2572"/>
                  </a:cubicBezTo>
                  <a:cubicBezTo>
                    <a:pt x="7018" y="2521"/>
                    <a:pt x="6996" y="2467"/>
                    <a:pt x="6975" y="2418"/>
                  </a:cubicBezTo>
                  <a:cubicBezTo>
                    <a:pt x="6920" y="2295"/>
                    <a:pt x="6860" y="2168"/>
                    <a:pt x="6742" y="2105"/>
                  </a:cubicBezTo>
                  <a:cubicBezTo>
                    <a:pt x="6710" y="2088"/>
                    <a:pt x="6672" y="2079"/>
                    <a:pt x="6635" y="2079"/>
                  </a:cubicBezTo>
                  <a:cubicBezTo>
                    <a:pt x="6538" y="2079"/>
                    <a:pt x="6440" y="2134"/>
                    <a:pt x="6432" y="2230"/>
                  </a:cubicBezTo>
                  <a:cubicBezTo>
                    <a:pt x="6427" y="2134"/>
                    <a:pt x="6312" y="2092"/>
                    <a:pt x="6219" y="2070"/>
                  </a:cubicBezTo>
                  <a:cubicBezTo>
                    <a:pt x="6106" y="2046"/>
                    <a:pt x="5995" y="2021"/>
                    <a:pt x="5882" y="1998"/>
                  </a:cubicBezTo>
                  <a:cubicBezTo>
                    <a:pt x="5831" y="1901"/>
                    <a:pt x="5722" y="1849"/>
                    <a:pt x="5614" y="1849"/>
                  </a:cubicBezTo>
                  <a:cubicBezTo>
                    <a:pt x="5536" y="1849"/>
                    <a:pt x="5458" y="1876"/>
                    <a:pt x="5405" y="1934"/>
                  </a:cubicBezTo>
                  <a:cubicBezTo>
                    <a:pt x="5486" y="1838"/>
                    <a:pt x="5423" y="1689"/>
                    <a:pt x="5337" y="1601"/>
                  </a:cubicBezTo>
                  <a:cubicBezTo>
                    <a:pt x="5249" y="1513"/>
                    <a:pt x="5134" y="1440"/>
                    <a:pt x="5099" y="1320"/>
                  </a:cubicBezTo>
                  <a:cubicBezTo>
                    <a:pt x="5080" y="1256"/>
                    <a:pt x="5085" y="1186"/>
                    <a:pt x="5068" y="1122"/>
                  </a:cubicBezTo>
                  <a:cubicBezTo>
                    <a:pt x="5037" y="1002"/>
                    <a:pt x="4911" y="931"/>
                    <a:pt x="4790" y="931"/>
                  </a:cubicBezTo>
                  <a:cubicBezTo>
                    <a:pt x="4721" y="931"/>
                    <a:pt x="4653" y="954"/>
                    <a:pt x="4605" y="1004"/>
                  </a:cubicBezTo>
                  <a:cubicBezTo>
                    <a:pt x="4589" y="860"/>
                    <a:pt x="4435" y="769"/>
                    <a:pt x="4286" y="769"/>
                  </a:cubicBezTo>
                  <a:cubicBezTo>
                    <a:pt x="4266" y="769"/>
                    <a:pt x="4246" y="771"/>
                    <a:pt x="4226" y="775"/>
                  </a:cubicBezTo>
                  <a:cubicBezTo>
                    <a:pt x="4066" y="805"/>
                    <a:pt x="3931" y="916"/>
                    <a:pt x="3806" y="1024"/>
                  </a:cubicBezTo>
                  <a:cubicBezTo>
                    <a:pt x="3840" y="877"/>
                    <a:pt x="3693" y="756"/>
                    <a:pt x="3566" y="674"/>
                  </a:cubicBezTo>
                  <a:cubicBezTo>
                    <a:pt x="3430" y="587"/>
                    <a:pt x="3291" y="496"/>
                    <a:pt x="3131" y="455"/>
                  </a:cubicBezTo>
                  <a:cubicBezTo>
                    <a:pt x="3053" y="432"/>
                    <a:pt x="2973" y="423"/>
                    <a:pt x="2891" y="420"/>
                  </a:cubicBezTo>
                  <a:cubicBezTo>
                    <a:pt x="2877" y="419"/>
                    <a:pt x="2862" y="419"/>
                    <a:pt x="2847" y="419"/>
                  </a:cubicBezTo>
                  <a:cubicBezTo>
                    <a:pt x="2766" y="419"/>
                    <a:pt x="2684" y="431"/>
                    <a:pt x="2616" y="471"/>
                  </a:cubicBezTo>
                  <a:cubicBezTo>
                    <a:pt x="2542" y="520"/>
                    <a:pt x="2491" y="618"/>
                    <a:pt x="2522" y="702"/>
                  </a:cubicBezTo>
                  <a:cubicBezTo>
                    <a:pt x="2522" y="707"/>
                    <a:pt x="2525" y="711"/>
                    <a:pt x="2528" y="717"/>
                  </a:cubicBezTo>
                  <a:cubicBezTo>
                    <a:pt x="2460" y="666"/>
                    <a:pt x="2377" y="641"/>
                    <a:pt x="2293" y="641"/>
                  </a:cubicBezTo>
                  <a:cubicBezTo>
                    <a:pt x="2182" y="641"/>
                    <a:pt x="2070" y="684"/>
                    <a:pt x="1995" y="766"/>
                  </a:cubicBezTo>
                  <a:cubicBezTo>
                    <a:pt x="1886" y="508"/>
                    <a:pt x="1613" y="332"/>
                    <a:pt x="1333" y="332"/>
                  </a:cubicBezTo>
                  <a:cubicBezTo>
                    <a:pt x="1310" y="332"/>
                    <a:pt x="1287" y="333"/>
                    <a:pt x="1264" y="335"/>
                  </a:cubicBezTo>
                  <a:cubicBezTo>
                    <a:pt x="1284" y="174"/>
                    <a:pt x="1124" y="32"/>
                    <a:pt x="963" y="7"/>
                  </a:cubicBezTo>
                  <a:cubicBezTo>
                    <a:pt x="935" y="3"/>
                    <a:pt x="907" y="1"/>
                    <a:pt x="8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5"/>
            <p:cNvSpPr/>
            <p:nvPr/>
          </p:nvSpPr>
          <p:spPr>
            <a:xfrm>
              <a:off x="5296497" y="2396463"/>
              <a:ext cx="223638" cy="227392"/>
            </a:xfrm>
            <a:custGeom>
              <a:avLst/>
              <a:gdLst/>
              <a:ahLst/>
              <a:cxnLst/>
              <a:rect l="l" t="t" r="r" b="b"/>
              <a:pathLst>
                <a:path w="4528" h="4604" extrusionOk="0">
                  <a:moveTo>
                    <a:pt x="2807" y="1997"/>
                  </a:moveTo>
                  <a:lnTo>
                    <a:pt x="2807" y="1997"/>
                  </a:lnTo>
                  <a:cubicBezTo>
                    <a:pt x="2815" y="2001"/>
                    <a:pt x="2825" y="2003"/>
                    <a:pt x="2834" y="2004"/>
                  </a:cubicBezTo>
                  <a:lnTo>
                    <a:pt x="2834" y="2004"/>
                  </a:lnTo>
                  <a:cubicBezTo>
                    <a:pt x="2825" y="2001"/>
                    <a:pt x="2816" y="1999"/>
                    <a:pt x="2807" y="1997"/>
                  </a:cubicBezTo>
                  <a:close/>
                  <a:moveTo>
                    <a:pt x="354" y="1"/>
                  </a:moveTo>
                  <a:cubicBezTo>
                    <a:pt x="274" y="1"/>
                    <a:pt x="192" y="12"/>
                    <a:pt x="125" y="53"/>
                  </a:cubicBezTo>
                  <a:cubicBezTo>
                    <a:pt x="51" y="102"/>
                    <a:pt x="0" y="200"/>
                    <a:pt x="31" y="283"/>
                  </a:cubicBezTo>
                  <a:cubicBezTo>
                    <a:pt x="109" y="398"/>
                    <a:pt x="215" y="500"/>
                    <a:pt x="185" y="631"/>
                  </a:cubicBezTo>
                  <a:cubicBezTo>
                    <a:pt x="181" y="655"/>
                    <a:pt x="171" y="680"/>
                    <a:pt x="181" y="701"/>
                  </a:cubicBezTo>
                  <a:cubicBezTo>
                    <a:pt x="195" y="731"/>
                    <a:pt x="237" y="731"/>
                    <a:pt x="267" y="748"/>
                  </a:cubicBezTo>
                  <a:cubicBezTo>
                    <a:pt x="328" y="785"/>
                    <a:pt x="318" y="871"/>
                    <a:pt x="322" y="941"/>
                  </a:cubicBezTo>
                  <a:cubicBezTo>
                    <a:pt x="324" y="997"/>
                    <a:pt x="371" y="1064"/>
                    <a:pt x="418" y="1064"/>
                  </a:cubicBezTo>
                  <a:cubicBezTo>
                    <a:pt x="429" y="1064"/>
                    <a:pt x="439" y="1061"/>
                    <a:pt x="450" y="1053"/>
                  </a:cubicBezTo>
                  <a:cubicBezTo>
                    <a:pt x="467" y="946"/>
                    <a:pt x="572" y="866"/>
                    <a:pt x="679" y="866"/>
                  </a:cubicBezTo>
                  <a:cubicBezTo>
                    <a:pt x="694" y="866"/>
                    <a:pt x="709" y="867"/>
                    <a:pt x="724" y="871"/>
                  </a:cubicBezTo>
                  <a:cubicBezTo>
                    <a:pt x="704" y="819"/>
                    <a:pt x="697" y="762"/>
                    <a:pt x="706" y="709"/>
                  </a:cubicBezTo>
                  <a:cubicBezTo>
                    <a:pt x="732" y="698"/>
                    <a:pt x="760" y="693"/>
                    <a:pt x="788" y="693"/>
                  </a:cubicBezTo>
                  <a:cubicBezTo>
                    <a:pt x="805" y="693"/>
                    <a:pt x="822" y="695"/>
                    <a:pt x="839" y="699"/>
                  </a:cubicBezTo>
                  <a:cubicBezTo>
                    <a:pt x="902" y="770"/>
                    <a:pt x="987" y="822"/>
                    <a:pt x="1083" y="838"/>
                  </a:cubicBezTo>
                  <a:cubicBezTo>
                    <a:pt x="1027" y="865"/>
                    <a:pt x="1073" y="951"/>
                    <a:pt x="1126" y="983"/>
                  </a:cubicBezTo>
                  <a:cubicBezTo>
                    <a:pt x="1181" y="1017"/>
                    <a:pt x="1247" y="1076"/>
                    <a:pt x="1210" y="1127"/>
                  </a:cubicBezTo>
                  <a:cubicBezTo>
                    <a:pt x="1198" y="1142"/>
                    <a:pt x="1175" y="1152"/>
                    <a:pt x="1163" y="1166"/>
                  </a:cubicBezTo>
                  <a:cubicBezTo>
                    <a:pt x="1126" y="1213"/>
                    <a:pt x="1173" y="1276"/>
                    <a:pt x="1220" y="1313"/>
                  </a:cubicBezTo>
                  <a:cubicBezTo>
                    <a:pt x="1288" y="1372"/>
                    <a:pt x="1369" y="1433"/>
                    <a:pt x="1458" y="1433"/>
                  </a:cubicBezTo>
                  <a:cubicBezTo>
                    <a:pt x="1468" y="1433"/>
                    <a:pt x="1478" y="1432"/>
                    <a:pt x="1489" y="1430"/>
                  </a:cubicBezTo>
                  <a:cubicBezTo>
                    <a:pt x="1509" y="1386"/>
                    <a:pt x="1505" y="1334"/>
                    <a:pt x="1487" y="1291"/>
                  </a:cubicBezTo>
                  <a:cubicBezTo>
                    <a:pt x="1495" y="1289"/>
                    <a:pt x="1503" y="1287"/>
                    <a:pt x="1511" y="1287"/>
                  </a:cubicBezTo>
                  <a:cubicBezTo>
                    <a:pt x="1531" y="1287"/>
                    <a:pt x="1551" y="1294"/>
                    <a:pt x="1567" y="1305"/>
                  </a:cubicBezTo>
                  <a:cubicBezTo>
                    <a:pt x="1587" y="1254"/>
                    <a:pt x="1606" y="1203"/>
                    <a:pt x="1626" y="1154"/>
                  </a:cubicBezTo>
                  <a:cubicBezTo>
                    <a:pt x="1760" y="1154"/>
                    <a:pt x="1895" y="1142"/>
                    <a:pt x="2024" y="1117"/>
                  </a:cubicBezTo>
                  <a:cubicBezTo>
                    <a:pt x="2048" y="1131"/>
                    <a:pt x="2073" y="1149"/>
                    <a:pt x="2095" y="1164"/>
                  </a:cubicBezTo>
                  <a:cubicBezTo>
                    <a:pt x="2024" y="1242"/>
                    <a:pt x="1990" y="1354"/>
                    <a:pt x="2009" y="1459"/>
                  </a:cubicBezTo>
                  <a:cubicBezTo>
                    <a:pt x="2048" y="1465"/>
                    <a:pt x="2090" y="1469"/>
                    <a:pt x="2129" y="1474"/>
                  </a:cubicBezTo>
                  <a:cubicBezTo>
                    <a:pt x="2132" y="1525"/>
                    <a:pt x="2132" y="1576"/>
                    <a:pt x="2134" y="1631"/>
                  </a:cubicBezTo>
                  <a:cubicBezTo>
                    <a:pt x="2144" y="1623"/>
                    <a:pt x="2154" y="1620"/>
                    <a:pt x="2164" y="1620"/>
                  </a:cubicBezTo>
                  <a:cubicBezTo>
                    <a:pt x="2210" y="1620"/>
                    <a:pt x="2251" y="1691"/>
                    <a:pt x="2261" y="1748"/>
                  </a:cubicBezTo>
                  <a:cubicBezTo>
                    <a:pt x="2272" y="1806"/>
                    <a:pt x="2311" y="1883"/>
                    <a:pt x="2360" y="1883"/>
                  </a:cubicBezTo>
                  <a:cubicBezTo>
                    <a:pt x="2368" y="1883"/>
                    <a:pt x="2377" y="1880"/>
                    <a:pt x="2386" y="1875"/>
                  </a:cubicBezTo>
                  <a:cubicBezTo>
                    <a:pt x="2347" y="1851"/>
                    <a:pt x="2366" y="1785"/>
                    <a:pt x="2410" y="1767"/>
                  </a:cubicBezTo>
                  <a:cubicBezTo>
                    <a:pt x="2423" y="1761"/>
                    <a:pt x="2437" y="1759"/>
                    <a:pt x="2451" y="1759"/>
                  </a:cubicBezTo>
                  <a:cubicBezTo>
                    <a:pt x="2482" y="1759"/>
                    <a:pt x="2514" y="1770"/>
                    <a:pt x="2542" y="1782"/>
                  </a:cubicBezTo>
                  <a:cubicBezTo>
                    <a:pt x="2670" y="1836"/>
                    <a:pt x="2791" y="1902"/>
                    <a:pt x="2906" y="1980"/>
                  </a:cubicBezTo>
                  <a:cubicBezTo>
                    <a:pt x="2889" y="1997"/>
                    <a:pt x="2866" y="2005"/>
                    <a:pt x="2844" y="2005"/>
                  </a:cubicBezTo>
                  <a:cubicBezTo>
                    <a:pt x="2841" y="2005"/>
                    <a:pt x="2838" y="2005"/>
                    <a:pt x="2834" y="2004"/>
                  </a:cubicBezTo>
                  <a:lnTo>
                    <a:pt x="2834" y="2004"/>
                  </a:lnTo>
                  <a:cubicBezTo>
                    <a:pt x="2968" y="2047"/>
                    <a:pt x="3080" y="2160"/>
                    <a:pt x="3121" y="2296"/>
                  </a:cubicBezTo>
                  <a:cubicBezTo>
                    <a:pt x="3029" y="2354"/>
                    <a:pt x="2920" y="2452"/>
                    <a:pt x="2961" y="2554"/>
                  </a:cubicBezTo>
                  <a:cubicBezTo>
                    <a:pt x="2990" y="2632"/>
                    <a:pt x="3100" y="2691"/>
                    <a:pt x="3068" y="2769"/>
                  </a:cubicBezTo>
                  <a:cubicBezTo>
                    <a:pt x="3079" y="2763"/>
                    <a:pt x="3091" y="2760"/>
                    <a:pt x="3102" y="2760"/>
                  </a:cubicBezTo>
                  <a:cubicBezTo>
                    <a:pt x="3161" y="2760"/>
                    <a:pt x="3217" y="2829"/>
                    <a:pt x="3217" y="2894"/>
                  </a:cubicBezTo>
                  <a:cubicBezTo>
                    <a:pt x="3217" y="2972"/>
                    <a:pt x="3170" y="3040"/>
                    <a:pt x="3136" y="3110"/>
                  </a:cubicBezTo>
                  <a:cubicBezTo>
                    <a:pt x="3100" y="3180"/>
                    <a:pt x="3078" y="3268"/>
                    <a:pt x="3123" y="3331"/>
                  </a:cubicBezTo>
                  <a:cubicBezTo>
                    <a:pt x="3156" y="3374"/>
                    <a:pt x="3215" y="3405"/>
                    <a:pt x="3209" y="3454"/>
                  </a:cubicBezTo>
                  <a:cubicBezTo>
                    <a:pt x="3205" y="3495"/>
                    <a:pt x="3163" y="3518"/>
                    <a:pt x="3139" y="3547"/>
                  </a:cubicBezTo>
                  <a:cubicBezTo>
                    <a:pt x="3061" y="3638"/>
                    <a:pt x="3129" y="3780"/>
                    <a:pt x="3215" y="3862"/>
                  </a:cubicBezTo>
                  <a:cubicBezTo>
                    <a:pt x="3344" y="3989"/>
                    <a:pt x="3512" y="4080"/>
                    <a:pt x="3691" y="4120"/>
                  </a:cubicBezTo>
                  <a:cubicBezTo>
                    <a:pt x="3725" y="4126"/>
                    <a:pt x="3760" y="4134"/>
                    <a:pt x="3781" y="4159"/>
                  </a:cubicBezTo>
                  <a:cubicBezTo>
                    <a:pt x="3836" y="4222"/>
                    <a:pt x="3757" y="4315"/>
                    <a:pt x="3769" y="4395"/>
                  </a:cubicBezTo>
                  <a:cubicBezTo>
                    <a:pt x="3781" y="4469"/>
                    <a:pt x="3867" y="4510"/>
                    <a:pt x="3943" y="4516"/>
                  </a:cubicBezTo>
                  <a:cubicBezTo>
                    <a:pt x="3961" y="4517"/>
                    <a:pt x="3979" y="4518"/>
                    <a:pt x="3998" y="4518"/>
                  </a:cubicBezTo>
                  <a:cubicBezTo>
                    <a:pt x="4015" y="4518"/>
                    <a:pt x="4032" y="4517"/>
                    <a:pt x="4049" y="4517"/>
                  </a:cubicBezTo>
                  <a:cubicBezTo>
                    <a:pt x="4090" y="4517"/>
                    <a:pt x="4130" y="4519"/>
                    <a:pt x="4168" y="4532"/>
                  </a:cubicBezTo>
                  <a:cubicBezTo>
                    <a:pt x="4209" y="4547"/>
                    <a:pt x="4246" y="4575"/>
                    <a:pt x="4283" y="4604"/>
                  </a:cubicBezTo>
                  <a:cubicBezTo>
                    <a:pt x="4275" y="4584"/>
                    <a:pt x="4271" y="4565"/>
                    <a:pt x="4265" y="4542"/>
                  </a:cubicBezTo>
                  <a:cubicBezTo>
                    <a:pt x="4251" y="4469"/>
                    <a:pt x="4261" y="4395"/>
                    <a:pt x="4242" y="4325"/>
                  </a:cubicBezTo>
                  <a:cubicBezTo>
                    <a:pt x="4214" y="4229"/>
                    <a:pt x="4141" y="4159"/>
                    <a:pt x="4070" y="4093"/>
                  </a:cubicBezTo>
                  <a:cubicBezTo>
                    <a:pt x="3928" y="3956"/>
                    <a:pt x="3779" y="3816"/>
                    <a:pt x="3591" y="3760"/>
                  </a:cubicBezTo>
                  <a:cubicBezTo>
                    <a:pt x="3608" y="3624"/>
                    <a:pt x="3490" y="3486"/>
                    <a:pt x="3354" y="3481"/>
                  </a:cubicBezTo>
                  <a:cubicBezTo>
                    <a:pt x="3569" y="3481"/>
                    <a:pt x="3718" y="3185"/>
                    <a:pt x="3588" y="3015"/>
                  </a:cubicBezTo>
                  <a:cubicBezTo>
                    <a:pt x="3701" y="3002"/>
                    <a:pt x="3820" y="2985"/>
                    <a:pt x="3911" y="2919"/>
                  </a:cubicBezTo>
                  <a:cubicBezTo>
                    <a:pt x="4004" y="2853"/>
                    <a:pt x="4053" y="2714"/>
                    <a:pt x="3987" y="2621"/>
                  </a:cubicBezTo>
                  <a:cubicBezTo>
                    <a:pt x="4105" y="2603"/>
                    <a:pt x="4226" y="2584"/>
                    <a:pt x="4320" y="2513"/>
                  </a:cubicBezTo>
                  <a:cubicBezTo>
                    <a:pt x="4412" y="2439"/>
                    <a:pt x="4459" y="2298"/>
                    <a:pt x="4390" y="2203"/>
                  </a:cubicBezTo>
                  <a:lnTo>
                    <a:pt x="4390" y="2203"/>
                  </a:lnTo>
                  <a:cubicBezTo>
                    <a:pt x="4400" y="2213"/>
                    <a:pt x="4414" y="2218"/>
                    <a:pt x="4428" y="2218"/>
                  </a:cubicBezTo>
                  <a:cubicBezTo>
                    <a:pt x="4463" y="2218"/>
                    <a:pt x="4502" y="2189"/>
                    <a:pt x="4513" y="2154"/>
                  </a:cubicBezTo>
                  <a:cubicBezTo>
                    <a:pt x="4527" y="2103"/>
                    <a:pt x="4505" y="2049"/>
                    <a:pt x="4484" y="1999"/>
                  </a:cubicBezTo>
                  <a:cubicBezTo>
                    <a:pt x="4430" y="1877"/>
                    <a:pt x="4369" y="1750"/>
                    <a:pt x="4252" y="1687"/>
                  </a:cubicBezTo>
                  <a:cubicBezTo>
                    <a:pt x="4220" y="1670"/>
                    <a:pt x="4182" y="1661"/>
                    <a:pt x="4145" y="1661"/>
                  </a:cubicBezTo>
                  <a:cubicBezTo>
                    <a:pt x="4048" y="1661"/>
                    <a:pt x="3949" y="1716"/>
                    <a:pt x="3941" y="1812"/>
                  </a:cubicBezTo>
                  <a:cubicBezTo>
                    <a:pt x="3936" y="1716"/>
                    <a:pt x="3821" y="1674"/>
                    <a:pt x="3728" y="1652"/>
                  </a:cubicBezTo>
                  <a:cubicBezTo>
                    <a:pt x="3616" y="1628"/>
                    <a:pt x="3504" y="1603"/>
                    <a:pt x="3391" y="1579"/>
                  </a:cubicBezTo>
                  <a:cubicBezTo>
                    <a:pt x="3340" y="1482"/>
                    <a:pt x="3230" y="1431"/>
                    <a:pt x="3123" y="1431"/>
                  </a:cubicBezTo>
                  <a:cubicBezTo>
                    <a:pt x="3044" y="1431"/>
                    <a:pt x="2967" y="1458"/>
                    <a:pt x="2914" y="1515"/>
                  </a:cubicBezTo>
                  <a:cubicBezTo>
                    <a:pt x="2995" y="1420"/>
                    <a:pt x="2932" y="1271"/>
                    <a:pt x="2846" y="1183"/>
                  </a:cubicBezTo>
                  <a:cubicBezTo>
                    <a:pt x="2758" y="1095"/>
                    <a:pt x="2643" y="1021"/>
                    <a:pt x="2608" y="902"/>
                  </a:cubicBezTo>
                  <a:cubicBezTo>
                    <a:pt x="2589" y="838"/>
                    <a:pt x="2594" y="767"/>
                    <a:pt x="2577" y="703"/>
                  </a:cubicBezTo>
                  <a:cubicBezTo>
                    <a:pt x="2546" y="584"/>
                    <a:pt x="2420" y="513"/>
                    <a:pt x="2299" y="513"/>
                  </a:cubicBezTo>
                  <a:cubicBezTo>
                    <a:pt x="2230" y="513"/>
                    <a:pt x="2162" y="536"/>
                    <a:pt x="2114" y="586"/>
                  </a:cubicBezTo>
                  <a:cubicBezTo>
                    <a:pt x="2098" y="442"/>
                    <a:pt x="1944" y="351"/>
                    <a:pt x="1796" y="351"/>
                  </a:cubicBezTo>
                  <a:cubicBezTo>
                    <a:pt x="1776" y="351"/>
                    <a:pt x="1756" y="353"/>
                    <a:pt x="1736" y="357"/>
                  </a:cubicBezTo>
                  <a:cubicBezTo>
                    <a:pt x="1575" y="386"/>
                    <a:pt x="1440" y="498"/>
                    <a:pt x="1315" y="606"/>
                  </a:cubicBezTo>
                  <a:cubicBezTo>
                    <a:pt x="1349" y="459"/>
                    <a:pt x="1203" y="338"/>
                    <a:pt x="1076" y="256"/>
                  </a:cubicBezTo>
                  <a:cubicBezTo>
                    <a:pt x="939" y="168"/>
                    <a:pt x="800" y="78"/>
                    <a:pt x="640" y="37"/>
                  </a:cubicBezTo>
                  <a:cubicBezTo>
                    <a:pt x="562" y="14"/>
                    <a:pt x="482" y="4"/>
                    <a:pt x="400" y="2"/>
                  </a:cubicBezTo>
                  <a:cubicBezTo>
                    <a:pt x="385" y="1"/>
                    <a:pt x="369" y="1"/>
                    <a:pt x="354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5"/>
            <p:cNvSpPr/>
            <p:nvPr/>
          </p:nvSpPr>
          <p:spPr>
            <a:xfrm>
              <a:off x="5183791" y="2448914"/>
              <a:ext cx="253272" cy="219835"/>
            </a:xfrm>
            <a:custGeom>
              <a:avLst/>
              <a:gdLst/>
              <a:ahLst/>
              <a:cxnLst/>
              <a:rect l="l" t="t" r="r" b="b"/>
              <a:pathLst>
                <a:path w="5128" h="4451" extrusionOk="0">
                  <a:moveTo>
                    <a:pt x="1129" y="1"/>
                  </a:moveTo>
                  <a:cubicBezTo>
                    <a:pt x="1095" y="1"/>
                    <a:pt x="1059" y="9"/>
                    <a:pt x="1030" y="24"/>
                  </a:cubicBezTo>
                  <a:cubicBezTo>
                    <a:pt x="940" y="67"/>
                    <a:pt x="859" y="145"/>
                    <a:pt x="759" y="145"/>
                  </a:cubicBezTo>
                  <a:cubicBezTo>
                    <a:pt x="688" y="251"/>
                    <a:pt x="617" y="356"/>
                    <a:pt x="546" y="461"/>
                  </a:cubicBezTo>
                  <a:cubicBezTo>
                    <a:pt x="527" y="466"/>
                    <a:pt x="508" y="468"/>
                    <a:pt x="489" y="468"/>
                  </a:cubicBezTo>
                  <a:cubicBezTo>
                    <a:pt x="450" y="468"/>
                    <a:pt x="412" y="459"/>
                    <a:pt x="378" y="439"/>
                  </a:cubicBezTo>
                  <a:cubicBezTo>
                    <a:pt x="411" y="373"/>
                    <a:pt x="384" y="292"/>
                    <a:pt x="333" y="239"/>
                  </a:cubicBezTo>
                  <a:cubicBezTo>
                    <a:pt x="292" y="194"/>
                    <a:pt x="231" y="165"/>
                    <a:pt x="173" y="141"/>
                  </a:cubicBezTo>
                  <a:lnTo>
                    <a:pt x="173" y="141"/>
                  </a:lnTo>
                  <a:cubicBezTo>
                    <a:pt x="1" y="256"/>
                    <a:pt x="74" y="578"/>
                    <a:pt x="277" y="610"/>
                  </a:cubicBezTo>
                  <a:cubicBezTo>
                    <a:pt x="199" y="875"/>
                    <a:pt x="624" y="1008"/>
                    <a:pt x="710" y="1270"/>
                  </a:cubicBezTo>
                  <a:cubicBezTo>
                    <a:pt x="727" y="1328"/>
                    <a:pt x="729" y="1395"/>
                    <a:pt x="757" y="1449"/>
                  </a:cubicBezTo>
                  <a:cubicBezTo>
                    <a:pt x="815" y="1570"/>
                    <a:pt x="969" y="1593"/>
                    <a:pt x="1110" y="1593"/>
                  </a:cubicBezTo>
                  <a:cubicBezTo>
                    <a:pt x="1089" y="1615"/>
                    <a:pt x="1087" y="1691"/>
                    <a:pt x="1118" y="1728"/>
                  </a:cubicBezTo>
                  <a:cubicBezTo>
                    <a:pt x="1273" y="1906"/>
                    <a:pt x="1509" y="2016"/>
                    <a:pt x="1747" y="2016"/>
                  </a:cubicBezTo>
                  <a:cubicBezTo>
                    <a:pt x="1749" y="2016"/>
                    <a:pt x="1751" y="2016"/>
                    <a:pt x="1754" y="2016"/>
                  </a:cubicBezTo>
                  <a:lnTo>
                    <a:pt x="1754" y="2016"/>
                  </a:lnTo>
                  <a:cubicBezTo>
                    <a:pt x="1719" y="2128"/>
                    <a:pt x="1834" y="2243"/>
                    <a:pt x="1952" y="2255"/>
                  </a:cubicBezTo>
                  <a:cubicBezTo>
                    <a:pt x="1963" y="2256"/>
                    <a:pt x="1974" y="2257"/>
                    <a:pt x="1985" y="2257"/>
                  </a:cubicBezTo>
                  <a:cubicBezTo>
                    <a:pt x="2090" y="2257"/>
                    <a:pt x="2192" y="2206"/>
                    <a:pt x="2287" y="2156"/>
                  </a:cubicBezTo>
                  <a:cubicBezTo>
                    <a:pt x="2370" y="2388"/>
                    <a:pt x="2490" y="2605"/>
                    <a:pt x="2641" y="2796"/>
                  </a:cubicBezTo>
                  <a:cubicBezTo>
                    <a:pt x="2739" y="2793"/>
                    <a:pt x="2836" y="2747"/>
                    <a:pt x="2898" y="2669"/>
                  </a:cubicBezTo>
                  <a:cubicBezTo>
                    <a:pt x="2918" y="2806"/>
                    <a:pt x="3066" y="2876"/>
                    <a:pt x="3191" y="2937"/>
                  </a:cubicBezTo>
                  <a:cubicBezTo>
                    <a:pt x="3441" y="3062"/>
                    <a:pt x="3666" y="3238"/>
                    <a:pt x="3847" y="3454"/>
                  </a:cubicBezTo>
                  <a:cubicBezTo>
                    <a:pt x="3793" y="3587"/>
                    <a:pt x="3881" y="3747"/>
                    <a:pt x="4005" y="3817"/>
                  </a:cubicBezTo>
                  <a:cubicBezTo>
                    <a:pt x="4132" y="3891"/>
                    <a:pt x="4284" y="3901"/>
                    <a:pt x="4429" y="3905"/>
                  </a:cubicBezTo>
                  <a:cubicBezTo>
                    <a:pt x="4363" y="4008"/>
                    <a:pt x="4396" y="4149"/>
                    <a:pt x="4472" y="4243"/>
                  </a:cubicBezTo>
                  <a:cubicBezTo>
                    <a:pt x="4550" y="4336"/>
                    <a:pt x="4665" y="4392"/>
                    <a:pt x="4773" y="4444"/>
                  </a:cubicBezTo>
                  <a:cubicBezTo>
                    <a:pt x="4778" y="4446"/>
                    <a:pt x="4783" y="4448"/>
                    <a:pt x="4788" y="4450"/>
                  </a:cubicBezTo>
                  <a:cubicBezTo>
                    <a:pt x="4873" y="4292"/>
                    <a:pt x="4937" y="4118"/>
                    <a:pt x="5037" y="3969"/>
                  </a:cubicBezTo>
                  <a:cubicBezTo>
                    <a:pt x="5079" y="3908"/>
                    <a:pt x="5128" y="3837"/>
                    <a:pt x="5101" y="3768"/>
                  </a:cubicBezTo>
                  <a:cubicBezTo>
                    <a:pt x="5086" y="3729"/>
                    <a:pt x="5046" y="3702"/>
                    <a:pt x="5011" y="3682"/>
                  </a:cubicBezTo>
                  <a:cubicBezTo>
                    <a:pt x="4908" y="3626"/>
                    <a:pt x="4790" y="3595"/>
                    <a:pt x="4673" y="3592"/>
                  </a:cubicBezTo>
                  <a:cubicBezTo>
                    <a:pt x="4621" y="3450"/>
                    <a:pt x="4523" y="3325"/>
                    <a:pt x="4396" y="3243"/>
                  </a:cubicBezTo>
                  <a:cubicBezTo>
                    <a:pt x="4345" y="3206"/>
                    <a:pt x="4279" y="3159"/>
                    <a:pt x="4294" y="3098"/>
                  </a:cubicBezTo>
                  <a:cubicBezTo>
                    <a:pt x="4314" y="3034"/>
                    <a:pt x="4409" y="2979"/>
                    <a:pt x="4363" y="2935"/>
                  </a:cubicBezTo>
                  <a:lnTo>
                    <a:pt x="4363" y="2935"/>
                  </a:lnTo>
                  <a:cubicBezTo>
                    <a:pt x="4354" y="2936"/>
                    <a:pt x="4346" y="2937"/>
                    <a:pt x="4337" y="2937"/>
                  </a:cubicBezTo>
                  <a:cubicBezTo>
                    <a:pt x="4184" y="2937"/>
                    <a:pt x="4058" y="2741"/>
                    <a:pt x="4138" y="2605"/>
                  </a:cubicBezTo>
                  <a:cubicBezTo>
                    <a:pt x="4152" y="2580"/>
                    <a:pt x="4172" y="2558"/>
                    <a:pt x="4181" y="2531"/>
                  </a:cubicBezTo>
                  <a:cubicBezTo>
                    <a:pt x="4189" y="2509"/>
                    <a:pt x="4191" y="2487"/>
                    <a:pt x="4191" y="2466"/>
                  </a:cubicBezTo>
                  <a:cubicBezTo>
                    <a:pt x="4191" y="2350"/>
                    <a:pt x="4148" y="2233"/>
                    <a:pt x="4062" y="2159"/>
                  </a:cubicBezTo>
                  <a:cubicBezTo>
                    <a:pt x="4006" y="2111"/>
                    <a:pt x="3933" y="2084"/>
                    <a:pt x="3861" y="2084"/>
                  </a:cubicBezTo>
                  <a:cubicBezTo>
                    <a:pt x="3820" y="2084"/>
                    <a:pt x="3779" y="2092"/>
                    <a:pt x="3742" y="2111"/>
                  </a:cubicBezTo>
                  <a:cubicBezTo>
                    <a:pt x="3769" y="2069"/>
                    <a:pt x="3714" y="2019"/>
                    <a:pt x="3662" y="2019"/>
                  </a:cubicBezTo>
                  <a:cubicBezTo>
                    <a:pt x="3654" y="2019"/>
                    <a:pt x="3646" y="2020"/>
                    <a:pt x="3638" y="2023"/>
                  </a:cubicBezTo>
                  <a:cubicBezTo>
                    <a:pt x="3585" y="2042"/>
                    <a:pt x="3553" y="2099"/>
                    <a:pt x="3517" y="2145"/>
                  </a:cubicBezTo>
                  <a:cubicBezTo>
                    <a:pt x="3487" y="2182"/>
                    <a:pt x="3443" y="2218"/>
                    <a:pt x="3398" y="2218"/>
                  </a:cubicBezTo>
                  <a:cubicBezTo>
                    <a:pt x="3388" y="2218"/>
                    <a:pt x="3377" y="2216"/>
                    <a:pt x="3367" y="2211"/>
                  </a:cubicBezTo>
                  <a:cubicBezTo>
                    <a:pt x="3326" y="2191"/>
                    <a:pt x="3308" y="2142"/>
                    <a:pt x="3294" y="2101"/>
                  </a:cubicBezTo>
                  <a:cubicBezTo>
                    <a:pt x="3250" y="1984"/>
                    <a:pt x="3176" y="1881"/>
                    <a:pt x="3084" y="1800"/>
                  </a:cubicBezTo>
                  <a:cubicBezTo>
                    <a:pt x="3062" y="1783"/>
                    <a:pt x="3039" y="1767"/>
                    <a:pt x="3010" y="1763"/>
                  </a:cubicBezTo>
                  <a:cubicBezTo>
                    <a:pt x="3008" y="1763"/>
                    <a:pt x="3006" y="1763"/>
                    <a:pt x="3004" y="1763"/>
                  </a:cubicBezTo>
                  <a:cubicBezTo>
                    <a:pt x="2951" y="1763"/>
                    <a:pt x="2904" y="1815"/>
                    <a:pt x="2850" y="1815"/>
                  </a:cubicBezTo>
                  <a:cubicBezTo>
                    <a:pt x="2847" y="1815"/>
                    <a:pt x="2843" y="1815"/>
                    <a:pt x="2840" y="1814"/>
                  </a:cubicBezTo>
                  <a:cubicBezTo>
                    <a:pt x="2744" y="1802"/>
                    <a:pt x="2761" y="1661"/>
                    <a:pt x="2729" y="1570"/>
                  </a:cubicBezTo>
                  <a:cubicBezTo>
                    <a:pt x="2703" y="1492"/>
                    <a:pt x="2629" y="1443"/>
                    <a:pt x="2580" y="1377"/>
                  </a:cubicBezTo>
                  <a:cubicBezTo>
                    <a:pt x="2526" y="1297"/>
                    <a:pt x="2512" y="1195"/>
                    <a:pt x="2451" y="1119"/>
                  </a:cubicBezTo>
                  <a:cubicBezTo>
                    <a:pt x="2418" y="1079"/>
                    <a:pt x="2363" y="1055"/>
                    <a:pt x="2313" y="1055"/>
                  </a:cubicBezTo>
                  <a:cubicBezTo>
                    <a:pt x="2268" y="1055"/>
                    <a:pt x="2227" y="1074"/>
                    <a:pt x="2213" y="1119"/>
                  </a:cubicBezTo>
                  <a:cubicBezTo>
                    <a:pt x="2199" y="1119"/>
                    <a:pt x="2184" y="1119"/>
                    <a:pt x="2170" y="1119"/>
                  </a:cubicBezTo>
                  <a:cubicBezTo>
                    <a:pt x="1984" y="1119"/>
                    <a:pt x="1797" y="1092"/>
                    <a:pt x="1617" y="1040"/>
                  </a:cubicBezTo>
                  <a:cubicBezTo>
                    <a:pt x="1538" y="1015"/>
                    <a:pt x="1458" y="984"/>
                    <a:pt x="1411" y="918"/>
                  </a:cubicBezTo>
                  <a:cubicBezTo>
                    <a:pt x="1401" y="900"/>
                    <a:pt x="1395" y="881"/>
                    <a:pt x="1397" y="864"/>
                  </a:cubicBezTo>
                  <a:cubicBezTo>
                    <a:pt x="1399" y="834"/>
                    <a:pt x="1424" y="815"/>
                    <a:pt x="1441" y="793"/>
                  </a:cubicBezTo>
                  <a:cubicBezTo>
                    <a:pt x="1497" y="720"/>
                    <a:pt x="1444" y="592"/>
                    <a:pt x="1350" y="580"/>
                  </a:cubicBezTo>
                  <a:cubicBezTo>
                    <a:pt x="1419" y="551"/>
                    <a:pt x="1405" y="446"/>
                    <a:pt x="1362" y="385"/>
                  </a:cubicBezTo>
                  <a:cubicBezTo>
                    <a:pt x="1319" y="324"/>
                    <a:pt x="1257" y="265"/>
                    <a:pt x="1260" y="192"/>
                  </a:cubicBezTo>
                  <a:cubicBezTo>
                    <a:pt x="1262" y="160"/>
                    <a:pt x="1274" y="131"/>
                    <a:pt x="1272" y="102"/>
                  </a:cubicBezTo>
                  <a:cubicBezTo>
                    <a:pt x="1269" y="34"/>
                    <a:pt x="1201" y="1"/>
                    <a:pt x="1129" y="1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5" name="Google Shape;2145;p35"/>
            <p:cNvGrpSpPr/>
            <p:nvPr/>
          </p:nvGrpSpPr>
          <p:grpSpPr>
            <a:xfrm>
              <a:off x="3805963" y="1662200"/>
              <a:ext cx="3166927" cy="3785004"/>
              <a:chOff x="3805963" y="1662200"/>
              <a:chExt cx="3166927" cy="3785004"/>
            </a:xfrm>
          </p:grpSpPr>
          <p:grpSp>
            <p:nvGrpSpPr>
              <p:cNvPr id="2146" name="Google Shape;2146;p35"/>
              <p:cNvGrpSpPr/>
              <p:nvPr/>
            </p:nvGrpSpPr>
            <p:grpSpPr>
              <a:xfrm>
                <a:off x="3991061" y="2316500"/>
                <a:ext cx="2981828" cy="2451395"/>
                <a:chOff x="3991061" y="2316500"/>
                <a:chExt cx="2981828" cy="2451395"/>
              </a:xfrm>
            </p:grpSpPr>
            <p:sp>
              <p:nvSpPr>
                <p:cNvPr id="2147" name="Google Shape;2147;p35"/>
                <p:cNvSpPr/>
                <p:nvPr/>
              </p:nvSpPr>
              <p:spPr>
                <a:xfrm>
                  <a:off x="5450986" y="3030368"/>
                  <a:ext cx="1521903" cy="1687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14" h="34175" extrusionOk="0">
                      <a:moveTo>
                        <a:pt x="14128" y="1"/>
                      </a:moveTo>
                      <a:lnTo>
                        <a:pt x="14128" y="1"/>
                      </a:lnTo>
                      <a:cubicBezTo>
                        <a:pt x="11596" y="207"/>
                        <a:pt x="9060" y="410"/>
                        <a:pt x="6528" y="613"/>
                      </a:cubicBezTo>
                      <a:cubicBezTo>
                        <a:pt x="6371" y="625"/>
                        <a:pt x="6208" y="640"/>
                        <a:pt x="6080" y="730"/>
                      </a:cubicBezTo>
                      <a:cubicBezTo>
                        <a:pt x="5854" y="886"/>
                        <a:pt x="5821" y="1199"/>
                        <a:pt x="5727" y="1458"/>
                      </a:cubicBezTo>
                      <a:cubicBezTo>
                        <a:pt x="5440" y="2245"/>
                        <a:pt x="4511" y="2585"/>
                        <a:pt x="3679" y="2684"/>
                      </a:cubicBezTo>
                      <a:cubicBezTo>
                        <a:pt x="2846" y="2781"/>
                        <a:pt x="1954" y="2752"/>
                        <a:pt x="1237" y="3184"/>
                      </a:cubicBezTo>
                      <a:cubicBezTo>
                        <a:pt x="1071" y="3287"/>
                        <a:pt x="915" y="3414"/>
                        <a:pt x="815" y="3582"/>
                      </a:cubicBezTo>
                      <a:cubicBezTo>
                        <a:pt x="681" y="3805"/>
                        <a:pt x="657" y="4074"/>
                        <a:pt x="636" y="4334"/>
                      </a:cubicBezTo>
                      <a:cubicBezTo>
                        <a:pt x="489" y="6181"/>
                        <a:pt x="341" y="8030"/>
                        <a:pt x="194" y="9875"/>
                      </a:cubicBezTo>
                      <a:cubicBezTo>
                        <a:pt x="96" y="11083"/>
                        <a:pt x="1" y="12290"/>
                        <a:pt x="54" y="13500"/>
                      </a:cubicBezTo>
                      <a:cubicBezTo>
                        <a:pt x="114" y="14837"/>
                        <a:pt x="355" y="16157"/>
                        <a:pt x="595" y="17475"/>
                      </a:cubicBezTo>
                      <a:cubicBezTo>
                        <a:pt x="871" y="18974"/>
                        <a:pt x="1145" y="20472"/>
                        <a:pt x="1419" y="21973"/>
                      </a:cubicBezTo>
                      <a:cubicBezTo>
                        <a:pt x="1666" y="23320"/>
                        <a:pt x="1912" y="24669"/>
                        <a:pt x="2160" y="26020"/>
                      </a:cubicBezTo>
                      <a:cubicBezTo>
                        <a:pt x="2375" y="27193"/>
                        <a:pt x="2597" y="28386"/>
                        <a:pt x="3166" y="29435"/>
                      </a:cubicBezTo>
                      <a:cubicBezTo>
                        <a:pt x="3968" y="30906"/>
                        <a:pt x="5372" y="31938"/>
                        <a:pt x="6731" y="32920"/>
                      </a:cubicBezTo>
                      <a:cubicBezTo>
                        <a:pt x="7330" y="33353"/>
                        <a:pt x="7945" y="33793"/>
                        <a:pt x="8655" y="34003"/>
                      </a:cubicBezTo>
                      <a:cubicBezTo>
                        <a:pt x="9149" y="34148"/>
                        <a:pt x="9667" y="34175"/>
                        <a:pt x="10184" y="34175"/>
                      </a:cubicBezTo>
                      <a:cubicBezTo>
                        <a:pt x="10206" y="34175"/>
                        <a:pt x="10229" y="34175"/>
                        <a:pt x="10251" y="34175"/>
                      </a:cubicBezTo>
                      <a:cubicBezTo>
                        <a:pt x="10955" y="34173"/>
                        <a:pt x="11676" y="34128"/>
                        <a:pt x="12322" y="33843"/>
                      </a:cubicBezTo>
                      <a:cubicBezTo>
                        <a:pt x="13031" y="33529"/>
                        <a:pt x="13585" y="32955"/>
                        <a:pt x="14179" y="32455"/>
                      </a:cubicBezTo>
                      <a:cubicBezTo>
                        <a:pt x="15573" y="31293"/>
                        <a:pt x="17281" y="30508"/>
                        <a:pt x="19071" y="30206"/>
                      </a:cubicBezTo>
                      <a:cubicBezTo>
                        <a:pt x="21074" y="29872"/>
                        <a:pt x="23200" y="30122"/>
                        <a:pt x="25078" y="29351"/>
                      </a:cubicBezTo>
                      <a:cubicBezTo>
                        <a:pt x="25838" y="29038"/>
                        <a:pt x="26539" y="28564"/>
                        <a:pt x="27343" y="28393"/>
                      </a:cubicBezTo>
                      <a:cubicBezTo>
                        <a:pt x="27645" y="28329"/>
                        <a:pt x="27952" y="28309"/>
                        <a:pt x="28260" y="28309"/>
                      </a:cubicBezTo>
                      <a:cubicBezTo>
                        <a:pt x="28742" y="28309"/>
                        <a:pt x="29229" y="28357"/>
                        <a:pt x="29711" y="28357"/>
                      </a:cubicBezTo>
                      <a:cubicBezTo>
                        <a:pt x="29795" y="28357"/>
                        <a:pt x="29879" y="28356"/>
                        <a:pt x="29962" y="28352"/>
                      </a:cubicBezTo>
                      <a:cubicBezTo>
                        <a:pt x="30201" y="28339"/>
                        <a:pt x="30471" y="28298"/>
                        <a:pt x="30615" y="28107"/>
                      </a:cubicBezTo>
                      <a:cubicBezTo>
                        <a:pt x="30629" y="28088"/>
                        <a:pt x="30641" y="28068"/>
                        <a:pt x="30649" y="28049"/>
                      </a:cubicBezTo>
                      <a:cubicBezTo>
                        <a:pt x="30813" y="27750"/>
                        <a:pt x="30595" y="27357"/>
                        <a:pt x="30379" y="27073"/>
                      </a:cubicBezTo>
                      <a:cubicBezTo>
                        <a:pt x="29348" y="25706"/>
                        <a:pt x="28314" y="24340"/>
                        <a:pt x="27282" y="22973"/>
                      </a:cubicBezTo>
                      <a:cubicBezTo>
                        <a:pt x="26586" y="22055"/>
                        <a:pt x="25877" y="21118"/>
                        <a:pt x="24945" y="20436"/>
                      </a:cubicBezTo>
                      <a:cubicBezTo>
                        <a:pt x="24696" y="20253"/>
                        <a:pt x="24417" y="20072"/>
                        <a:pt x="24303" y="19786"/>
                      </a:cubicBezTo>
                      <a:cubicBezTo>
                        <a:pt x="24204" y="19541"/>
                        <a:pt x="24246" y="19269"/>
                        <a:pt x="24258" y="19008"/>
                      </a:cubicBezTo>
                      <a:cubicBezTo>
                        <a:pt x="24332" y="17393"/>
                        <a:pt x="23263" y="15974"/>
                        <a:pt x="22251" y="14713"/>
                      </a:cubicBezTo>
                      <a:cubicBezTo>
                        <a:pt x="20841" y="12958"/>
                        <a:pt x="19432" y="11202"/>
                        <a:pt x="18022" y="9447"/>
                      </a:cubicBezTo>
                      <a:cubicBezTo>
                        <a:pt x="17157" y="8369"/>
                        <a:pt x="16254" y="7208"/>
                        <a:pt x="16082" y="5841"/>
                      </a:cubicBezTo>
                      <a:cubicBezTo>
                        <a:pt x="16072" y="5802"/>
                        <a:pt x="16069" y="5763"/>
                        <a:pt x="16064" y="5724"/>
                      </a:cubicBezTo>
                      <a:cubicBezTo>
                        <a:pt x="16025" y="5308"/>
                        <a:pt x="16055" y="4878"/>
                        <a:pt x="15928" y="4480"/>
                      </a:cubicBezTo>
                      <a:cubicBezTo>
                        <a:pt x="15749" y="3916"/>
                        <a:pt x="15287" y="3494"/>
                        <a:pt x="14934" y="3018"/>
                      </a:cubicBezTo>
                      <a:cubicBezTo>
                        <a:pt x="14302" y="2163"/>
                        <a:pt x="14009" y="1062"/>
                        <a:pt x="141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35"/>
                <p:cNvSpPr/>
                <p:nvPr/>
              </p:nvSpPr>
              <p:spPr>
                <a:xfrm>
                  <a:off x="4772201" y="2316500"/>
                  <a:ext cx="1040213" cy="885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3" h="16596" extrusionOk="0">
                      <a:moveTo>
                        <a:pt x="5284" y="0"/>
                      </a:moveTo>
                      <a:cubicBezTo>
                        <a:pt x="4497" y="0"/>
                        <a:pt x="3706" y="58"/>
                        <a:pt x="2921" y="119"/>
                      </a:cubicBezTo>
                      <a:cubicBezTo>
                        <a:pt x="2609" y="144"/>
                        <a:pt x="2289" y="168"/>
                        <a:pt x="1995" y="275"/>
                      </a:cubicBezTo>
                      <a:cubicBezTo>
                        <a:pt x="1417" y="488"/>
                        <a:pt x="897" y="1013"/>
                        <a:pt x="316" y="1013"/>
                      </a:cubicBezTo>
                      <a:cubicBezTo>
                        <a:pt x="244" y="1013"/>
                        <a:pt x="170" y="1005"/>
                        <a:pt x="96" y="987"/>
                      </a:cubicBezTo>
                      <a:lnTo>
                        <a:pt x="96" y="987"/>
                      </a:lnTo>
                      <a:cubicBezTo>
                        <a:pt x="0" y="1468"/>
                        <a:pt x="394" y="1940"/>
                        <a:pt x="854" y="2114"/>
                      </a:cubicBezTo>
                      <a:cubicBezTo>
                        <a:pt x="1119" y="2216"/>
                        <a:pt x="1402" y="2244"/>
                        <a:pt x="1688" y="2244"/>
                      </a:cubicBezTo>
                      <a:cubicBezTo>
                        <a:pt x="1897" y="2244"/>
                        <a:pt x="2108" y="2229"/>
                        <a:pt x="2316" y="2216"/>
                      </a:cubicBezTo>
                      <a:cubicBezTo>
                        <a:pt x="2445" y="2209"/>
                        <a:pt x="2575" y="2204"/>
                        <a:pt x="2706" y="2204"/>
                      </a:cubicBezTo>
                      <a:cubicBezTo>
                        <a:pt x="3073" y="2204"/>
                        <a:pt x="3439" y="2247"/>
                        <a:pt x="3758" y="2422"/>
                      </a:cubicBezTo>
                      <a:cubicBezTo>
                        <a:pt x="4508" y="2838"/>
                        <a:pt x="4717" y="3813"/>
                        <a:pt x="4748" y="4668"/>
                      </a:cubicBezTo>
                      <a:cubicBezTo>
                        <a:pt x="4772" y="5323"/>
                        <a:pt x="4791" y="5944"/>
                        <a:pt x="4951" y="6582"/>
                      </a:cubicBezTo>
                      <a:cubicBezTo>
                        <a:pt x="5105" y="7194"/>
                        <a:pt x="4880" y="7825"/>
                        <a:pt x="5037" y="8433"/>
                      </a:cubicBezTo>
                      <a:cubicBezTo>
                        <a:pt x="5107" y="8708"/>
                        <a:pt x="5263" y="8960"/>
                        <a:pt x="5477" y="9146"/>
                      </a:cubicBezTo>
                      <a:cubicBezTo>
                        <a:pt x="5710" y="9350"/>
                        <a:pt x="6010" y="9476"/>
                        <a:pt x="6207" y="9715"/>
                      </a:cubicBezTo>
                      <a:cubicBezTo>
                        <a:pt x="6293" y="9820"/>
                        <a:pt x="6357" y="9942"/>
                        <a:pt x="6445" y="10046"/>
                      </a:cubicBezTo>
                      <a:cubicBezTo>
                        <a:pt x="6662" y="10304"/>
                        <a:pt x="7024" y="10437"/>
                        <a:pt x="7161" y="10745"/>
                      </a:cubicBezTo>
                      <a:cubicBezTo>
                        <a:pt x="7297" y="11051"/>
                        <a:pt x="7170" y="11392"/>
                        <a:pt x="7154" y="11706"/>
                      </a:cubicBezTo>
                      <a:cubicBezTo>
                        <a:pt x="7136" y="12090"/>
                        <a:pt x="7119" y="12475"/>
                        <a:pt x="7103" y="12858"/>
                      </a:cubicBezTo>
                      <a:cubicBezTo>
                        <a:pt x="7095" y="13017"/>
                        <a:pt x="7089" y="13188"/>
                        <a:pt x="7166" y="13328"/>
                      </a:cubicBezTo>
                      <a:cubicBezTo>
                        <a:pt x="7273" y="13527"/>
                        <a:pt x="7507" y="13613"/>
                        <a:pt x="7710" y="13713"/>
                      </a:cubicBezTo>
                      <a:cubicBezTo>
                        <a:pt x="8704" y="14205"/>
                        <a:pt x="9248" y="15452"/>
                        <a:pt x="8940" y="16512"/>
                      </a:cubicBezTo>
                      <a:cubicBezTo>
                        <a:pt x="9289" y="16571"/>
                        <a:pt x="9636" y="16595"/>
                        <a:pt x="9982" y="16595"/>
                      </a:cubicBezTo>
                      <a:cubicBezTo>
                        <a:pt x="10970" y="16595"/>
                        <a:pt x="11949" y="16394"/>
                        <a:pt x="12925" y="16204"/>
                      </a:cubicBezTo>
                      <a:cubicBezTo>
                        <a:pt x="13032" y="16182"/>
                        <a:pt x="13140" y="16168"/>
                        <a:pt x="13248" y="16155"/>
                      </a:cubicBezTo>
                      <a:cubicBezTo>
                        <a:pt x="14293" y="16036"/>
                        <a:pt x="15330" y="16270"/>
                        <a:pt x="16333" y="15706"/>
                      </a:cubicBezTo>
                      <a:cubicBezTo>
                        <a:pt x="16851" y="15415"/>
                        <a:pt x="17288" y="14923"/>
                        <a:pt x="17411" y="14351"/>
                      </a:cubicBezTo>
                      <a:cubicBezTo>
                        <a:pt x="17428" y="14265"/>
                        <a:pt x="17440" y="14177"/>
                        <a:pt x="17442" y="14090"/>
                      </a:cubicBezTo>
                      <a:lnTo>
                        <a:pt x="17442" y="14090"/>
                      </a:lnTo>
                      <a:cubicBezTo>
                        <a:pt x="17442" y="14102"/>
                        <a:pt x="17437" y="14107"/>
                        <a:pt x="17428" y="14107"/>
                      </a:cubicBezTo>
                      <a:cubicBezTo>
                        <a:pt x="17331" y="14107"/>
                        <a:pt x="16788" y="13521"/>
                        <a:pt x="16763" y="13502"/>
                      </a:cubicBezTo>
                      <a:cubicBezTo>
                        <a:pt x="15597" y="12587"/>
                        <a:pt x="14338" y="11513"/>
                        <a:pt x="14174" y="10042"/>
                      </a:cubicBezTo>
                      <a:cubicBezTo>
                        <a:pt x="14140" y="9726"/>
                        <a:pt x="14160" y="9406"/>
                        <a:pt x="14103" y="9096"/>
                      </a:cubicBezTo>
                      <a:cubicBezTo>
                        <a:pt x="13940" y="8191"/>
                        <a:pt x="13177" y="7507"/>
                        <a:pt x="12901" y="6629"/>
                      </a:cubicBezTo>
                      <a:cubicBezTo>
                        <a:pt x="12793" y="6286"/>
                        <a:pt x="12764" y="5925"/>
                        <a:pt x="12678" y="5578"/>
                      </a:cubicBezTo>
                      <a:cubicBezTo>
                        <a:pt x="12663" y="5515"/>
                        <a:pt x="12644" y="5453"/>
                        <a:pt x="12626" y="5392"/>
                      </a:cubicBezTo>
                      <a:cubicBezTo>
                        <a:pt x="12526" y="5072"/>
                        <a:pt x="12387" y="4764"/>
                        <a:pt x="12247" y="4455"/>
                      </a:cubicBezTo>
                      <a:cubicBezTo>
                        <a:pt x="11841" y="3561"/>
                        <a:pt x="11424" y="2649"/>
                        <a:pt x="10759" y="1923"/>
                      </a:cubicBezTo>
                      <a:cubicBezTo>
                        <a:pt x="9818" y="899"/>
                        <a:pt x="8456" y="341"/>
                        <a:pt x="7083" y="126"/>
                      </a:cubicBezTo>
                      <a:cubicBezTo>
                        <a:pt x="6487" y="34"/>
                        <a:pt x="5886" y="0"/>
                        <a:pt x="52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" name="Google Shape;2149;p35"/>
                <p:cNvSpPr/>
                <p:nvPr/>
              </p:nvSpPr>
              <p:spPr>
                <a:xfrm>
                  <a:off x="3991061" y="3557198"/>
                  <a:ext cx="1882352" cy="1210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12" h="24513" extrusionOk="0">
                      <a:moveTo>
                        <a:pt x="23652" y="0"/>
                      </a:moveTo>
                      <a:cubicBezTo>
                        <a:pt x="22514" y="0"/>
                        <a:pt x="21387" y="841"/>
                        <a:pt x="21121" y="1957"/>
                      </a:cubicBezTo>
                      <a:cubicBezTo>
                        <a:pt x="21104" y="2020"/>
                        <a:pt x="21092" y="2086"/>
                        <a:pt x="21082" y="2152"/>
                      </a:cubicBezTo>
                      <a:cubicBezTo>
                        <a:pt x="21014" y="2096"/>
                        <a:pt x="20940" y="2047"/>
                        <a:pt x="20864" y="2003"/>
                      </a:cubicBezTo>
                      <a:cubicBezTo>
                        <a:pt x="20595" y="1849"/>
                        <a:pt x="20284" y="1774"/>
                        <a:pt x="19973" y="1774"/>
                      </a:cubicBezTo>
                      <a:cubicBezTo>
                        <a:pt x="19456" y="1774"/>
                        <a:pt x="18936" y="1981"/>
                        <a:pt x="18601" y="2377"/>
                      </a:cubicBezTo>
                      <a:cubicBezTo>
                        <a:pt x="18359" y="2210"/>
                        <a:pt x="18064" y="2125"/>
                        <a:pt x="17769" y="2125"/>
                      </a:cubicBezTo>
                      <a:cubicBezTo>
                        <a:pt x="17516" y="2125"/>
                        <a:pt x="17263" y="2187"/>
                        <a:pt x="17043" y="2314"/>
                      </a:cubicBezTo>
                      <a:cubicBezTo>
                        <a:pt x="16813" y="2447"/>
                        <a:pt x="16628" y="2638"/>
                        <a:pt x="16444" y="2837"/>
                      </a:cubicBezTo>
                      <a:cubicBezTo>
                        <a:pt x="16303" y="2988"/>
                        <a:pt x="16166" y="3144"/>
                        <a:pt x="16009" y="3279"/>
                      </a:cubicBezTo>
                      <a:cubicBezTo>
                        <a:pt x="15774" y="3485"/>
                        <a:pt x="15452" y="3641"/>
                        <a:pt x="15150" y="3641"/>
                      </a:cubicBezTo>
                      <a:cubicBezTo>
                        <a:pt x="14995" y="3641"/>
                        <a:pt x="14845" y="3600"/>
                        <a:pt x="14716" y="3503"/>
                      </a:cubicBezTo>
                      <a:cubicBezTo>
                        <a:pt x="14562" y="4990"/>
                        <a:pt x="14518" y="6488"/>
                        <a:pt x="14581" y="7982"/>
                      </a:cubicBezTo>
                      <a:cubicBezTo>
                        <a:pt x="13802" y="8161"/>
                        <a:pt x="13408" y="9019"/>
                        <a:pt x="13186" y="9786"/>
                      </a:cubicBezTo>
                      <a:cubicBezTo>
                        <a:pt x="12707" y="11434"/>
                        <a:pt x="12484" y="13157"/>
                        <a:pt x="12531" y="14873"/>
                      </a:cubicBezTo>
                      <a:cubicBezTo>
                        <a:pt x="12487" y="14870"/>
                        <a:pt x="12444" y="14869"/>
                        <a:pt x="12400" y="14869"/>
                      </a:cubicBezTo>
                      <a:cubicBezTo>
                        <a:pt x="11571" y="14869"/>
                        <a:pt x="10791" y="15367"/>
                        <a:pt x="10245" y="16000"/>
                      </a:cubicBezTo>
                      <a:cubicBezTo>
                        <a:pt x="9668" y="16668"/>
                        <a:pt x="9294" y="17480"/>
                        <a:pt x="8869" y="18249"/>
                      </a:cubicBezTo>
                      <a:cubicBezTo>
                        <a:pt x="8624" y="18694"/>
                        <a:pt x="8358" y="19127"/>
                        <a:pt x="8076" y="19548"/>
                      </a:cubicBezTo>
                      <a:cubicBezTo>
                        <a:pt x="8043" y="19478"/>
                        <a:pt x="8009" y="19407"/>
                        <a:pt x="7977" y="19337"/>
                      </a:cubicBezTo>
                      <a:cubicBezTo>
                        <a:pt x="7641" y="19513"/>
                        <a:pt x="7263" y="19598"/>
                        <a:pt x="6885" y="19598"/>
                      </a:cubicBezTo>
                      <a:cubicBezTo>
                        <a:pt x="6336" y="19598"/>
                        <a:pt x="5785" y="19418"/>
                        <a:pt x="5360" y="19069"/>
                      </a:cubicBezTo>
                      <a:cubicBezTo>
                        <a:pt x="5231" y="18963"/>
                        <a:pt x="5108" y="18840"/>
                        <a:pt x="4950" y="18786"/>
                      </a:cubicBezTo>
                      <a:cubicBezTo>
                        <a:pt x="4859" y="18755"/>
                        <a:pt x="4762" y="18749"/>
                        <a:pt x="4667" y="18749"/>
                      </a:cubicBezTo>
                      <a:cubicBezTo>
                        <a:pt x="4635" y="18749"/>
                        <a:pt x="4604" y="18750"/>
                        <a:pt x="4573" y="18750"/>
                      </a:cubicBezTo>
                      <a:cubicBezTo>
                        <a:pt x="3864" y="18767"/>
                        <a:pt x="3154" y="18784"/>
                        <a:pt x="2445" y="18799"/>
                      </a:cubicBezTo>
                      <a:cubicBezTo>
                        <a:pt x="2343" y="18497"/>
                        <a:pt x="2241" y="18195"/>
                        <a:pt x="2139" y="17892"/>
                      </a:cubicBezTo>
                      <a:cubicBezTo>
                        <a:pt x="2012" y="17943"/>
                        <a:pt x="1855" y="17980"/>
                        <a:pt x="1712" y="17980"/>
                      </a:cubicBezTo>
                      <a:cubicBezTo>
                        <a:pt x="1526" y="17980"/>
                        <a:pt x="1365" y="17917"/>
                        <a:pt x="1329" y="17742"/>
                      </a:cubicBezTo>
                      <a:cubicBezTo>
                        <a:pt x="502" y="18858"/>
                        <a:pt x="36" y="20237"/>
                        <a:pt x="13" y="21626"/>
                      </a:cubicBezTo>
                      <a:cubicBezTo>
                        <a:pt x="0" y="22488"/>
                        <a:pt x="195" y="23423"/>
                        <a:pt x="852" y="23981"/>
                      </a:cubicBezTo>
                      <a:cubicBezTo>
                        <a:pt x="1324" y="24381"/>
                        <a:pt x="1943" y="24512"/>
                        <a:pt x="2574" y="24512"/>
                      </a:cubicBezTo>
                      <a:cubicBezTo>
                        <a:pt x="2856" y="24512"/>
                        <a:pt x="3139" y="24486"/>
                        <a:pt x="3413" y="24446"/>
                      </a:cubicBezTo>
                      <a:cubicBezTo>
                        <a:pt x="4905" y="24225"/>
                        <a:pt x="6327" y="23673"/>
                        <a:pt x="7794" y="23324"/>
                      </a:cubicBezTo>
                      <a:cubicBezTo>
                        <a:pt x="8763" y="23093"/>
                        <a:pt x="9751" y="22951"/>
                        <a:pt x="10737" y="22810"/>
                      </a:cubicBezTo>
                      <a:cubicBezTo>
                        <a:pt x="12585" y="22545"/>
                        <a:pt x="14392" y="22223"/>
                        <a:pt x="16254" y="22223"/>
                      </a:cubicBezTo>
                      <a:cubicBezTo>
                        <a:pt x="16318" y="22223"/>
                        <a:pt x="16382" y="22224"/>
                        <a:pt x="16446" y="22224"/>
                      </a:cubicBezTo>
                      <a:cubicBezTo>
                        <a:pt x="23673" y="22313"/>
                        <a:pt x="30905" y="22401"/>
                        <a:pt x="38111" y="22948"/>
                      </a:cubicBezTo>
                      <a:cubicBezTo>
                        <a:pt x="37590" y="21376"/>
                        <a:pt x="36889" y="19863"/>
                        <a:pt x="36021" y="18455"/>
                      </a:cubicBezTo>
                      <a:cubicBezTo>
                        <a:pt x="35561" y="17704"/>
                        <a:pt x="35043" y="16956"/>
                        <a:pt x="34892" y="16089"/>
                      </a:cubicBezTo>
                      <a:cubicBezTo>
                        <a:pt x="34804" y="15580"/>
                        <a:pt x="34848" y="15054"/>
                        <a:pt x="34737" y="14551"/>
                      </a:cubicBezTo>
                      <a:cubicBezTo>
                        <a:pt x="34659" y="14192"/>
                        <a:pt x="34503" y="13852"/>
                        <a:pt x="34405" y="13495"/>
                      </a:cubicBezTo>
                      <a:cubicBezTo>
                        <a:pt x="34288" y="13079"/>
                        <a:pt x="34249" y="12646"/>
                        <a:pt x="34212" y="12218"/>
                      </a:cubicBezTo>
                      <a:cubicBezTo>
                        <a:pt x="33914" y="8882"/>
                        <a:pt x="33615" y="5533"/>
                        <a:pt x="33828" y="2191"/>
                      </a:cubicBezTo>
                      <a:cubicBezTo>
                        <a:pt x="33421" y="1643"/>
                        <a:pt x="32747" y="1310"/>
                        <a:pt x="32068" y="1310"/>
                      </a:cubicBezTo>
                      <a:cubicBezTo>
                        <a:pt x="32046" y="1310"/>
                        <a:pt x="32024" y="1311"/>
                        <a:pt x="32002" y="1311"/>
                      </a:cubicBezTo>
                      <a:cubicBezTo>
                        <a:pt x="31544" y="910"/>
                        <a:pt x="30938" y="714"/>
                        <a:pt x="30331" y="714"/>
                      </a:cubicBezTo>
                      <a:cubicBezTo>
                        <a:pt x="29623" y="714"/>
                        <a:pt x="28912" y="981"/>
                        <a:pt x="28431" y="1504"/>
                      </a:cubicBezTo>
                      <a:cubicBezTo>
                        <a:pt x="28346" y="1143"/>
                        <a:pt x="27959" y="940"/>
                        <a:pt x="27579" y="940"/>
                      </a:cubicBezTo>
                      <a:cubicBezTo>
                        <a:pt x="27491" y="940"/>
                        <a:pt x="27404" y="951"/>
                        <a:pt x="27320" y="973"/>
                      </a:cubicBezTo>
                      <a:cubicBezTo>
                        <a:pt x="26879" y="1090"/>
                        <a:pt x="26536" y="1433"/>
                        <a:pt x="26215" y="1758"/>
                      </a:cubicBezTo>
                      <a:cubicBezTo>
                        <a:pt x="26135" y="1543"/>
                        <a:pt x="26057" y="1326"/>
                        <a:pt x="25977" y="1108"/>
                      </a:cubicBezTo>
                      <a:cubicBezTo>
                        <a:pt x="25909" y="1102"/>
                        <a:pt x="25841" y="1099"/>
                        <a:pt x="25773" y="1099"/>
                      </a:cubicBezTo>
                      <a:cubicBezTo>
                        <a:pt x="25731" y="1099"/>
                        <a:pt x="25688" y="1100"/>
                        <a:pt x="25646" y="1103"/>
                      </a:cubicBezTo>
                      <a:cubicBezTo>
                        <a:pt x="25468" y="1113"/>
                        <a:pt x="25292" y="1147"/>
                        <a:pt x="25120" y="1201"/>
                      </a:cubicBezTo>
                      <a:cubicBezTo>
                        <a:pt x="24927" y="1260"/>
                        <a:pt x="24744" y="1348"/>
                        <a:pt x="24575" y="1457"/>
                      </a:cubicBezTo>
                      <a:cubicBezTo>
                        <a:pt x="24568" y="1408"/>
                        <a:pt x="24558" y="1359"/>
                        <a:pt x="24548" y="1311"/>
                      </a:cubicBezTo>
                      <a:cubicBezTo>
                        <a:pt x="24472" y="888"/>
                        <a:pt x="24353" y="467"/>
                        <a:pt x="24194" y="67"/>
                      </a:cubicBezTo>
                      <a:cubicBezTo>
                        <a:pt x="24015" y="22"/>
                        <a:pt x="23833" y="0"/>
                        <a:pt x="236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" name="Google Shape;2150;p35"/>
                <p:cNvSpPr/>
                <p:nvPr/>
              </p:nvSpPr>
              <p:spPr>
                <a:xfrm>
                  <a:off x="3991061" y="3557198"/>
                  <a:ext cx="1882352" cy="1210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12" h="24513" extrusionOk="0">
                      <a:moveTo>
                        <a:pt x="23652" y="0"/>
                      </a:moveTo>
                      <a:cubicBezTo>
                        <a:pt x="22514" y="0"/>
                        <a:pt x="21387" y="841"/>
                        <a:pt x="21121" y="1957"/>
                      </a:cubicBezTo>
                      <a:cubicBezTo>
                        <a:pt x="21104" y="2020"/>
                        <a:pt x="21092" y="2086"/>
                        <a:pt x="21082" y="2152"/>
                      </a:cubicBezTo>
                      <a:cubicBezTo>
                        <a:pt x="21014" y="2096"/>
                        <a:pt x="20940" y="2047"/>
                        <a:pt x="20864" y="2003"/>
                      </a:cubicBezTo>
                      <a:cubicBezTo>
                        <a:pt x="20595" y="1849"/>
                        <a:pt x="20284" y="1774"/>
                        <a:pt x="19973" y="1774"/>
                      </a:cubicBezTo>
                      <a:cubicBezTo>
                        <a:pt x="19456" y="1774"/>
                        <a:pt x="18936" y="1981"/>
                        <a:pt x="18601" y="2377"/>
                      </a:cubicBezTo>
                      <a:cubicBezTo>
                        <a:pt x="18359" y="2210"/>
                        <a:pt x="18064" y="2125"/>
                        <a:pt x="17769" y="2125"/>
                      </a:cubicBezTo>
                      <a:cubicBezTo>
                        <a:pt x="17516" y="2125"/>
                        <a:pt x="17263" y="2187"/>
                        <a:pt x="17043" y="2314"/>
                      </a:cubicBezTo>
                      <a:cubicBezTo>
                        <a:pt x="16813" y="2447"/>
                        <a:pt x="16628" y="2638"/>
                        <a:pt x="16444" y="2837"/>
                      </a:cubicBezTo>
                      <a:cubicBezTo>
                        <a:pt x="16303" y="2988"/>
                        <a:pt x="16166" y="3144"/>
                        <a:pt x="16009" y="3279"/>
                      </a:cubicBezTo>
                      <a:cubicBezTo>
                        <a:pt x="15774" y="3485"/>
                        <a:pt x="15452" y="3641"/>
                        <a:pt x="15150" y="3641"/>
                      </a:cubicBezTo>
                      <a:cubicBezTo>
                        <a:pt x="14995" y="3641"/>
                        <a:pt x="14845" y="3600"/>
                        <a:pt x="14716" y="3503"/>
                      </a:cubicBezTo>
                      <a:cubicBezTo>
                        <a:pt x="14562" y="4990"/>
                        <a:pt x="14518" y="6488"/>
                        <a:pt x="14581" y="7982"/>
                      </a:cubicBezTo>
                      <a:cubicBezTo>
                        <a:pt x="13802" y="8161"/>
                        <a:pt x="13408" y="9019"/>
                        <a:pt x="13186" y="9786"/>
                      </a:cubicBezTo>
                      <a:cubicBezTo>
                        <a:pt x="12707" y="11434"/>
                        <a:pt x="12484" y="13157"/>
                        <a:pt x="12531" y="14873"/>
                      </a:cubicBezTo>
                      <a:cubicBezTo>
                        <a:pt x="12487" y="14870"/>
                        <a:pt x="12444" y="14869"/>
                        <a:pt x="12400" y="14869"/>
                      </a:cubicBezTo>
                      <a:cubicBezTo>
                        <a:pt x="11571" y="14869"/>
                        <a:pt x="10791" y="15367"/>
                        <a:pt x="10245" y="16000"/>
                      </a:cubicBezTo>
                      <a:cubicBezTo>
                        <a:pt x="9668" y="16668"/>
                        <a:pt x="9294" y="17480"/>
                        <a:pt x="8869" y="18249"/>
                      </a:cubicBezTo>
                      <a:cubicBezTo>
                        <a:pt x="8624" y="18694"/>
                        <a:pt x="8358" y="19127"/>
                        <a:pt x="8076" y="19548"/>
                      </a:cubicBezTo>
                      <a:cubicBezTo>
                        <a:pt x="8043" y="19478"/>
                        <a:pt x="8009" y="19407"/>
                        <a:pt x="7977" y="19337"/>
                      </a:cubicBezTo>
                      <a:cubicBezTo>
                        <a:pt x="7641" y="19513"/>
                        <a:pt x="7263" y="19598"/>
                        <a:pt x="6885" y="19598"/>
                      </a:cubicBezTo>
                      <a:cubicBezTo>
                        <a:pt x="6336" y="19598"/>
                        <a:pt x="5785" y="19418"/>
                        <a:pt x="5360" y="19069"/>
                      </a:cubicBezTo>
                      <a:cubicBezTo>
                        <a:pt x="5231" y="18963"/>
                        <a:pt x="5108" y="18840"/>
                        <a:pt x="4950" y="18786"/>
                      </a:cubicBezTo>
                      <a:cubicBezTo>
                        <a:pt x="4859" y="18755"/>
                        <a:pt x="4762" y="18749"/>
                        <a:pt x="4667" y="18749"/>
                      </a:cubicBezTo>
                      <a:cubicBezTo>
                        <a:pt x="4635" y="18749"/>
                        <a:pt x="4604" y="18750"/>
                        <a:pt x="4573" y="18750"/>
                      </a:cubicBezTo>
                      <a:cubicBezTo>
                        <a:pt x="3864" y="18767"/>
                        <a:pt x="3154" y="18784"/>
                        <a:pt x="2445" y="18799"/>
                      </a:cubicBezTo>
                      <a:cubicBezTo>
                        <a:pt x="2343" y="18497"/>
                        <a:pt x="2241" y="18195"/>
                        <a:pt x="2139" y="17892"/>
                      </a:cubicBezTo>
                      <a:cubicBezTo>
                        <a:pt x="2012" y="17943"/>
                        <a:pt x="1855" y="17980"/>
                        <a:pt x="1712" y="17980"/>
                      </a:cubicBezTo>
                      <a:cubicBezTo>
                        <a:pt x="1526" y="17980"/>
                        <a:pt x="1365" y="17917"/>
                        <a:pt x="1329" y="17742"/>
                      </a:cubicBezTo>
                      <a:cubicBezTo>
                        <a:pt x="502" y="18858"/>
                        <a:pt x="36" y="20237"/>
                        <a:pt x="13" y="21626"/>
                      </a:cubicBezTo>
                      <a:cubicBezTo>
                        <a:pt x="0" y="22488"/>
                        <a:pt x="195" y="23423"/>
                        <a:pt x="852" y="23981"/>
                      </a:cubicBezTo>
                      <a:cubicBezTo>
                        <a:pt x="1324" y="24381"/>
                        <a:pt x="1943" y="24512"/>
                        <a:pt x="2574" y="24512"/>
                      </a:cubicBezTo>
                      <a:cubicBezTo>
                        <a:pt x="2856" y="24512"/>
                        <a:pt x="3139" y="24486"/>
                        <a:pt x="3413" y="24446"/>
                      </a:cubicBezTo>
                      <a:cubicBezTo>
                        <a:pt x="4905" y="24225"/>
                        <a:pt x="6327" y="23673"/>
                        <a:pt x="7794" y="23324"/>
                      </a:cubicBezTo>
                      <a:cubicBezTo>
                        <a:pt x="8763" y="23093"/>
                        <a:pt x="9751" y="22951"/>
                        <a:pt x="10737" y="22810"/>
                      </a:cubicBezTo>
                      <a:cubicBezTo>
                        <a:pt x="12585" y="22545"/>
                        <a:pt x="14392" y="22223"/>
                        <a:pt x="16254" y="22223"/>
                      </a:cubicBezTo>
                      <a:cubicBezTo>
                        <a:pt x="16318" y="22223"/>
                        <a:pt x="16382" y="22224"/>
                        <a:pt x="16446" y="22224"/>
                      </a:cubicBezTo>
                      <a:cubicBezTo>
                        <a:pt x="23673" y="22313"/>
                        <a:pt x="30905" y="22401"/>
                        <a:pt x="38111" y="22948"/>
                      </a:cubicBezTo>
                      <a:cubicBezTo>
                        <a:pt x="37590" y="21376"/>
                        <a:pt x="36889" y="19863"/>
                        <a:pt x="36021" y="18455"/>
                      </a:cubicBezTo>
                      <a:cubicBezTo>
                        <a:pt x="35561" y="17704"/>
                        <a:pt x="35043" y="16956"/>
                        <a:pt x="34892" y="16089"/>
                      </a:cubicBezTo>
                      <a:cubicBezTo>
                        <a:pt x="34804" y="15580"/>
                        <a:pt x="34848" y="15054"/>
                        <a:pt x="34737" y="14551"/>
                      </a:cubicBezTo>
                      <a:cubicBezTo>
                        <a:pt x="34659" y="14192"/>
                        <a:pt x="34503" y="13852"/>
                        <a:pt x="34405" y="13495"/>
                      </a:cubicBezTo>
                      <a:cubicBezTo>
                        <a:pt x="34288" y="13079"/>
                        <a:pt x="34249" y="12646"/>
                        <a:pt x="34212" y="12218"/>
                      </a:cubicBezTo>
                      <a:cubicBezTo>
                        <a:pt x="33914" y="8882"/>
                        <a:pt x="33615" y="5533"/>
                        <a:pt x="33828" y="2191"/>
                      </a:cubicBezTo>
                      <a:cubicBezTo>
                        <a:pt x="33421" y="1643"/>
                        <a:pt x="32747" y="1310"/>
                        <a:pt x="32068" y="1310"/>
                      </a:cubicBezTo>
                      <a:cubicBezTo>
                        <a:pt x="32046" y="1310"/>
                        <a:pt x="32024" y="1311"/>
                        <a:pt x="32002" y="1311"/>
                      </a:cubicBezTo>
                      <a:cubicBezTo>
                        <a:pt x="31544" y="910"/>
                        <a:pt x="30938" y="714"/>
                        <a:pt x="30331" y="714"/>
                      </a:cubicBezTo>
                      <a:cubicBezTo>
                        <a:pt x="29623" y="714"/>
                        <a:pt x="28912" y="981"/>
                        <a:pt x="28431" y="1504"/>
                      </a:cubicBezTo>
                      <a:cubicBezTo>
                        <a:pt x="28346" y="1143"/>
                        <a:pt x="27959" y="940"/>
                        <a:pt x="27579" y="940"/>
                      </a:cubicBezTo>
                      <a:cubicBezTo>
                        <a:pt x="27491" y="940"/>
                        <a:pt x="27404" y="951"/>
                        <a:pt x="27320" y="973"/>
                      </a:cubicBezTo>
                      <a:cubicBezTo>
                        <a:pt x="26879" y="1090"/>
                        <a:pt x="26536" y="1433"/>
                        <a:pt x="26215" y="1758"/>
                      </a:cubicBezTo>
                      <a:cubicBezTo>
                        <a:pt x="26135" y="1543"/>
                        <a:pt x="26057" y="1326"/>
                        <a:pt x="25977" y="1108"/>
                      </a:cubicBezTo>
                      <a:cubicBezTo>
                        <a:pt x="25909" y="1102"/>
                        <a:pt x="25841" y="1099"/>
                        <a:pt x="25773" y="1099"/>
                      </a:cubicBezTo>
                      <a:cubicBezTo>
                        <a:pt x="25731" y="1099"/>
                        <a:pt x="25688" y="1100"/>
                        <a:pt x="25646" y="1103"/>
                      </a:cubicBezTo>
                      <a:cubicBezTo>
                        <a:pt x="25468" y="1113"/>
                        <a:pt x="25292" y="1147"/>
                        <a:pt x="25120" y="1201"/>
                      </a:cubicBezTo>
                      <a:cubicBezTo>
                        <a:pt x="24927" y="1260"/>
                        <a:pt x="24744" y="1348"/>
                        <a:pt x="24575" y="1457"/>
                      </a:cubicBezTo>
                      <a:cubicBezTo>
                        <a:pt x="24568" y="1408"/>
                        <a:pt x="24558" y="1359"/>
                        <a:pt x="24548" y="1311"/>
                      </a:cubicBezTo>
                      <a:cubicBezTo>
                        <a:pt x="24472" y="888"/>
                        <a:pt x="24353" y="467"/>
                        <a:pt x="24194" y="67"/>
                      </a:cubicBezTo>
                      <a:cubicBezTo>
                        <a:pt x="24015" y="22"/>
                        <a:pt x="23833" y="0"/>
                        <a:pt x="23652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" name="Google Shape;2151;p35"/>
                <p:cNvSpPr/>
                <p:nvPr/>
              </p:nvSpPr>
              <p:spPr>
                <a:xfrm>
                  <a:off x="6040839" y="3744480"/>
                  <a:ext cx="578851" cy="75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0" h="1529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97" y="871"/>
                        <a:pt x="927" y="1682"/>
                        <a:pt x="1569" y="2393"/>
                      </a:cubicBezTo>
                      <a:cubicBezTo>
                        <a:pt x="1452" y="2773"/>
                        <a:pt x="1065" y="3046"/>
                        <a:pt x="671" y="3046"/>
                      </a:cubicBezTo>
                      <a:cubicBezTo>
                        <a:pt x="631" y="3046"/>
                        <a:pt x="591" y="3043"/>
                        <a:pt x="552" y="3037"/>
                      </a:cubicBezTo>
                      <a:lnTo>
                        <a:pt x="552" y="3037"/>
                      </a:lnTo>
                      <a:cubicBezTo>
                        <a:pt x="914" y="4436"/>
                        <a:pt x="1506" y="5774"/>
                        <a:pt x="2294" y="6983"/>
                      </a:cubicBezTo>
                      <a:cubicBezTo>
                        <a:pt x="2734" y="7657"/>
                        <a:pt x="3253" y="8489"/>
                        <a:pt x="2874" y="9198"/>
                      </a:cubicBezTo>
                      <a:cubicBezTo>
                        <a:pt x="2927" y="9186"/>
                        <a:pt x="2978" y="9181"/>
                        <a:pt x="3027" y="9181"/>
                      </a:cubicBezTo>
                      <a:cubicBezTo>
                        <a:pt x="3564" y="9181"/>
                        <a:pt x="3954" y="9812"/>
                        <a:pt x="4173" y="10345"/>
                      </a:cubicBezTo>
                      <a:cubicBezTo>
                        <a:pt x="4689" y="11600"/>
                        <a:pt x="5206" y="12855"/>
                        <a:pt x="5722" y="14110"/>
                      </a:cubicBezTo>
                      <a:cubicBezTo>
                        <a:pt x="6134" y="14340"/>
                        <a:pt x="6606" y="14457"/>
                        <a:pt x="7078" y="14457"/>
                      </a:cubicBezTo>
                      <a:cubicBezTo>
                        <a:pt x="7388" y="14457"/>
                        <a:pt x="7698" y="14407"/>
                        <a:pt x="7990" y="14304"/>
                      </a:cubicBezTo>
                      <a:lnTo>
                        <a:pt x="7990" y="14304"/>
                      </a:lnTo>
                      <a:cubicBezTo>
                        <a:pt x="8081" y="14641"/>
                        <a:pt x="7991" y="15024"/>
                        <a:pt x="7758" y="15285"/>
                      </a:cubicBezTo>
                      <a:cubicBezTo>
                        <a:pt x="7887" y="15288"/>
                        <a:pt x="8016" y="15290"/>
                        <a:pt x="8145" y="15290"/>
                      </a:cubicBezTo>
                      <a:cubicBezTo>
                        <a:pt x="9350" y="15290"/>
                        <a:pt x="10554" y="15135"/>
                        <a:pt x="11720" y="14830"/>
                      </a:cubicBezTo>
                      <a:cubicBezTo>
                        <a:pt x="11170" y="13933"/>
                        <a:pt x="10620" y="13037"/>
                        <a:pt x="10070" y="12140"/>
                      </a:cubicBezTo>
                      <a:cubicBezTo>
                        <a:pt x="9591" y="11360"/>
                        <a:pt x="9094" y="10472"/>
                        <a:pt x="9300" y="9580"/>
                      </a:cubicBezTo>
                      <a:cubicBezTo>
                        <a:pt x="8118" y="9082"/>
                        <a:pt x="7218" y="7965"/>
                        <a:pt x="6981" y="6704"/>
                      </a:cubicBezTo>
                      <a:cubicBezTo>
                        <a:pt x="5835" y="5746"/>
                        <a:pt x="4970" y="4456"/>
                        <a:pt x="4520" y="3032"/>
                      </a:cubicBezTo>
                      <a:cubicBezTo>
                        <a:pt x="4387" y="3154"/>
                        <a:pt x="4221" y="3207"/>
                        <a:pt x="4048" y="3207"/>
                      </a:cubicBezTo>
                      <a:cubicBezTo>
                        <a:pt x="3709" y="3207"/>
                        <a:pt x="3344" y="3001"/>
                        <a:pt x="3157" y="2701"/>
                      </a:cubicBezTo>
                      <a:cubicBezTo>
                        <a:pt x="2875" y="2248"/>
                        <a:pt x="2881" y="1679"/>
                        <a:pt x="2897" y="1146"/>
                      </a:cubicBezTo>
                      <a:lnTo>
                        <a:pt x="2897" y="1146"/>
                      </a:lnTo>
                      <a:cubicBezTo>
                        <a:pt x="2430" y="1205"/>
                        <a:pt x="1963" y="1265"/>
                        <a:pt x="1497" y="1325"/>
                      </a:cubicBezTo>
                      <a:cubicBezTo>
                        <a:pt x="1112" y="773"/>
                        <a:pt x="595" y="315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" name="Google Shape;2152;p35"/>
                <p:cNvSpPr/>
                <p:nvPr/>
              </p:nvSpPr>
              <p:spPr>
                <a:xfrm>
                  <a:off x="5460469" y="3296919"/>
                  <a:ext cx="779572" cy="227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84" h="4610" extrusionOk="0">
                      <a:moveTo>
                        <a:pt x="15735" y="0"/>
                      </a:moveTo>
                      <a:cubicBezTo>
                        <a:pt x="14998" y="0"/>
                        <a:pt x="14557" y="856"/>
                        <a:pt x="13907" y="1230"/>
                      </a:cubicBezTo>
                      <a:cubicBezTo>
                        <a:pt x="13351" y="1550"/>
                        <a:pt x="12667" y="1497"/>
                        <a:pt x="12028" y="1563"/>
                      </a:cubicBezTo>
                      <a:cubicBezTo>
                        <a:pt x="10958" y="1671"/>
                        <a:pt x="9919" y="2137"/>
                        <a:pt x="8855" y="2137"/>
                      </a:cubicBezTo>
                      <a:cubicBezTo>
                        <a:pt x="8735" y="2137"/>
                        <a:pt x="8615" y="2131"/>
                        <a:pt x="8495" y="2118"/>
                      </a:cubicBezTo>
                      <a:cubicBezTo>
                        <a:pt x="8157" y="2081"/>
                        <a:pt x="7821" y="1989"/>
                        <a:pt x="7483" y="1989"/>
                      </a:cubicBezTo>
                      <a:cubicBezTo>
                        <a:pt x="7429" y="1989"/>
                        <a:pt x="7375" y="1991"/>
                        <a:pt x="7321" y="1996"/>
                      </a:cubicBezTo>
                      <a:cubicBezTo>
                        <a:pt x="6604" y="2067"/>
                        <a:pt x="6044" y="2632"/>
                        <a:pt x="5378" y="2907"/>
                      </a:cubicBezTo>
                      <a:cubicBezTo>
                        <a:pt x="4921" y="3096"/>
                        <a:pt x="4433" y="3142"/>
                        <a:pt x="3937" y="3142"/>
                      </a:cubicBezTo>
                      <a:cubicBezTo>
                        <a:pt x="3464" y="3142"/>
                        <a:pt x="2983" y="3100"/>
                        <a:pt x="2512" y="3100"/>
                      </a:cubicBezTo>
                      <a:cubicBezTo>
                        <a:pt x="2498" y="3100"/>
                        <a:pt x="2483" y="3100"/>
                        <a:pt x="2468" y="3100"/>
                      </a:cubicBezTo>
                      <a:cubicBezTo>
                        <a:pt x="1488" y="3105"/>
                        <a:pt x="356" y="3432"/>
                        <a:pt x="1" y="4346"/>
                      </a:cubicBezTo>
                      <a:cubicBezTo>
                        <a:pt x="163" y="4391"/>
                        <a:pt x="312" y="4484"/>
                        <a:pt x="423" y="4610"/>
                      </a:cubicBezTo>
                      <a:cubicBezTo>
                        <a:pt x="1178" y="4298"/>
                        <a:pt x="1964" y="4059"/>
                        <a:pt x="2765" y="3897"/>
                      </a:cubicBezTo>
                      <a:cubicBezTo>
                        <a:pt x="3063" y="3837"/>
                        <a:pt x="3368" y="3788"/>
                        <a:pt x="3672" y="3788"/>
                      </a:cubicBezTo>
                      <a:cubicBezTo>
                        <a:pt x="3767" y="3788"/>
                        <a:pt x="3863" y="3793"/>
                        <a:pt x="3958" y="3804"/>
                      </a:cubicBezTo>
                      <a:cubicBezTo>
                        <a:pt x="4450" y="3858"/>
                        <a:pt x="4913" y="4072"/>
                        <a:pt x="5405" y="4126"/>
                      </a:cubicBezTo>
                      <a:cubicBezTo>
                        <a:pt x="5490" y="4135"/>
                        <a:pt x="5575" y="4139"/>
                        <a:pt x="5659" y="4139"/>
                      </a:cubicBezTo>
                      <a:cubicBezTo>
                        <a:pt x="6525" y="4139"/>
                        <a:pt x="7349" y="3688"/>
                        <a:pt x="8179" y="3396"/>
                      </a:cubicBezTo>
                      <a:cubicBezTo>
                        <a:pt x="9544" y="2914"/>
                        <a:pt x="11020" y="2852"/>
                        <a:pt x="12422" y="2489"/>
                      </a:cubicBezTo>
                      <a:cubicBezTo>
                        <a:pt x="13824" y="2127"/>
                        <a:pt x="15252" y="1348"/>
                        <a:pt x="15784" y="2"/>
                      </a:cubicBezTo>
                      <a:cubicBezTo>
                        <a:pt x="15767" y="1"/>
                        <a:pt x="15751" y="0"/>
                        <a:pt x="157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" name="Google Shape;2153;p35"/>
                <p:cNvSpPr/>
                <p:nvPr/>
              </p:nvSpPr>
              <p:spPr>
                <a:xfrm>
                  <a:off x="6225998" y="3318848"/>
                  <a:ext cx="746876" cy="1096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2" h="22208" extrusionOk="0">
                      <a:moveTo>
                        <a:pt x="390" y="0"/>
                      </a:moveTo>
                      <a:cubicBezTo>
                        <a:pt x="382" y="2"/>
                        <a:pt x="377" y="8"/>
                        <a:pt x="370" y="10"/>
                      </a:cubicBezTo>
                      <a:cubicBezTo>
                        <a:pt x="27" y="673"/>
                        <a:pt x="0" y="1492"/>
                        <a:pt x="294" y="2179"/>
                      </a:cubicBezTo>
                      <a:cubicBezTo>
                        <a:pt x="509" y="2675"/>
                        <a:pt x="876" y="3091"/>
                        <a:pt x="1243" y="3489"/>
                      </a:cubicBezTo>
                      <a:cubicBezTo>
                        <a:pt x="2634" y="4988"/>
                        <a:pt x="4199" y="6459"/>
                        <a:pt x="4800" y="8415"/>
                      </a:cubicBezTo>
                      <a:cubicBezTo>
                        <a:pt x="4914" y="8787"/>
                        <a:pt x="4998" y="9188"/>
                        <a:pt x="5254" y="9483"/>
                      </a:cubicBezTo>
                      <a:cubicBezTo>
                        <a:pt x="5572" y="9845"/>
                        <a:pt x="6093" y="9980"/>
                        <a:pt x="6396" y="10351"/>
                      </a:cubicBezTo>
                      <a:cubicBezTo>
                        <a:pt x="6620" y="10625"/>
                        <a:pt x="6694" y="10992"/>
                        <a:pt x="6760" y="11339"/>
                      </a:cubicBezTo>
                      <a:cubicBezTo>
                        <a:pt x="6880" y="11982"/>
                        <a:pt x="6999" y="12622"/>
                        <a:pt x="7120" y="13262"/>
                      </a:cubicBezTo>
                      <a:cubicBezTo>
                        <a:pt x="7261" y="13260"/>
                        <a:pt x="7401" y="13214"/>
                        <a:pt x="7518" y="13135"/>
                      </a:cubicBezTo>
                      <a:cubicBezTo>
                        <a:pt x="7709" y="13920"/>
                        <a:pt x="8063" y="14668"/>
                        <a:pt x="8545" y="15316"/>
                      </a:cubicBezTo>
                      <a:cubicBezTo>
                        <a:pt x="8579" y="15309"/>
                        <a:pt x="8613" y="15306"/>
                        <a:pt x="8646" y="15306"/>
                      </a:cubicBezTo>
                      <a:cubicBezTo>
                        <a:pt x="9016" y="15306"/>
                        <a:pt x="9296" y="15711"/>
                        <a:pt x="9496" y="16050"/>
                      </a:cubicBezTo>
                      <a:cubicBezTo>
                        <a:pt x="10142" y="17155"/>
                        <a:pt x="11001" y="18115"/>
                        <a:pt x="11866" y="19059"/>
                      </a:cubicBezTo>
                      <a:cubicBezTo>
                        <a:pt x="12403" y="19643"/>
                        <a:pt x="12940" y="20222"/>
                        <a:pt x="13483" y="20797"/>
                      </a:cubicBezTo>
                      <a:cubicBezTo>
                        <a:pt x="13947" y="21290"/>
                        <a:pt x="14424" y="21790"/>
                        <a:pt x="14957" y="22208"/>
                      </a:cubicBezTo>
                      <a:cubicBezTo>
                        <a:pt x="15121" y="21909"/>
                        <a:pt x="14903" y="21516"/>
                        <a:pt x="14689" y="21232"/>
                      </a:cubicBezTo>
                      <a:cubicBezTo>
                        <a:pt x="13656" y="19865"/>
                        <a:pt x="12622" y="18499"/>
                        <a:pt x="11591" y="17132"/>
                      </a:cubicBezTo>
                      <a:cubicBezTo>
                        <a:pt x="10894" y="16214"/>
                        <a:pt x="10185" y="15277"/>
                        <a:pt x="9254" y="14595"/>
                      </a:cubicBezTo>
                      <a:cubicBezTo>
                        <a:pt x="9004" y="14412"/>
                        <a:pt x="8725" y="14231"/>
                        <a:pt x="8611" y="13945"/>
                      </a:cubicBezTo>
                      <a:cubicBezTo>
                        <a:pt x="8512" y="13700"/>
                        <a:pt x="8555" y="13428"/>
                        <a:pt x="8567" y="13167"/>
                      </a:cubicBezTo>
                      <a:cubicBezTo>
                        <a:pt x="8640" y="11552"/>
                        <a:pt x="7571" y="10133"/>
                        <a:pt x="6560" y="8872"/>
                      </a:cubicBezTo>
                      <a:cubicBezTo>
                        <a:pt x="5150" y="7117"/>
                        <a:pt x="3741" y="5361"/>
                        <a:pt x="2331" y="3606"/>
                      </a:cubicBezTo>
                      <a:cubicBezTo>
                        <a:pt x="1466" y="2528"/>
                        <a:pt x="564" y="1367"/>
                        <a:pt x="39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2154;p35"/>
                <p:cNvSpPr/>
                <p:nvPr/>
              </p:nvSpPr>
              <p:spPr>
                <a:xfrm>
                  <a:off x="5708797" y="3085980"/>
                  <a:ext cx="433002" cy="145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7" h="2942" extrusionOk="0">
                      <a:moveTo>
                        <a:pt x="8767" y="1"/>
                      </a:moveTo>
                      <a:cubicBezTo>
                        <a:pt x="7311" y="557"/>
                        <a:pt x="5746" y="742"/>
                        <a:pt x="4222" y="1067"/>
                      </a:cubicBezTo>
                      <a:cubicBezTo>
                        <a:pt x="2698" y="1392"/>
                        <a:pt x="1151" y="1891"/>
                        <a:pt x="0" y="2941"/>
                      </a:cubicBezTo>
                      <a:cubicBezTo>
                        <a:pt x="510" y="2590"/>
                        <a:pt x="1116" y="2418"/>
                        <a:pt x="1712" y="2251"/>
                      </a:cubicBezTo>
                      <a:cubicBezTo>
                        <a:pt x="3866" y="1647"/>
                        <a:pt x="6020" y="1041"/>
                        <a:pt x="8174" y="437"/>
                      </a:cubicBezTo>
                      <a:cubicBezTo>
                        <a:pt x="8423" y="368"/>
                        <a:pt x="8714" y="254"/>
                        <a:pt x="876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35"/>
                <p:cNvSpPr/>
                <p:nvPr/>
              </p:nvSpPr>
              <p:spPr>
                <a:xfrm>
                  <a:off x="5246516" y="2637974"/>
                  <a:ext cx="153702" cy="28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2" h="5843" extrusionOk="0">
                      <a:moveTo>
                        <a:pt x="464" y="0"/>
                      </a:moveTo>
                      <a:lnTo>
                        <a:pt x="464" y="0"/>
                      </a:lnTo>
                      <a:cubicBezTo>
                        <a:pt x="476" y="31"/>
                        <a:pt x="490" y="61"/>
                        <a:pt x="505" y="91"/>
                      </a:cubicBezTo>
                      <a:lnTo>
                        <a:pt x="505" y="91"/>
                      </a:lnTo>
                      <a:cubicBezTo>
                        <a:pt x="501" y="58"/>
                        <a:pt x="488" y="26"/>
                        <a:pt x="464" y="0"/>
                      </a:cubicBezTo>
                      <a:close/>
                      <a:moveTo>
                        <a:pt x="505" y="91"/>
                      </a:moveTo>
                      <a:cubicBezTo>
                        <a:pt x="515" y="184"/>
                        <a:pt x="455" y="290"/>
                        <a:pt x="362" y="325"/>
                      </a:cubicBezTo>
                      <a:cubicBezTo>
                        <a:pt x="333" y="336"/>
                        <a:pt x="302" y="341"/>
                        <a:pt x="271" y="341"/>
                      </a:cubicBezTo>
                      <a:cubicBezTo>
                        <a:pt x="172" y="341"/>
                        <a:pt x="71" y="288"/>
                        <a:pt x="1" y="213"/>
                      </a:cubicBezTo>
                      <a:lnTo>
                        <a:pt x="1" y="213"/>
                      </a:lnTo>
                      <a:cubicBezTo>
                        <a:pt x="126" y="648"/>
                        <a:pt x="720" y="809"/>
                        <a:pt x="853" y="1240"/>
                      </a:cubicBezTo>
                      <a:cubicBezTo>
                        <a:pt x="902" y="1396"/>
                        <a:pt x="944" y="1626"/>
                        <a:pt x="1094" y="1626"/>
                      </a:cubicBezTo>
                      <a:cubicBezTo>
                        <a:pt x="1102" y="1626"/>
                        <a:pt x="1110" y="1625"/>
                        <a:pt x="1118" y="1624"/>
                      </a:cubicBezTo>
                      <a:cubicBezTo>
                        <a:pt x="1133" y="2082"/>
                        <a:pt x="1147" y="2539"/>
                        <a:pt x="1162" y="2996"/>
                      </a:cubicBezTo>
                      <a:cubicBezTo>
                        <a:pt x="1527" y="3077"/>
                        <a:pt x="1738" y="3451"/>
                        <a:pt x="1885" y="3796"/>
                      </a:cubicBezTo>
                      <a:cubicBezTo>
                        <a:pt x="2021" y="4111"/>
                        <a:pt x="2141" y="4435"/>
                        <a:pt x="2247" y="4761"/>
                      </a:cubicBezTo>
                      <a:cubicBezTo>
                        <a:pt x="2339" y="4762"/>
                        <a:pt x="2433" y="4764"/>
                        <a:pt x="2525" y="4765"/>
                      </a:cubicBezTo>
                      <a:cubicBezTo>
                        <a:pt x="2720" y="5124"/>
                        <a:pt x="2917" y="5483"/>
                        <a:pt x="3112" y="5843"/>
                      </a:cubicBezTo>
                      <a:cubicBezTo>
                        <a:pt x="3075" y="5275"/>
                        <a:pt x="2961" y="4596"/>
                        <a:pt x="2437" y="4378"/>
                      </a:cubicBezTo>
                      <a:cubicBezTo>
                        <a:pt x="2657" y="3933"/>
                        <a:pt x="2083" y="3479"/>
                        <a:pt x="2075" y="2984"/>
                      </a:cubicBezTo>
                      <a:cubicBezTo>
                        <a:pt x="2073" y="2903"/>
                        <a:pt x="2084" y="2810"/>
                        <a:pt x="2028" y="2751"/>
                      </a:cubicBezTo>
                      <a:cubicBezTo>
                        <a:pt x="1987" y="2706"/>
                        <a:pt x="1923" y="2696"/>
                        <a:pt x="1869" y="2670"/>
                      </a:cubicBezTo>
                      <a:cubicBezTo>
                        <a:pt x="1617" y="2546"/>
                        <a:pt x="1692" y="2178"/>
                        <a:pt x="1681" y="1896"/>
                      </a:cubicBezTo>
                      <a:cubicBezTo>
                        <a:pt x="1652" y="1165"/>
                        <a:pt x="829" y="746"/>
                        <a:pt x="505" y="91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2156;p35"/>
                <p:cNvSpPr/>
                <p:nvPr/>
              </p:nvSpPr>
              <p:spPr>
                <a:xfrm>
                  <a:off x="5504622" y="2898599"/>
                  <a:ext cx="228774" cy="208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2" h="4225" extrusionOk="0">
                      <a:moveTo>
                        <a:pt x="458" y="1"/>
                      </a:moveTo>
                      <a:cubicBezTo>
                        <a:pt x="305" y="46"/>
                        <a:pt x="154" y="93"/>
                        <a:pt x="1" y="139"/>
                      </a:cubicBezTo>
                      <a:cubicBezTo>
                        <a:pt x="57" y="424"/>
                        <a:pt x="218" y="686"/>
                        <a:pt x="448" y="865"/>
                      </a:cubicBezTo>
                      <a:cubicBezTo>
                        <a:pt x="531" y="929"/>
                        <a:pt x="628" y="990"/>
                        <a:pt x="663" y="1088"/>
                      </a:cubicBezTo>
                      <a:cubicBezTo>
                        <a:pt x="697" y="1178"/>
                        <a:pt x="637" y="1305"/>
                        <a:pt x="548" y="1305"/>
                      </a:cubicBezTo>
                      <a:cubicBezTo>
                        <a:pt x="540" y="1305"/>
                        <a:pt x="532" y="1304"/>
                        <a:pt x="524" y="1302"/>
                      </a:cubicBezTo>
                      <a:lnTo>
                        <a:pt x="524" y="1302"/>
                      </a:lnTo>
                      <a:cubicBezTo>
                        <a:pt x="1014" y="1603"/>
                        <a:pt x="1506" y="1904"/>
                        <a:pt x="1997" y="2205"/>
                      </a:cubicBezTo>
                      <a:cubicBezTo>
                        <a:pt x="2384" y="2442"/>
                        <a:pt x="2819" y="2759"/>
                        <a:pt x="2817" y="3214"/>
                      </a:cubicBezTo>
                      <a:cubicBezTo>
                        <a:pt x="2817" y="3282"/>
                        <a:pt x="2813" y="3362"/>
                        <a:pt x="2867" y="3402"/>
                      </a:cubicBezTo>
                      <a:cubicBezTo>
                        <a:pt x="2891" y="3421"/>
                        <a:pt x="2922" y="3426"/>
                        <a:pt x="2953" y="3426"/>
                      </a:cubicBezTo>
                      <a:cubicBezTo>
                        <a:pt x="2975" y="3426"/>
                        <a:pt x="2998" y="3424"/>
                        <a:pt x="3019" y="3423"/>
                      </a:cubicBezTo>
                      <a:cubicBezTo>
                        <a:pt x="3038" y="3421"/>
                        <a:pt x="3056" y="3420"/>
                        <a:pt x="3074" y="3420"/>
                      </a:cubicBezTo>
                      <a:cubicBezTo>
                        <a:pt x="3654" y="3420"/>
                        <a:pt x="4050" y="4106"/>
                        <a:pt x="4632" y="4224"/>
                      </a:cubicBezTo>
                      <a:cubicBezTo>
                        <a:pt x="4234" y="3728"/>
                        <a:pt x="3730" y="3318"/>
                        <a:pt x="3162" y="3030"/>
                      </a:cubicBezTo>
                      <a:cubicBezTo>
                        <a:pt x="2942" y="2380"/>
                        <a:pt x="2474" y="1818"/>
                        <a:pt x="1874" y="1485"/>
                      </a:cubicBezTo>
                      <a:cubicBezTo>
                        <a:pt x="1752" y="1416"/>
                        <a:pt x="1620" y="1354"/>
                        <a:pt x="1527" y="1248"/>
                      </a:cubicBezTo>
                      <a:cubicBezTo>
                        <a:pt x="1392" y="1095"/>
                        <a:pt x="1350" y="862"/>
                        <a:pt x="1177" y="757"/>
                      </a:cubicBezTo>
                      <a:cubicBezTo>
                        <a:pt x="1072" y="692"/>
                        <a:pt x="940" y="687"/>
                        <a:pt x="837" y="619"/>
                      </a:cubicBezTo>
                      <a:cubicBezTo>
                        <a:pt x="633" y="483"/>
                        <a:pt x="641" y="164"/>
                        <a:pt x="45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" name="Google Shape;2157;p35"/>
                <p:cNvSpPr/>
                <p:nvPr/>
              </p:nvSpPr>
              <p:spPr>
                <a:xfrm>
                  <a:off x="5655259" y="3679485"/>
                  <a:ext cx="245863" cy="999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20231" extrusionOk="0">
                      <a:moveTo>
                        <a:pt x="1480" y="9934"/>
                      </a:moveTo>
                      <a:cubicBezTo>
                        <a:pt x="1471" y="10033"/>
                        <a:pt x="1462" y="10132"/>
                        <a:pt x="1452" y="10231"/>
                      </a:cubicBezTo>
                      <a:cubicBezTo>
                        <a:pt x="1515" y="10145"/>
                        <a:pt x="1518" y="10032"/>
                        <a:pt x="1480" y="9934"/>
                      </a:cubicBezTo>
                      <a:close/>
                      <a:moveTo>
                        <a:pt x="160" y="0"/>
                      </a:moveTo>
                      <a:lnTo>
                        <a:pt x="160" y="0"/>
                      </a:lnTo>
                      <a:cubicBezTo>
                        <a:pt x="0" y="2901"/>
                        <a:pt x="94" y="5813"/>
                        <a:pt x="441" y="8696"/>
                      </a:cubicBezTo>
                      <a:cubicBezTo>
                        <a:pt x="523" y="9383"/>
                        <a:pt x="622" y="10068"/>
                        <a:pt x="681" y="10757"/>
                      </a:cubicBezTo>
                      <a:cubicBezTo>
                        <a:pt x="797" y="12101"/>
                        <a:pt x="769" y="13452"/>
                        <a:pt x="741" y="14800"/>
                      </a:cubicBezTo>
                      <a:cubicBezTo>
                        <a:pt x="705" y="16487"/>
                        <a:pt x="671" y="18174"/>
                        <a:pt x="636" y="19861"/>
                      </a:cubicBezTo>
                      <a:cubicBezTo>
                        <a:pt x="2083" y="19984"/>
                        <a:pt x="3531" y="20107"/>
                        <a:pt x="4978" y="20230"/>
                      </a:cubicBezTo>
                      <a:cubicBezTo>
                        <a:pt x="4616" y="19057"/>
                        <a:pt x="4254" y="17885"/>
                        <a:pt x="3893" y="16712"/>
                      </a:cubicBezTo>
                      <a:cubicBezTo>
                        <a:pt x="3803" y="16421"/>
                        <a:pt x="3629" y="16070"/>
                        <a:pt x="3335" y="16070"/>
                      </a:cubicBezTo>
                      <a:cubicBezTo>
                        <a:pt x="3323" y="16070"/>
                        <a:pt x="3312" y="16070"/>
                        <a:pt x="3300" y="16071"/>
                      </a:cubicBezTo>
                      <a:cubicBezTo>
                        <a:pt x="3298" y="15310"/>
                        <a:pt x="3294" y="14547"/>
                        <a:pt x="3292" y="13784"/>
                      </a:cubicBezTo>
                      <a:cubicBezTo>
                        <a:pt x="2678" y="13482"/>
                        <a:pt x="2320" y="12735"/>
                        <a:pt x="2468" y="12067"/>
                      </a:cubicBezTo>
                      <a:cubicBezTo>
                        <a:pt x="2191" y="12064"/>
                        <a:pt x="1914" y="12059"/>
                        <a:pt x="1637" y="12056"/>
                      </a:cubicBezTo>
                      <a:cubicBezTo>
                        <a:pt x="1500" y="11279"/>
                        <a:pt x="1364" y="10502"/>
                        <a:pt x="1227" y="9723"/>
                      </a:cubicBezTo>
                      <a:lnTo>
                        <a:pt x="1227" y="9723"/>
                      </a:lnTo>
                      <a:cubicBezTo>
                        <a:pt x="1344" y="9736"/>
                        <a:pt x="1437" y="9825"/>
                        <a:pt x="1480" y="9934"/>
                      </a:cubicBezTo>
                      <a:lnTo>
                        <a:pt x="1480" y="9934"/>
                      </a:lnTo>
                      <a:cubicBezTo>
                        <a:pt x="1768" y="6580"/>
                        <a:pt x="1316" y="3163"/>
                        <a:pt x="1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" name="Google Shape;2158;p35"/>
                <p:cNvSpPr/>
                <p:nvPr/>
              </p:nvSpPr>
              <p:spPr>
                <a:xfrm>
                  <a:off x="5458543" y="3671681"/>
                  <a:ext cx="45340" cy="52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10561" extrusionOk="0">
                      <a:moveTo>
                        <a:pt x="333" y="0"/>
                      </a:moveTo>
                      <a:cubicBezTo>
                        <a:pt x="233" y="1529"/>
                        <a:pt x="132" y="3057"/>
                        <a:pt x="32" y="4586"/>
                      </a:cubicBezTo>
                      <a:cubicBezTo>
                        <a:pt x="53" y="4579"/>
                        <a:pt x="72" y="4576"/>
                        <a:pt x="91" y="4576"/>
                      </a:cubicBezTo>
                      <a:cubicBezTo>
                        <a:pt x="269" y="4576"/>
                        <a:pt x="357" y="4864"/>
                        <a:pt x="342" y="5071"/>
                      </a:cubicBezTo>
                      <a:cubicBezTo>
                        <a:pt x="293" y="5754"/>
                        <a:pt x="178" y="6430"/>
                        <a:pt x="2" y="7092"/>
                      </a:cubicBezTo>
                      <a:cubicBezTo>
                        <a:pt x="166" y="7150"/>
                        <a:pt x="305" y="7273"/>
                        <a:pt x="383" y="7428"/>
                      </a:cubicBezTo>
                      <a:cubicBezTo>
                        <a:pt x="220" y="8441"/>
                        <a:pt x="93" y="9458"/>
                        <a:pt x="1" y="10478"/>
                      </a:cubicBezTo>
                      <a:cubicBezTo>
                        <a:pt x="35" y="10474"/>
                        <a:pt x="69" y="10472"/>
                        <a:pt x="103" y="10472"/>
                      </a:cubicBezTo>
                      <a:cubicBezTo>
                        <a:pt x="241" y="10472"/>
                        <a:pt x="378" y="10502"/>
                        <a:pt x="502" y="10560"/>
                      </a:cubicBezTo>
                      <a:cubicBezTo>
                        <a:pt x="562" y="9627"/>
                        <a:pt x="622" y="8693"/>
                        <a:pt x="681" y="7759"/>
                      </a:cubicBezTo>
                      <a:cubicBezTo>
                        <a:pt x="695" y="7538"/>
                        <a:pt x="710" y="7316"/>
                        <a:pt x="723" y="7094"/>
                      </a:cubicBezTo>
                      <a:cubicBezTo>
                        <a:pt x="788" y="6084"/>
                        <a:pt x="853" y="5075"/>
                        <a:pt x="917" y="4064"/>
                      </a:cubicBezTo>
                      <a:cubicBezTo>
                        <a:pt x="778" y="4038"/>
                        <a:pt x="640" y="4012"/>
                        <a:pt x="500" y="3985"/>
                      </a:cubicBezTo>
                      <a:cubicBezTo>
                        <a:pt x="362" y="2706"/>
                        <a:pt x="463" y="1402"/>
                        <a:pt x="797" y="160"/>
                      </a:cubicBezTo>
                      <a:cubicBezTo>
                        <a:pt x="642" y="106"/>
                        <a:pt x="488" y="54"/>
                        <a:pt x="3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" name="Google Shape;2159;p35"/>
                <p:cNvSpPr/>
                <p:nvPr/>
              </p:nvSpPr>
              <p:spPr>
                <a:xfrm>
                  <a:off x="5062295" y="4048666"/>
                  <a:ext cx="64256" cy="510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" h="10327" extrusionOk="0">
                      <a:moveTo>
                        <a:pt x="581" y="0"/>
                      </a:moveTo>
                      <a:cubicBezTo>
                        <a:pt x="110" y="87"/>
                        <a:pt x="19" y="714"/>
                        <a:pt x="38" y="1191"/>
                      </a:cubicBezTo>
                      <a:cubicBezTo>
                        <a:pt x="67" y="1925"/>
                        <a:pt x="96" y="2659"/>
                        <a:pt x="126" y="3391"/>
                      </a:cubicBezTo>
                      <a:cubicBezTo>
                        <a:pt x="341" y="3393"/>
                        <a:pt x="556" y="3395"/>
                        <a:pt x="772" y="3396"/>
                      </a:cubicBezTo>
                      <a:cubicBezTo>
                        <a:pt x="514" y="4219"/>
                        <a:pt x="258" y="5040"/>
                        <a:pt x="0" y="5863"/>
                      </a:cubicBezTo>
                      <a:cubicBezTo>
                        <a:pt x="91" y="5872"/>
                        <a:pt x="182" y="5881"/>
                        <a:pt x="273" y="5890"/>
                      </a:cubicBezTo>
                      <a:cubicBezTo>
                        <a:pt x="75" y="7048"/>
                        <a:pt x="21" y="8233"/>
                        <a:pt x="114" y="9405"/>
                      </a:cubicBezTo>
                      <a:cubicBezTo>
                        <a:pt x="433" y="9574"/>
                        <a:pt x="605" y="9980"/>
                        <a:pt x="505" y="10327"/>
                      </a:cubicBezTo>
                      <a:cubicBezTo>
                        <a:pt x="602" y="10233"/>
                        <a:pt x="716" y="10155"/>
                        <a:pt x="839" y="10100"/>
                      </a:cubicBezTo>
                      <a:cubicBezTo>
                        <a:pt x="623" y="9585"/>
                        <a:pt x="559" y="9009"/>
                        <a:pt x="656" y="8459"/>
                      </a:cubicBezTo>
                      <a:cubicBezTo>
                        <a:pt x="545" y="8418"/>
                        <a:pt x="436" y="8376"/>
                        <a:pt x="326" y="8335"/>
                      </a:cubicBezTo>
                      <a:cubicBezTo>
                        <a:pt x="284" y="7413"/>
                        <a:pt x="345" y="6488"/>
                        <a:pt x="505" y="5579"/>
                      </a:cubicBezTo>
                      <a:cubicBezTo>
                        <a:pt x="744" y="5549"/>
                        <a:pt x="975" y="5461"/>
                        <a:pt x="1173" y="5325"/>
                      </a:cubicBezTo>
                      <a:cubicBezTo>
                        <a:pt x="1102" y="4840"/>
                        <a:pt x="1115" y="4342"/>
                        <a:pt x="1213" y="3862"/>
                      </a:cubicBezTo>
                      <a:cubicBezTo>
                        <a:pt x="1251" y="3676"/>
                        <a:pt x="1300" y="3477"/>
                        <a:pt x="1227" y="3301"/>
                      </a:cubicBezTo>
                      <a:cubicBezTo>
                        <a:pt x="1184" y="3199"/>
                        <a:pt x="1105" y="3119"/>
                        <a:pt x="1035" y="3034"/>
                      </a:cubicBezTo>
                      <a:cubicBezTo>
                        <a:pt x="360" y="2225"/>
                        <a:pt x="453" y="1046"/>
                        <a:pt x="58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" name="Google Shape;2160;p35"/>
                <p:cNvSpPr/>
                <p:nvPr/>
              </p:nvSpPr>
              <p:spPr>
                <a:xfrm>
                  <a:off x="5816761" y="3673212"/>
                  <a:ext cx="250802" cy="1011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8" h="2048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2" y="2185"/>
                        <a:pt x="22" y="4370"/>
                        <a:pt x="33" y="6554"/>
                      </a:cubicBezTo>
                      <a:cubicBezTo>
                        <a:pt x="35" y="7096"/>
                        <a:pt x="38" y="7638"/>
                        <a:pt x="72" y="8179"/>
                      </a:cubicBezTo>
                      <a:cubicBezTo>
                        <a:pt x="150" y="9384"/>
                        <a:pt x="384" y="10573"/>
                        <a:pt x="620" y="11757"/>
                      </a:cubicBezTo>
                      <a:cubicBezTo>
                        <a:pt x="1187" y="14629"/>
                        <a:pt x="2350" y="16990"/>
                        <a:pt x="3650" y="19579"/>
                      </a:cubicBezTo>
                      <a:cubicBezTo>
                        <a:pt x="3800" y="19877"/>
                        <a:pt x="3947" y="20175"/>
                        <a:pt x="4063" y="20488"/>
                      </a:cubicBezTo>
                      <a:cubicBezTo>
                        <a:pt x="4355" y="19528"/>
                        <a:pt x="4646" y="18568"/>
                        <a:pt x="4937" y="17608"/>
                      </a:cubicBezTo>
                      <a:cubicBezTo>
                        <a:pt x="5007" y="17377"/>
                        <a:pt x="5077" y="17139"/>
                        <a:pt x="5054" y="16901"/>
                      </a:cubicBezTo>
                      <a:cubicBezTo>
                        <a:pt x="5044" y="16791"/>
                        <a:pt x="5014" y="16685"/>
                        <a:pt x="4985" y="16581"/>
                      </a:cubicBezTo>
                      <a:cubicBezTo>
                        <a:pt x="4755" y="15772"/>
                        <a:pt x="4667" y="14824"/>
                        <a:pt x="4391" y="14060"/>
                      </a:cubicBezTo>
                      <a:cubicBezTo>
                        <a:pt x="4322" y="13872"/>
                        <a:pt x="4148" y="13700"/>
                        <a:pt x="3958" y="13700"/>
                      </a:cubicBezTo>
                      <a:cubicBezTo>
                        <a:pt x="3931" y="13700"/>
                        <a:pt x="3904" y="13703"/>
                        <a:pt x="3877" y="13711"/>
                      </a:cubicBezTo>
                      <a:cubicBezTo>
                        <a:pt x="3852" y="13395"/>
                        <a:pt x="3828" y="13079"/>
                        <a:pt x="3803" y="12765"/>
                      </a:cubicBezTo>
                      <a:cubicBezTo>
                        <a:pt x="3654" y="12745"/>
                        <a:pt x="3504" y="12725"/>
                        <a:pt x="3355" y="12706"/>
                      </a:cubicBezTo>
                      <a:lnTo>
                        <a:pt x="2734" y="10930"/>
                      </a:lnTo>
                      <a:cubicBezTo>
                        <a:pt x="2690" y="10806"/>
                        <a:pt x="2649" y="10663"/>
                        <a:pt x="2716" y="10551"/>
                      </a:cubicBezTo>
                      <a:cubicBezTo>
                        <a:pt x="2766" y="10466"/>
                        <a:pt x="2866" y="10421"/>
                        <a:pt x="2921" y="10340"/>
                      </a:cubicBezTo>
                      <a:cubicBezTo>
                        <a:pt x="3008" y="10209"/>
                        <a:pt x="2955" y="10035"/>
                        <a:pt x="2905" y="9887"/>
                      </a:cubicBezTo>
                      <a:cubicBezTo>
                        <a:pt x="2676" y="9200"/>
                        <a:pt x="2584" y="8469"/>
                        <a:pt x="2638" y="7747"/>
                      </a:cubicBezTo>
                      <a:lnTo>
                        <a:pt x="2638" y="7747"/>
                      </a:lnTo>
                      <a:cubicBezTo>
                        <a:pt x="2597" y="7767"/>
                        <a:pt x="2557" y="7776"/>
                        <a:pt x="2518" y="7776"/>
                      </a:cubicBezTo>
                      <a:cubicBezTo>
                        <a:pt x="2284" y="7776"/>
                        <a:pt x="2094" y="7450"/>
                        <a:pt x="2025" y="7185"/>
                      </a:cubicBezTo>
                      <a:cubicBezTo>
                        <a:pt x="1844" y="6503"/>
                        <a:pt x="1662" y="5806"/>
                        <a:pt x="1710" y="5103"/>
                      </a:cubicBezTo>
                      <a:cubicBezTo>
                        <a:pt x="1718" y="4973"/>
                        <a:pt x="1735" y="4843"/>
                        <a:pt x="1708" y="4716"/>
                      </a:cubicBezTo>
                      <a:cubicBezTo>
                        <a:pt x="1627" y="4340"/>
                        <a:pt x="1213" y="4152"/>
                        <a:pt x="852" y="4020"/>
                      </a:cubicBezTo>
                      <a:cubicBezTo>
                        <a:pt x="775" y="3021"/>
                        <a:pt x="698" y="2023"/>
                        <a:pt x="622" y="1025"/>
                      </a:cubicBezTo>
                      <a:cubicBezTo>
                        <a:pt x="587" y="588"/>
                        <a:pt x="438" y="29"/>
                        <a:pt x="1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" name="Google Shape;2161;p35"/>
                <p:cNvSpPr/>
                <p:nvPr/>
              </p:nvSpPr>
              <p:spPr>
                <a:xfrm>
                  <a:off x="5907143" y="3802117"/>
                  <a:ext cx="56799" cy="240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4869" extrusionOk="0">
                      <a:moveTo>
                        <a:pt x="1" y="1"/>
                      </a:moveTo>
                      <a:cubicBezTo>
                        <a:pt x="98" y="312"/>
                        <a:pt x="196" y="637"/>
                        <a:pt x="146" y="958"/>
                      </a:cubicBezTo>
                      <a:cubicBezTo>
                        <a:pt x="118" y="1130"/>
                        <a:pt x="49" y="1298"/>
                        <a:pt x="73" y="1470"/>
                      </a:cubicBezTo>
                      <a:cubicBezTo>
                        <a:pt x="93" y="1613"/>
                        <a:pt x="220" y="1753"/>
                        <a:pt x="353" y="1753"/>
                      </a:cubicBezTo>
                      <a:cubicBezTo>
                        <a:pt x="379" y="1753"/>
                        <a:pt x="406" y="1748"/>
                        <a:pt x="432" y="1736"/>
                      </a:cubicBezTo>
                      <a:cubicBezTo>
                        <a:pt x="438" y="2653"/>
                        <a:pt x="473" y="3571"/>
                        <a:pt x="541" y="4485"/>
                      </a:cubicBezTo>
                      <a:cubicBezTo>
                        <a:pt x="667" y="4700"/>
                        <a:pt x="901" y="4848"/>
                        <a:pt x="1149" y="4869"/>
                      </a:cubicBezTo>
                      <a:cubicBezTo>
                        <a:pt x="742" y="4448"/>
                        <a:pt x="808" y="3777"/>
                        <a:pt x="860" y="3194"/>
                      </a:cubicBezTo>
                      <a:cubicBezTo>
                        <a:pt x="909" y="2642"/>
                        <a:pt x="920" y="2087"/>
                        <a:pt x="894" y="1534"/>
                      </a:cubicBezTo>
                      <a:cubicBezTo>
                        <a:pt x="889" y="1421"/>
                        <a:pt x="881" y="1305"/>
                        <a:pt x="838" y="1200"/>
                      </a:cubicBezTo>
                      <a:cubicBezTo>
                        <a:pt x="808" y="1128"/>
                        <a:pt x="762" y="1064"/>
                        <a:pt x="716" y="1001"/>
                      </a:cubicBezTo>
                      <a:cubicBezTo>
                        <a:pt x="478" y="667"/>
                        <a:pt x="239" y="334"/>
                        <a:pt x="1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" name="Google Shape;2162;p35"/>
                <p:cNvSpPr/>
                <p:nvPr/>
              </p:nvSpPr>
              <p:spPr>
                <a:xfrm>
                  <a:off x="6038666" y="3937294"/>
                  <a:ext cx="40747" cy="371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752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4" y="357"/>
                        <a:pt x="7" y="765"/>
                        <a:pt x="49" y="1120"/>
                      </a:cubicBezTo>
                      <a:cubicBezTo>
                        <a:pt x="68" y="1277"/>
                        <a:pt x="120" y="1456"/>
                        <a:pt x="98" y="1610"/>
                      </a:cubicBezTo>
                      <a:cubicBezTo>
                        <a:pt x="82" y="1731"/>
                        <a:pt x="88" y="1765"/>
                        <a:pt x="72" y="1886"/>
                      </a:cubicBezTo>
                      <a:cubicBezTo>
                        <a:pt x="10" y="2328"/>
                        <a:pt x="273" y="2685"/>
                        <a:pt x="291" y="3143"/>
                      </a:cubicBezTo>
                      <a:cubicBezTo>
                        <a:pt x="299" y="3317"/>
                        <a:pt x="269" y="3486"/>
                        <a:pt x="250" y="3657"/>
                      </a:cubicBezTo>
                      <a:cubicBezTo>
                        <a:pt x="171" y="4372"/>
                        <a:pt x="281" y="5114"/>
                        <a:pt x="389" y="5810"/>
                      </a:cubicBezTo>
                      <a:cubicBezTo>
                        <a:pt x="487" y="6437"/>
                        <a:pt x="595" y="7094"/>
                        <a:pt x="824" y="7527"/>
                      </a:cubicBezTo>
                      <a:cubicBezTo>
                        <a:pt x="584" y="6641"/>
                        <a:pt x="802" y="5391"/>
                        <a:pt x="527" y="4554"/>
                      </a:cubicBezTo>
                      <a:cubicBezTo>
                        <a:pt x="496" y="4460"/>
                        <a:pt x="458" y="4363"/>
                        <a:pt x="462" y="4248"/>
                      </a:cubicBezTo>
                      <a:cubicBezTo>
                        <a:pt x="465" y="4158"/>
                        <a:pt x="494" y="4083"/>
                        <a:pt x="518" y="4008"/>
                      </a:cubicBezTo>
                      <a:cubicBezTo>
                        <a:pt x="723" y="3384"/>
                        <a:pt x="601" y="2385"/>
                        <a:pt x="282" y="2057"/>
                      </a:cubicBezTo>
                      <a:cubicBezTo>
                        <a:pt x="322" y="1972"/>
                        <a:pt x="364" y="1886"/>
                        <a:pt x="404" y="1801"/>
                      </a:cubicBezTo>
                      <a:lnTo>
                        <a:pt x="404" y="1801"/>
                      </a:lnTo>
                      <a:cubicBezTo>
                        <a:pt x="398" y="1802"/>
                        <a:pt x="393" y="1802"/>
                        <a:pt x="387" y="1802"/>
                      </a:cubicBezTo>
                      <a:cubicBezTo>
                        <a:pt x="228" y="1802"/>
                        <a:pt x="116" y="1423"/>
                        <a:pt x="88" y="1075"/>
                      </a:cubicBezTo>
                      <a:cubicBezTo>
                        <a:pt x="59" y="713"/>
                        <a:pt x="78" y="325"/>
                        <a:pt x="0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" name="Google Shape;2163;p35"/>
                <p:cNvSpPr/>
                <p:nvPr/>
              </p:nvSpPr>
              <p:spPr>
                <a:xfrm>
                  <a:off x="6329271" y="4075632"/>
                  <a:ext cx="42772" cy="309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" h="6274" extrusionOk="0">
                      <a:moveTo>
                        <a:pt x="189" y="1"/>
                      </a:moveTo>
                      <a:cubicBezTo>
                        <a:pt x="183" y="486"/>
                        <a:pt x="177" y="971"/>
                        <a:pt x="171" y="1456"/>
                      </a:cubicBezTo>
                      <a:cubicBezTo>
                        <a:pt x="169" y="1680"/>
                        <a:pt x="148" y="1960"/>
                        <a:pt x="58" y="2019"/>
                      </a:cubicBezTo>
                      <a:cubicBezTo>
                        <a:pt x="27" y="2473"/>
                        <a:pt x="0" y="2982"/>
                        <a:pt x="113" y="3356"/>
                      </a:cubicBezTo>
                      <a:cubicBezTo>
                        <a:pt x="135" y="3431"/>
                        <a:pt x="163" y="3502"/>
                        <a:pt x="169" y="3592"/>
                      </a:cubicBezTo>
                      <a:cubicBezTo>
                        <a:pt x="176" y="3756"/>
                        <a:pt x="104" y="3880"/>
                        <a:pt x="36" y="3917"/>
                      </a:cubicBezTo>
                      <a:cubicBezTo>
                        <a:pt x="68" y="4683"/>
                        <a:pt x="88" y="5451"/>
                        <a:pt x="96" y="6220"/>
                      </a:cubicBezTo>
                      <a:cubicBezTo>
                        <a:pt x="292" y="6247"/>
                        <a:pt x="488" y="6273"/>
                        <a:pt x="684" y="6273"/>
                      </a:cubicBezTo>
                      <a:cubicBezTo>
                        <a:pt x="745" y="6273"/>
                        <a:pt x="805" y="6271"/>
                        <a:pt x="865" y="6265"/>
                      </a:cubicBezTo>
                      <a:cubicBezTo>
                        <a:pt x="587" y="5594"/>
                        <a:pt x="519" y="4482"/>
                        <a:pt x="703" y="3647"/>
                      </a:cubicBezTo>
                      <a:cubicBezTo>
                        <a:pt x="596" y="3347"/>
                        <a:pt x="538" y="2951"/>
                        <a:pt x="542" y="2556"/>
                      </a:cubicBezTo>
                      <a:cubicBezTo>
                        <a:pt x="543" y="2527"/>
                        <a:pt x="544" y="2497"/>
                        <a:pt x="550" y="2472"/>
                      </a:cubicBezTo>
                      <a:cubicBezTo>
                        <a:pt x="561" y="2424"/>
                        <a:pt x="581" y="2413"/>
                        <a:pt x="605" y="2413"/>
                      </a:cubicBezTo>
                      <a:cubicBezTo>
                        <a:pt x="626" y="2413"/>
                        <a:pt x="650" y="2422"/>
                        <a:pt x="672" y="2422"/>
                      </a:cubicBezTo>
                      <a:cubicBezTo>
                        <a:pt x="695" y="2422"/>
                        <a:pt x="716" y="2412"/>
                        <a:pt x="728" y="2369"/>
                      </a:cubicBezTo>
                      <a:cubicBezTo>
                        <a:pt x="732" y="2138"/>
                        <a:pt x="655" y="1948"/>
                        <a:pt x="573" y="1822"/>
                      </a:cubicBezTo>
                      <a:cubicBezTo>
                        <a:pt x="493" y="1696"/>
                        <a:pt x="400" y="1599"/>
                        <a:pt x="341" y="1418"/>
                      </a:cubicBezTo>
                      <a:cubicBezTo>
                        <a:pt x="213" y="1030"/>
                        <a:pt x="288" y="433"/>
                        <a:pt x="189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" name="Google Shape;2164;p35"/>
                <p:cNvSpPr/>
                <p:nvPr/>
              </p:nvSpPr>
              <p:spPr>
                <a:xfrm>
                  <a:off x="6549200" y="4153222"/>
                  <a:ext cx="106189" cy="200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" h="4064" extrusionOk="0">
                      <a:moveTo>
                        <a:pt x="364" y="1"/>
                      </a:moveTo>
                      <a:cubicBezTo>
                        <a:pt x="245" y="173"/>
                        <a:pt x="186" y="429"/>
                        <a:pt x="208" y="684"/>
                      </a:cubicBezTo>
                      <a:cubicBezTo>
                        <a:pt x="227" y="901"/>
                        <a:pt x="300" y="1133"/>
                        <a:pt x="244" y="1324"/>
                      </a:cubicBezTo>
                      <a:cubicBezTo>
                        <a:pt x="208" y="1446"/>
                        <a:pt x="120" y="1525"/>
                        <a:pt x="27" y="1525"/>
                      </a:cubicBezTo>
                      <a:cubicBezTo>
                        <a:pt x="18" y="1525"/>
                        <a:pt x="9" y="1524"/>
                        <a:pt x="1" y="1523"/>
                      </a:cubicBezTo>
                      <a:lnTo>
                        <a:pt x="1" y="1523"/>
                      </a:lnTo>
                      <a:cubicBezTo>
                        <a:pt x="72" y="1905"/>
                        <a:pt x="104" y="2299"/>
                        <a:pt x="93" y="2684"/>
                      </a:cubicBezTo>
                      <a:cubicBezTo>
                        <a:pt x="92" y="2722"/>
                        <a:pt x="91" y="2762"/>
                        <a:pt x="102" y="2797"/>
                      </a:cubicBezTo>
                      <a:cubicBezTo>
                        <a:pt x="128" y="2888"/>
                        <a:pt x="194" y="2901"/>
                        <a:pt x="265" y="2901"/>
                      </a:cubicBezTo>
                      <a:cubicBezTo>
                        <a:pt x="293" y="2901"/>
                        <a:pt x="321" y="2899"/>
                        <a:pt x="349" y="2899"/>
                      </a:cubicBezTo>
                      <a:cubicBezTo>
                        <a:pt x="364" y="2899"/>
                        <a:pt x="379" y="2899"/>
                        <a:pt x="393" y="2901"/>
                      </a:cubicBezTo>
                      <a:cubicBezTo>
                        <a:pt x="560" y="2921"/>
                        <a:pt x="676" y="3170"/>
                        <a:pt x="762" y="3388"/>
                      </a:cubicBezTo>
                      <a:cubicBezTo>
                        <a:pt x="846" y="3601"/>
                        <a:pt x="932" y="3829"/>
                        <a:pt x="933" y="4064"/>
                      </a:cubicBezTo>
                      <a:cubicBezTo>
                        <a:pt x="1341" y="3969"/>
                        <a:pt x="1745" y="3861"/>
                        <a:pt x="2149" y="3741"/>
                      </a:cubicBezTo>
                      <a:cubicBezTo>
                        <a:pt x="1918" y="3683"/>
                        <a:pt x="1673" y="3746"/>
                        <a:pt x="1462" y="3580"/>
                      </a:cubicBezTo>
                      <a:cubicBezTo>
                        <a:pt x="1289" y="3443"/>
                        <a:pt x="1182" y="3182"/>
                        <a:pt x="1085" y="2936"/>
                      </a:cubicBezTo>
                      <a:cubicBezTo>
                        <a:pt x="971" y="2645"/>
                        <a:pt x="856" y="2352"/>
                        <a:pt x="742" y="2061"/>
                      </a:cubicBezTo>
                      <a:cubicBezTo>
                        <a:pt x="699" y="1953"/>
                        <a:pt x="655" y="1843"/>
                        <a:pt x="636" y="1724"/>
                      </a:cubicBezTo>
                      <a:cubicBezTo>
                        <a:pt x="620" y="1628"/>
                        <a:pt x="620" y="1530"/>
                        <a:pt x="618" y="1434"/>
                      </a:cubicBezTo>
                      <a:cubicBezTo>
                        <a:pt x="606" y="946"/>
                        <a:pt x="518" y="454"/>
                        <a:pt x="364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" name="Google Shape;2165;p35"/>
                <p:cNvSpPr/>
                <p:nvPr/>
              </p:nvSpPr>
              <p:spPr>
                <a:xfrm>
                  <a:off x="6453385" y="4279855"/>
                  <a:ext cx="72603" cy="87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" h="1779" extrusionOk="0">
                      <a:moveTo>
                        <a:pt x="229" y="0"/>
                      </a:moveTo>
                      <a:cubicBezTo>
                        <a:pt x="0" y="278"/>
                        <a:pt x="52" y="741"/>
                        <a:pt x="336" y="961"/>
                      </a:cubicBezTo>
                      <a:cubicBezTo>
                        <a:pt x="250" y="1033"/>
                        <a:pt x="139" y="1074"/>
                        <a:pt x="27" y="1074"/>
                      </a:cubicBezTo>
                      <a:cubicBezTo>
                        <a:pt x="26" y="1074"/>
                        <a:pt x="24" y="1074"/>
                        <a:pt x="23" y="1074"/>
                      </a:cubicBezTo>
                      <a:cubicBezTo>
                        <a:pt x="22" y="1306"/>
                        <a:pt x="22" y="1538"/>
                        <a:pt x="20" y="1770"/>
                      </a:cubicBezTo>
                      <a:cubicBezTo>
                        <a:pt x="174" y="1776"/>
                        <a:pt x="328" y="1779"/>
                        <a:pt x="482" y="1779"/>
                      </a:cubicBezTo>
                      <a:cubicBezTo>
                        <a:pt x="812" y="1779"/>
                        <a:pt x="1142" y="1765"/>
                        <a:pt x="1470" y="1739"/>
                      </a:cubicBezTo>
                      <a:cubicBezTo>
                        <a:pt x="1376" y="1704"/>
                        <a:pt x="1389" y="1569"/>
                        <a:pt x="1340" y="1482"/>
                      </a:cubicBezTo>
                      <a:cubicBezTo>
                        <a:pt x="1283" y="1383"/>
                        <a:pt x="1150" y="1363"/>
                        <a:pt x="1040" y="1331"/>
                      </a:cubicBezTo>
                      <a:cubicBezTo>
                        <a:pt x="753" y="1246"/>
                        <a:pt x="524" y="992"/>
                        <a:pt x="470" y="697"/>
                      </a:cubicBezTo>
                      <a:cubicBezTo>
                        <a:pt x="422" y="444"/>
                        <a:pt x="461" y="113"/>
                        <a:pt x="229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" name="Google Shape;2166;p35"/>
                <p:cNvSpPr/>
                <p:nvPr/>
              </p:nvSpPr>
              <p:spPr>
                <a:xfrm>
                  <a:off x="5435972" y="3334454"/>
                  <a:ext cx="796759" cy="23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2" h="4787" extrusionOk="0">
                      <a:moveTo>
                        <a:pt x="16131" y="1"/>
                      </a:moveTo>
                      <a:cubicBezTo>
                        <a:pt x="15703" y="347"/>
                        <a:pt x="15115" y="587"/>
                        <a:pt x="14636" y="864"/>
                      </a:cubicBezTo>
                      <a:cubicBezTo>
                        <a:pt x="14229" y="1099"/>
                        <a:pt x="13896" y="1397"/>
                        <a:pt x="13461" y="1575"/>
                      </a:cubicBezTo>
                      <a:cubicBezTo>
                        <a:pt x="12415" y="2003"/>
                        <a:pt x="11325" y="2393"/>
                        <a:pt x="10186" y="2454"/>
                      </a:cubicBezTo>
                      <a:cubicBezTo>
                        <a:pt x="9825" y="2473"/>
                        <a:pt x="9460" y="2459"/>
                        <a:pt x="9103" y="2513"/>
                      </a:cubicBezTo>
                      <a:cubicBezTo>
                        <a:pt x="8113" y="2661"/>
                        <a:pt x="7285" y="3290"/>
                        <a:pt x="6319" y="3517"/>
                      </a:cubicBezTo>
                      <a:cubicBezTo>
                        <a:pt x="5328" y="3748"/>
                        <a:pt x="4260" y="3800"/>
                        <a:pt x="3242" y="3826"/>
                      </a:cubicBezTo>
                      <a:cubicBezTo>
                        <a:pt x="2656" y="3842"/>
                        <a:pt x="2061" y="3837"/>
                        <a:pt x="1499" y="4003"/>
                      </a:cubicBezTo>
                      <a:cubicBezTo>
                        <a:pt x="956" y="4162"/>
                        <a:pt x="471" y="4473"/>
                        <a:pt x="1" y="4787"/>
                      </a:cubicBezTo>
                      <a:cubicBezTo>
                        <a:pt x="601" y="4502"/>
                        <a:pt x="1251" y="4437"/>
                        <a:pt x="1919" y="4437"/>
                      </a:cubicBezTo>
                      <a:cubicBezTo>
                        <a:pt x="2466" y="4437"/>
                        <a:pt x="3025" y="4481"/>
                        <a:pt x="3578" y="4481"/>
                      </a:cubicBezTo>
                      <a:cubicBezTo>
                        <a:pt x="3957" y="4481"/>
                        <a:pt x="4334" y="4460"/>
                        <a:pt x="4701" y="4392"/>
                      </a:cubicBezTo>
                      <a:cubicBezTo>
                        <a:pt x="5531" y="4238"/>
                        <a:pt x="6298" y="3840"/>
                        <a:pt x="7124" y="3672"/>
                      </a:cubicBezTo>
                      <a:cubicBezTo>
                        <a:pt x="7953" y="3503"/>
                        <a:pt x="8811" y="3569"/>
                        <a:pt x="9651" y="3474"/>
                      </a:cubicBezTo>
                      <a:cubicBezTo>
                        <a:pt x="12122" y="3192"/>
                        <a:pt x="14199" y="1565"/>
                        <a:pt x="16131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" name="Google Shape;2167;p35"/>
                <p:cNvSpPr/>
                <p:nvPr/>
              </p:nvSpPr>
              <p:spPr>
                <a:xfrm>
                  <a:off x="5468173" y="3273904"/>
                  <a:ext cx="738479" cy="223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2" h="4523" extrusionOk="0">
                      <a:moveTo>
                        <a:pt x="14952" y="0"/>
                      </a:moveTo>
                      <a:lnTo>
                        <a:pt x="14952" y="0"/>
                      </a:lnTo>
                      <a:cubicBezTo>
                        <a:pt x="13804" y="19"/>
                        <a:pt x="12773" y="660"/>
                        <a:pt x="11692" y="1048"/>
                      </a:cubicBezTo>
                      <a:cubicBezTo>
                        <a:pt x="10575" y="1448"/>
                        <a:pt x="9378" y="1580"/>
                        <a:pt x="8191" y="1580"/>
                      </a:cubicBezTo>
                      <a:cubicBezTo>
                        <a:pt x="8137" y="1580"/>
                        <a:pt x="8083" y="1580"/>
                        <a:pt x="8029" y="1579"/>
                      </a:cubicBezTo>
                      <a:cubicBezTo>
                        <a:pt x="7869" y="1578"/>
                        <a:pt x="7708" y="1574"/>
                        <a:pt x="7548" y="1574"/>
                      </a:cubicBezTo>
                      <a:cubicBezTo>
                        <a:pt x="7205" y="1574"/>
                        <a:pt x="6862" y="1591"/>
                        <a:pt x="6533" y="1683"/>
                      </a:cubicBezTo>
                      <a:cubicBezTo>
                        <a:pt x="6151" y="1789"/>
                        <a:pt x="5803" y="1990"/>
                        <a:pt x="5454" y="2177"/>
                      </a:cubicBezTo>
                      <a:cubicBezTo>
                        <a:pt x="4445" y="2715"/>
                        <a:pt x="3379" y="3150"/>
                        <a:pt x="2281" y="3469"/>
                      </a:cubicBezTo>
                      <a:cubicBezTo>
                        <a:pt x="1466" y="3706"/>
                        <a:pt x="584" y="3907"/>
                        <a:pt x="1" y="4523"/>
                      </a:cubicBezTo>
                      <a:cubicBezTo>
                        <a:pt x="1651" y="3779"/>
                        <a:pt x="3524" y="3600"/>
                        <a:pt x="5122" y="2752"/>
                      </a:cubicBezTo>
                      <a:cubicBezTo>
                        <a:pt x="5575" y="2512"/>
                        <a:pt x="6007" y="2217"/>
                        <a:pt x="6501" y="2081"/>
                      </a:cubicBezTo>
                      <a:cubicBezTo>
                        <a:pt x="6763" y="2009"/>
                        <a:pt x="7029" y="1985"/>
                        <a:pt x="7298" y="1985"/>
                      </a:cubicBezTo>
                      <a:cubicBezTo>
                        <a:pt x="7888" y="1985"/>
                        <a:pt x="8491" y="2103"/>
                        <a:pt x="9088" y="2103"/>
                      </a:cubicBezTo>
                      <a:cubicBezTo>
                        <a:pt x="9119" y="2103"/>
                        <a:pt x="9151" y="2103"/>
                        <a:pt x="9183" y="2102"/>
                      </a:cubicBezTo>
                      <a:cubicBezTo>
                        <a:pt x="9907" y="2087"/>
                        <a:pt x="10612" y="1876"/>
                        <a:pt x="11296" y="1636"/>
                      </a:cubicBezTo>
                      <a:cubicBezTo>
                        <a:pt x="12557" y="1193"/>
                        <a:pt x="13781" y="645"/>
                        <a:pt x="14952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" name="Google Shape;2168;p35"/>
                <p:cNvSpPr/>
                <p:nvPr/>
              </p:nvSpPr>
              <p:spPr>
                <a:xfrm>
                  <a:off x="5461160" y="3411056"/>
                  <a:ext cx="556230" cy="12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2" h="2511" extrusionOk="0">
                      <a:moveTo>
                        <a:pt x="10180" y="0"/>
                      </a:moveTo>
                      <a:cubicBezTo>
                        <a:pt x="9350" y="0"/>
                        <a:pt x="8521" y="126"/>
                        <a:pt x="7729" y="374"/>
                      </a:cubicBezTo>
                      <a:cubicBezTo>
                        <a:pt x="7447" y="462"/>
                        <a:pt x="7170" y="566"/>
                        <a:pt x="6882" y="635"/>
                      </a:cubicBezTo>
                      <a:cubicBezTo>
                        <a:pt x="6501" y="728"/>
                        <a:pt x="6107" y="756"/>
                        <a:pt x="5723" y="839"/>
                      </a:cubicBezTo>
                      <a:cubicBezTo>
                        <a:pt x="5227" y="948"/>
                        <a:pt x="4756" y="1146"/>
                        <a:pt x="4275" y="1311"/>
                      </a:cubicBezTo>
                      <a:cubicBezTo>
                        <a:pt x="2897" y="1784"/>
                        <a:pt x="1443" y="1986"/>
                        <a:pt x="0" y="2186"/>
                      </a:cubicBezTo>
                      <a:cubicBezTo>
                        <a:pt x="60" y="2286"/>
                        <a:pt x="103" y="2396"/>
                        <a:pt x="123" y="2511"/>
                      </a:cubicBezTo>
                      <a:cubicBezTo>
                        <a:pt x="1806" y="2439"/>
                        <a:pt x="3477" y="2083"/>
                        <a:pt x="5042" y="1460"/>
                      </a:cubicBezTo>
                      <a:cubicBezTo>
                        <a:pt x="5310" y="1354"/>
                        <a:pt x="5576" y="1240"/>
                        <a:pt x="5857" y="1177"/>
                      </a:cubicBezTo>
                      <a:cubicBezTo>
                        <a:pt x="6229" y="1096"/>
                        <a:pt x="6617" y="1109"/>
                        <a:pt x="6988" y="1026"/>
                      </a:cubicBezTo>
                      <a:cubicBezTo>
                        <a:pt x="7377" y="939"/>
                        <a:pt x="7734" y="749"/>
                        <a:pt x="8105" y="604"/>
                      </a:cubicBezTo>
                      <a:cubicBezTo>
                        <a:pt x="9103" y="213"/>
                        <a:pt x="10192" y="140"/>
                        <a:pt x="11262" y="72"/>
                      </a:cubicBezTo>
                      <a:cubicBezTo>
                        <a:pt x="10903" y="24"/>
                        <a:pt x="10541" y="0"/>
                        <a:pt x="10180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" name="Google Shape;2169;p35"/>
                <p:cNvSpPr/>
                <p:nvPr/>
              </p:nvSpPr>
              <p:spPr>
                <a:xfrm>
                  <a:off x="6299539" y="3791004"/>
                  <a:ext cx="297180" cy="30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7" h="6242" extrusionOk="0">
                      <a:moveTo>
                        <a:pt x="49" y="1"/>
                      </a:moveTo>
                      <a:cubicBezTo>
                        <a:pt x="33" y="1"/>
                        <a:pt x="17" y="1"/>
                        <a:pt x="0" y="1"/>
                      </a:cubicBezTo>
                      <a:cubicBezTo>
                        <a:pt x="184" y="324"/>
                        <a:pt x="368" y="645"/>
                        <a:pt x="551" y="967"/>
                      </a:cubicBezTo>
                      <a:cubicBezTo>
                        <a:pt x="596" y="931"/>
                        <a:pt x="644" y="915"/>
                        <a:pt x="693" y="915"/>
                      </a:cubicBezTo>
                      <a:cubicBezTo>
                        <a:pt x="877" y="915"/>
                        <a:pt x="1071" y="1138"/>
                        <a:pt x="1166" y="1334"/>
                      </a:cubicBezTo>
                      <a:cubicBezTo>
                        <a:pt x="1309" y="1628"/>
                        <a:pt x="1453" y="1922"/>
                        <a:pt x="1596" y="2215"/>
                      </a:cubicBezTo>
                      <a:cubicBezTo>
                        <a:pt x="1630" y="2209"/>
                        <a:pt x="1663" y="2207"/>
                        <a:pt x="1696" y="2207"/>
                      </a:cubicBezTo>
                      <a:cubicBezTo>
                        <a:pt x="2101" y="2207"/>
                        <a:pt x="2420" y="2609"/>
                        <a:pt x="2659" y="2960"/>
                      </a:cubicBezTo>
                      <a:cubicBezTo>
                        <a:pt x="3397" y="4044"/>
                        <a:pt x="4244" y="5056"/>
                        <a:pt x="5180" y="5975"/>
                      </a:cubicBezTo>
                      <a:cubicBezTo>
                        <a:pt x="5325" y="5939"/>
                        <a:pt x="5470" y="5903"/>
                        <a:pt x="5616" y="5868"/>
                      </a:cubicBezTo>
                      <a:cubicBezTo>
                        <a:pt x="5749" y="5992"/>
                        <a:pt x="5883" y="6116"/>
                        <a:pt x="6017" y="6241"/>
                      </a:cubicBezTo>
                      <a:cubicBezTo>
                        <a:pt x="5980" y="5721"/>
                        <a:pt x="5544" y="5259"/>
                        <a:pt x="5029" y="5190"/>
                      </a:cubicBezTo>
                      <a:cubicBezTo>
                        <a:pt x="4761" y="4588"/>
                        <a:pt x="4437" y="4011"/>
                        <a:pt x="4059" y="3471"/>
                      </a:cubicBezTo>
                      <a:cubicBezTo>
                        <a:pt x="3897" y="3241"/>
                        <a:pt x="3649" y="2994"/>
                        <a:pt x="3392" y="2994"/>
                      </a:cubicBezTo>
                      <a:cubicBezTo>
                        <a:pt x="3337" y="2994"/>
                        <a:pt x="3283" y="3005"/>
                        <a:pt x="3228" y="3030"/>
                      </a:cubicBezTo>
                      <a:cubicBezTo>
                        <a:pt x="3102" y="2663"/>
                        <a:pt x="2973" y="2287"/>
                        <a:pt x="2727" y="1987"/>
                      </a:cubicBezTo>
                      <a:cubicBezTo>
                        <a:pt x="2513" y="1726"/>
                        <a:pt x="2190" y="1529"/>
                        <a:pt x="1858" y="1529"/>
                      </a:cubicBezTo>
                      <a:cubicBezTo>
                        <a:pt x="1809" y="1529"/>
                        <a:pt x="1760" y="1534"/>
                        <a:pt x="1712" y="1542"/>
                      </a:cubicBezTo>
                      <a:cubicBezTo>
                        <a:pt x="1654" y="713"/>
                        <a:pt x="879" y="1"/>
                        <a:pt x="49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" name="Google Shape;2170;p35"/>
                <p:cNvSpPr/>
                <p:nvPr/>
              </p:nvSpPr>
              <p:spPr>
                <a:xfrm>
                  <a:off x="5661581" y="3072151"/>
                  <a:ext cx="483973" cy="169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" h="3426" extrusionOk="0">
                      <a:moveTo>
                        <a:pt x="9673" y="0"/>
                      </a:moveTo>
                      <a:cubicBezTo>
                        <a:pt x="9663" y="0"/>
                        <a:pt x="9653" y="2"/>
                        <a:pt x="9644" y="6"/>
                      </a:cubicBezTo>
                      <a:cubicBezTo>
                        <a:pt x="8613" y="413"/>
                        <a:pt x="7539" y="499"/>
                        <a:pt x="6392" y="710"/>
                      </a:cubicBezTo>
                      <a:cubicBezTo>
                        <a:pt x="5174" y="933"/>
                        <a:pt x="3797" y="1144"/>
                        <a:pt x="2631" y="1559"/>
                      </a:cubicBezTo>
                      <a:cubicBezTo>
                        <a:pt x="2212" y="1708"/>
                        <a:pt x="1793" y="1872"/>
                        <a:pt x="1422" y="2121"/>
                      </a:cubicBezTo>
                      <a:cubicBezTo>
                        <a:pt x="1169" y="2291"/>
                        <a:pt x="943" y="2500"/>
                        <a:pt x="718" y="2706"/>
                      </a:cubicBezTo>
                      <a:cubicBezTo>
                        <a:pt x="575" y="2839"/>
                        <a:pt x="431" y="2970"/>
                        <a:pt x="288" y="3103"/>
                      </a:cubicBezTo>
                      <a:cubicBezTo>
                        <a:pt x="203" y="3180"/>
                        <a:pt x="93" y="3366"/>
                        <a:pt x="3" y="3424"/>
                      </a:cubicBezTo>
                      <a:lnTo>
                        <a:pt x="3" y="3424"/>
                      </a:lnTo>
                      <a:cubicBezTo>
                        <a:pt x="460" y="3137"/>
                        <a:pt x="917" y="2849"/>
                        <a:pt x="1373" y="2561"/>
                      </a:cubicBezTo>
                      <a:cubicBezTo>
                        <a:pt x="1682" y="2367"/>
                        <a:pt x="1991" y="2173"/>
                        <a:pt x="2322" y="2023"/>
                      </a:cubicBezTo>
                      <a:cubicBezTo>
                        <a:pt x="2704" y="1849"/>
                        <a:pt x="3110" y="1736"/>
                        <a:pt x="3517" y="1636"/>
                      </a:cubicBezTo>
                      <a:cubicBezTo>
                        <a:pt x="5601" y="1124"/>
                        <a:pt x="7777" y="916"/>
                        <a:pt x="9757" y="91"/>
                      </a:cubicBezTo>
                      <a:cubicBezTo>
                        <a:pt x="9799" y="55"/>
                        <a:pt x="9730" y="0"/>
                        <a:pt x="9673" y="0"/>
                      </a:cubicBezTo>
                      <a:close/>
                      <a:moveTo>
                        <a:pt x="3" y="3424"/>
                      </a:moveTo>
                      <a:cubicBezTo>
                        <a:pt x="2" y="3424"/>
                        <a:pt x="2" y="3425"/>
                        <a:pt x="1" y="3425"/>
                      </a:cubicBezTo>
                      <a:cubicBezTo>
                        <a:pt x="2" y="3425"/>
                        <a:pt x="2" y="3424"/>
                        <a:pt x="3" y="3424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" name="Google Shape;2171;p35"/>
                <p:cNvSpPr/>
                <p:nvPr/>
              </p:nvSpPr>
              <p:spPr>
                <a:xfrm>
                  <a:off x="6137296" y="4307710"/>
                  <a:ext cx="225910" cy="227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4" h="4610" extrusionOk="0">
                      <a:moveTo>
                        <a:pt x="45" y="1"/>
                      </a:moveTo>
                      <a:lnTo>
                        <a:pt x="45" y="1"/>
                      </a:lnTo>
                      <a:cubicBezTo>
                        <a:pt x="0" y="300"/>
                        <a:pt x="20" y="610"/>
                        <a:pt x="104" y="903"/>
                      </a:cubicBezTo>
                      <a:cubicBezTo>
                        <a:pt x="230" y="1013"/>
                        <a:pt x="393" y="1081"/>
                        <a:pt x="560" y="1091"/>
                      </a:cubicBezTo>
                      <a:cubicBezTo>
                        <a:pt x="485" y="1441"/>
                        <a:pt x="1127" y="1664"/>
                        <a:pt x="1012" y="2002"/>
                      </a:cubicBezTo>
                      <a:cubicBezTo>
                        <a:pt x="995" y="2050"/>
                        <a:pt x="964" y="2092"/>
                        <a:pt x="949" y="2141"/>
                      </a:cubicBezTo>
                      <a:cubicBezTo>
                        <a:pt x="901" y="2302"/>
                        <a:pt x="1046" y="2451"/>
                        <a:pt x="1182" y="2548"/>
                      </a:cubicBezTo>
                      <a:cubicBezTo>
                        <a:pt x="1430" y="2724"/>
                        <a:pt x="1697" y="2869"/>
                        <a:pt x="1978" y="2981"/>
                      </a:cubicBezTo>
                      <a:lnTo>
                        <a:pt x="1978" y="3794"/>
                      </a:lnTo>
                      <a:cubicBezTo>
                        <a:pt x="2038" y="3780"/>
                        <a:pt x="2097" y="3774"/>
                        <a:pt x="2155" y="3774"/>
                      </a:cubicBezTo>
                      <a:cubicBezTo>
                        <a:pt x="2635" y="3774"/>
                        <a:pt x="3052" y="4211"/>
                        <a:pt x="3364" y="4610"/>
                      </a:cubicBezTo>
                      <a:cubicBezTo>
                        <a:pt x="3670" y="4498"/>
                        <a:pt x="3995" y="4440"/>
                        <a:pt x="4321" y="4440"/>
                      </a:cubicBezTo>
                      <a:cubicBezTo>
                        <a:pt x="4405" y="4440"/>
                        <a:pt x="4490" y="4444"/>
                        <a:pt x="4574" y="4452"/>
                      </a:cubicBezTo>
                      <a:cubicBezTo>
                        <a:pt x="4216" y="3992"/>
                        <a:pt x="3777" y="3596"/>
                        <a:pt x="3284" y="3285"/>
                      </a:cubicBezTo>
                      <a:cubicBezTo>
                        <a:pt x="3010" y="3113"/>
                        <a:pt x="2713" y="2961"/>
                        <a:pt x="2505" y="2713"/>
                      </a:cubicBezTo>
                      <a:cubicBezTo>
                        <a:pt x="2377" y="2562"/>
                        <a:pt x="2289" y="2379"/>
                        <a:pt x="2150" y="2237"/>
                      </a:cubicBezTo>
                      <a:cubicBezTo>
                        <a:pt x="2049" y="2135"/>
                        <a:pt x="1905" y="2058"/>
                        <a:pt x="1766" y="2058"/>
                      </a:cubicBezTo>
                      <a:cubicBezTo>
                        <a:pt x="1714" y="2058"/>
                        <a:pt x="1662" y="2069"/>
                        <a:pt x="1614" y="2093"/>
                      </a:cubicBezTo>
                      <a:cubicBezTo>
                        <a:pt x="1354" y="1666"/>
                        <a:pt x="1094" y="1240"/>
                        <a:pt x="833" y="814"/>
                      </a:cubicBezTo>
                      <a:cubicBezTo>
                        <a:pt x="790" y="830"/>
                        <a:pt x="746" y="838"/>
                        <a:pt x="701" y="838"/>
                      </a:cubicBezTo>
                      <a:cubicBezTo>
                        <a:pt x="537" y="838"/>
                        <a:pt x="371" y="738"/>
                        <a:pt x="269" y="602"/>
                      </a:cubicBezTo>
                      <a:cubicBezTo>
                        <a:pt x="141" y="429"/>
                        <a:pt x="92" y="210"/>
                        <a:pt x="45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" name="Google Shape;2172;p35"/>
                <p:cNvSpPr/>
                <p:nvPr/>
              </p:nvSpPr>
              <p:spPr>
                <a:xfrm>
                  <a:off x="5289039" y="2933516"/>
                  <a:ext cx="87420" cy="136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2772" extrusionOk="0">
                      <a:moveTo>
                        <a:pt x="1" y="0"/>
                      </a:moveTo>
                      <a:cubicBezTo>
                        <a:pt x="1" y="230"/>
                        <a:pt x="1" y="461"/>
                        <a:pt x="1" y="692"/>
                      </a:cubicBezTo>
                      <a:cubicBezTo>
                        <a:pt x="11" y="691"/>
                        <a:pt x="21" y="690"/>
                        <a:pt x="32" y="690"/>
                      </a:cubicBezTo>
                      <a:cubicBezTo>
                        <a:pt x="244" y="690"/>
                        <a:pt x="443" y="885"/>
                        <a:pt x="439" y="1100"/>
                      </a:cubicBezTo>
                      <a:cubicBezTo>
                        <a:pt x="451" y="1099"/>
                        <a:pt x="462" y="1098"/>
                        <a:pt x="474" y="1098"/>
                      </a:cubicBezTo>
                      <a:cubicBezTo>
                        <a:pt x="657" y="1098"/>
                        <a:pt x="835" y="1227"/>
                        <a:pt x="887" y="1403"/>
                      </a:cubicBezTo>
                      <a:cubicBezTo>
                        <a:pt x="906" y="1467"/>
                        <a:pt x="938" y="1555"/>
                        <a:pt x="998" y="1555"/>
                      </a:cubicBezTo>
                      <a:cubicBezTo>
                        <a:pt x="1003" y="1555"/>
                        <a:pt x="1009" y="1554"/>
                        <a:pt x="1015" y="1553"/>
                      </a:cubicBezTo>
                      <a:cubicBezTo>
                        <a:pt x="1061" y="1753"/>
                        <a:pt x="1165" y="1936"/>
                        <a:pt x="1267" y="2115"/>
                      </a:cubicBezTo>
                      <a:cubicBezTo>
                        <a:pt x="1394" y="2333"/>
                        <a:pt x="1520" y="2553"/>
                        <a:pt x="1646" y="2771"/>
                      </a:cubicBezTo>
                      <a:cubicBezTo>
                        <a:pt x="1769" y="2264"/>
                        <a:pt x="1113" y="1853"/>
                        <a:pt x="1136" y="1330"/>
                      </a:cubicBezTo>
                      <a:cubicBezTo>
                        <a:pt x="1139" y="1263"/>
                        <a:pt x="1148" y="1182"/>
                        <a:pt x="1094" y="1141"/>
                      </a:cubicBezTo>
                      <a:cubicBezTo>
                        <a:pt x="1069" y="1121"/>
                        <a:pt x="1034" y="1117"/>
                        <a:pt x="1003" y="1108"/>
                      </a:cubicBezTo>
                      <a:cubicBezTo>
                        <a:pt x="847" y="1061"/>
                        <a:pt x="770" y="891"/>
                        <a:pt x="684" y="752"/>
                      </a:cubicBezTo>
                      <a:cubicBezTo>
                        <a:pt x="615" y="639"/>
                        <a:pt x="494" y="528"/>
                        <a:pt x="372" y="528"/>
                      </a:cubicBezTo>
                      <a:cubicBezTo>
                        <a:pt x="344" y="528"/>
                        <a:pt x="315" y="534"/>
                        <a:pt x="287" y="548"/>
                      </a:cubicBezTo>
                      <a:cubicBezTo>
                        <a:pt x="260" y="339"/>
                        <a:pt x="157" y="141"/>
                        <a:pt x="1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" name="Google Shape;2173;p35"/>
                <p:cNvSpPr/>
                <p:nvPr/>
              </p:nvSpPr>
              <p:spPr>
                <a:xfrm>
                  <a:off x="5505561" y="3015354"/>
                  <a:ext cx="120363" cy="145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" h="2942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80" y="336"/>
                        <a:pt x="360" y="672"/>
                        <a:pt x="539" y="1006"/>
                      </a:cubicBezTo>
                      <a:cubicBezTo>
                        <a:pt x="565" y="1054"/>
                        <a:pt x="593" y="1103"/>
                        <a:pt x="639" y="1131"/>
                      </a:cubicBezTo>
                      <a:cubicBezTo>
                        <a:pt x="668" y="1148"/>
                        <a:pt x="700" y="1154"/>
                        <a:pt x="731" y="1166"/>
                      </a:cubicBezTo>
                      <a:cubicBezTo>
                        <a:pt x="843" y="1205"/>
                        <a:pt x="925" y="1297"/>
                        <a:pt x="1002" y="1386"/>
                      </a:cubicBezTo>
                      <a:cubicBezTo>
                        <a:pt x="1107" y="1508"/>
                        <a:pt x="1213" y="1631"/>
                        <a:pt x="1318" y="1752"/>
                      </a:cubicBezTo>
                      <a:cubicBezTo>
                        <a:pt x="1648" y="2132"/>
                        <a:pt x="1977" y="2514"/>
                        <a:pt x="2306" y="2895"/>
                      </a:cubicBezTo>
                      <a:cubicBezTo>
                        <a:pt x="2346" y="2911"/>
                        <a:pt x="2386" y="2926"/>
                        <a:pt x="2426" y="2942"/>
                      </a:cubicBezTo>
                      <a:cubicBezTo>
                        <a:pt x="2436" y="2684"/>
                        <a:pt x="2301" y="2443"/>
                        <a:pt x="2135" y="2246"/>
                      </a:cubicBezTo>
                      <a:cubicBezTo>
                        <a:pt x="1970" y="2050"/>
                        <a:pt x="1770" y="1881"/>
                        <a:pt x="1615" y="1677"/>
                      </a:cubicBezTo>
                      <a:cubicBezTo>
                        <a:pt x="1464" y="1479"/>
                        <a:pt x="1355" y="1247"/>
                        <a:pt x="1172" y="1077"/>
                      </a:cubicBezTo>
                      <a:cubicBezTo>
                        <a:pt x="972" y="891"/>
                        <a:pt x="701" y="796"/>
                        <a:pt x="504" y="608"/>
                      </a:cubicBezTo>
                      <a:cubicBezTo>
                        <a:pt x="313" y="426"/>
                        <a:pt x="203" y="170"/>
                        <a:pt x="1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" name="Google Shape;2174;p35"/>
                <p:cNvSpPr/>
                <p:nvPr/>
              </p:nvSpPr>
              <p:spPr>
                <a:xfrm>
                  <a:off x="5407622" y="2772904"/>
                  <a:ext cx="64009" cy="118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" h="2397" extrusionOk="0">
                      <a:moveTo>
                        <a:pt x="30" y="0"/>
                      </a:moveTo>
                      <a:cubicBezTo>
                        <a:pt x="20" y="0"/>
                        <a:pt x="10" y="1"/>
                        <a:pt x="0" y="2"/>
                      </a:cubicBezTo>
                      <a:cubicBezTo>
                        <a:pt x="101" y="107"/>
                        <a:pt x="156" y="253"/>
                        <a:pt x="152" y="398"/>
                      </a:cubicBezTo>
                      <a:cubicBezTo>
                        <a:pt x="233" y="435"/>
                        <a:pt x="316" y="472"/>
                        <a:pt x="397" y="507"/>
                      </a:cubicBezTo>
                      <a:lnTo>
                        <a:pt x="534" y="1315"/>
                      </a:lnTo>
                      <a:cubicBezTo>
                        <a:pt x="546" y="1379"/>
                        <a:pt x="558" y="1448"/>
                        <a:pt x="600" y="1500"/>
                      </a:cubicBezTo>
                      <a:cubicBezTo>
                        <a:pt x="625" y="1529"/>
                        <a:pt x="657" y="1551"/>
                        <a:pt x="687" y="1575"/>
                      </a:cubicBezTo>
                      <a:cubicBezTo>
                        <a:pt x="820" y="1685"/>
                        <a:pt x="897" y="1859"/>
                        <a:pt x="888" y="2030"/>
                      </a:cubicBezTo>
                      <a:cubicBezTo>
                        <a:pt x="1033" y="2142"/>
                        <a:pt x="1169" y="2265"/>
                        <a:pt x="1296" y="2396"/>
                      </a:cubicBezTo>
                      <a:lnTo>
                        <a:pt x="810" y="1477"/>
                      </a:lnTo>
                      <a:cubicBezTo>
                        <a:pt x="772" y="1404"/>
                        <a:pt x="732" y="1330"/>
                        <a:pt x="713" y="1249"/>
                      </a:cubicBezTo>
                      <a:cubicBezTo>
                        <a:pt x="695" y="1176"/>
                        <a:pt x="693" y="1099"/>
                        <a:pt x="683" y="1026"/>
                      </a:cubicBezTo>
                      <a:cubicBezTo>
                        <a:pt x="657" y="830"/>
                        <a:pt x="571" y="642"/>
                        <a:pt x="441" y="495"/>
                      </a:cubicBezTo>
                      <a:cubicBezTo>
                        <a:pt x="393" y="440"/>
                        <a:pt x="335" y="381"/>
                        <a:pt x="340" y="309"/>
                      </a:cubicBezTo>
                      <a:lnTo>
                        <a:pt x="340" y="309"/>
                      </a:lnTo>
                      <a:cubicBezTo>
                        <a:pt x="337" y="319"/>
                        <a:pt x="328" y="324"/>
                        <a:pt x="318" y="324"/>
                      </a:cubicBezTo>
                      <a:cubicBezTo>
                        <a:pt x="306" y="324"/>
                        <a:pt x="293" y="317"/>
                        <a:pt x="287" y="307"/>
                      </a:cubicBezTo>
                      <a:cubicBezTo>
                        <a:pt x="276" y="288"/>
                        <a:pt x="279" y="263"/>
                        <a:pt x="280" y="241"/>
                      </a:cubicBezTo>
                      <a:cubicBezTo>
                        <a:pt x="284" y="111"/>
                        <a:pt x="159" y="0"/>
                        <a:pt x="30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" name="Google Shape;2175;p35"/>
                <p:cNvSpPr/>
                <p:nvPr/>
              </p:nvSpPr>
              <p:spPr>
                <a:xfrm>
                  <a:off x="5332452" y="3107711"/>
                  <a:ext cx="245765" cy="104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6" h="2123" extrusionOk="0">
                      <a:moveTo>
                        <a:pt x="1435" y="1"/>
                      </a:moveTo>
                      <a:cubicBezTo>
                        <a:pt x="1328" y="1"/>
                        <a:pt x="1222" y="21"/>
                        <a:pt x="1123" y="62"/>
                      </a:cubicBezTo>
                      <a:lnTo>
                        <a:pt x="834" y="440"/>
                      </a:lnTo>
                      <a:cubicBezTo>
                        <a:pt x="498" y="880"/>
                        <a:pt x="155" y="1334"/>
                        <a:pt x="0" y="1866"/>
                      </a:cubicBezTo>
                      <a:cubicBezTo>
                        <a:pt x="966" y="2078"/>
                        <a:pt x="1956" y="2123"/>
                        <a:pt x="2948" y="2123"/>
                      </a:cubicBezTo>
                      <a:cubicBezTo>
                        <a:pt x="3301" y="2123"/>
                        <a:pt x="3655" y="2117"/>
                        <a:pt x="4008" y="2111"/>
                      </a:cubicBezTo>
                      <a:cubicBezTo>
                        <a:pt x="4367" y="2105"/>
                        <a:pt x="4787" y="2066"/>
                        <a:pt x="4975" y="1760"/>
                      </a:cubicBezTo>
                      <a:cubicBezTo>
                        <a:pt x="4786" y="1586"/>
                        <a:pt x="4485" y="1589"/>
                        <a:pt x="4285" y="1429"/>
                      </a:cubicBezTo>
                      <a:cubicBezTo>
                        <a:pt x="4112" y="1289"/>
                        <a:pt x="4030" y="1041"/>
                        <a:pt x="3823" y="961"/>
                      </a:cubicBezTo>
                      <a:cubicBezTo>
                        <a:pt x="3758" y="936"/>
                        <a:pt x="3689" y="931"/>
                        <a:pt x="3619" y="931"/>
                      </a:cubicBezTo>
                      <a:cubicBezTo>
                        <a:pt x="3574" y="931"/>
                        <a:pt x="3529" y="933"/>
                        <a:pt x="3484" y="933"/>
                      </a:cubicBezTo>
                      <a:cubicBezTo>
                        <a:pt x="3410" y="933"/>
                        <a:pt x="3336" y="928"/>
                        <a:pt x="3268" y="898"/>
                      </a:cubicBezTo>
                      <a:cubicBezTo>
                        <a:pt x="3083" y="815"/>
                        <a:pt x="3006" y="578"/>
                        <a:pt x="2824" y="490"/>
                      </a:cubicBezTo>
                      <a:cubicBezTo>
                        <a:pt x="2738" y="449"/>
                        <a:pt x="2641" y="446"/>
                        <a:pt x="2543" y="446"/>
                      </a:cubicBezTo>
                      <a:cubicBezTo>
                        <a:pt x="2528" y="446"/>
                        <a:pt x="2512" y="446"/>
                        <a:pt x="2497" y="446"/>
                      </a:cubicBezTo>
                      <a:cubicBezTo>
                        <a:pt x="2389" y="446"/>
                        <a:pt x="2283" y="443"/>
                        <a:pt x="2194" y="388"/>
                      </a:cubicBezTo>
                      <a:cubicBezTo>
                        <a:pt x="2130" y="350"/>
                        <a:pt x="2083" y="290"/>
                        <a:pt x="2030" y="238"/>
                      </a:cubicBezTo>
                      <a:cubicBezTo>
                        <a:pt x="1874" y="84"/>
                        <a:pt x="1654" y="1"/>
                        <a:pt x="1435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" name="Google Shape;2176;p35"/>
                <p:cNvSpPr/>
                <p:nvPr/>
              </p:nvSpPr>
              <p:spPr>
                <a:xfrm>
                  <a:off x="5148824" y="3575966"/>
                  <a:ext cx="102929" cy="549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11123" extrusionOk="0">
                      <a:moveTo>
                        <a:pt x="2084" y="0"/>
                      </a:moveTo>
                      <a:lnTo>
                        <a:pt x="2084" y="0"/>
                      </a:lnTo>
                      <a:cubicBezTo>
                        <a:pt x="1262" y="214"/>
                        <a:pt x="619" y="1476"/>
                        <a:pt x="685" y="2744"/>
                      </a:cubicBezTo>
                      <a:cubicBezTo>
                        <a:pt x="700" y="3022"/>
                        <a:pt x="732" y="3349"/>
                        <a:pt x="597" y="3534"/>
                      </a:cubicBezTo>
                      <a:cubicBezTo>
                        <a:pt x="539" y="3613"/>
                        <a:pt x="459" y="3649"/>
                        <a:pt x="408" y="3737"/>
                      </a:cubicBezTo>
                      <a:cubicBezTo>
                        <a:pt x="343" y="3845"/>
                        <a:pt x="336" y="4005"/>
                        <a:pt x="333" y="4153"/>
                      </a:cubicBezTo>
                      <a:cubicBezTo>
                        <a:pt x="292" y="6488"/>
                        <a:pt x="429" y="8878"/>
                        <a:pt x="1" y="11122"/>
                      </a:cubicBezTo>
                      <a:cubicBezTo>
                        <a:pt x="174" y="10694"/>
                        <a:pt x="216" y="10172"/>
                        <a:pt x="362" y="9722"/>
                      </a:cubicBezTo>
                      <a:cubicBezTo>
                        <a:pt x="483" y="9347"/>
                        <a:pt x="733" y="9008"/>
                        <a:pt x="990" y="9008"/>
                      </a:cubicBezTo>
                      <a:cubicBezTo>
                        <a:pt x="1042" y="9008"/>
                        <a:pt x="1095" y="9022"/>
                        <a:pt x="1147" y="9053"/>
                      </a:cubicBezTo>
                      <a:lnTo>
                        <a:pt x="1404" y="4389"/>
                      </a:lnTo>
                      <a:cubicBezTo>
                        <a:pt x="1411" y="4240"/>
                        <a:pt x="1452" y="4046"/>
                        <a:pt x="1546" y="4046"/>
                      </a:cubicBezTo>
                      <a:cubicBezTo>
                        <a:pt x="1549" y="4046"/>
                        <a:pt x="1553" y="4046"/>
                        <a:pt x="1556" y="4047"/>
                      </a:cubicBezTo>
                      <a:cubicBezTo>
                        <a:pt x="1511" y="2658"/>
                        <a:pt x="1693" y="1256"/>
                        <a:pt x="2084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" name="Google Shape;2177;p35"/>
                <p:cNvSpPr/>
                <p:nvPr/>
              </p:nvSpPr>
              <p:spPr>
                <a:xfrm>
                  <a:off x="5110004" y="4072718"/>
                  <a:ext cx="91520" cy="592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" h="12002" extrusionOk="0">
                      <a:moveTo>
                        <a:pt x="1681" y="1"/>
                      </a:moveTo>
                      <a:cubicBezTo>
                        <a:pt x="1673" y="1"/>
                        <a:pt x="1663" y="2"/>
                        <a:pt x="1653" y="5"/>
                      </a:cubicBezTo>
                      <a:cubicBezTo>
                        <a:pt x="1635" y="242"/>
                        <a:pt x="1618" y="478"/>
                        <a:pt x="1601" y="714"/>
                      </a:cubicBezTo>
                      <a:cubicBezTo>
                        <a:pt x="1168" y="855"/>
                        <a:pt x="1028" y="1645"/>
                        <a:pt x="971" y="2294"/>
                      </a:cubicBezTo>
                      <a:cubicBezTo>
                        <a:pt x="892" y="3184"/>
                        <a:pt x="814" y="4083"/>
                        <a:pt x="877" y="4975"/>
                      </a:cubicBezTo>
                      <a:cubicBezTo>
                        <a:pt x="904" y="5344"/>
                        <a:pt x="954" y="5715"/>
                        <a:pt x="922" y="6084"/>
                      </a:cubicBezTo>
                      <a:cubicBezTo>
                        <a:pt x="853" y="6864"/>
                        <a:pt x="420" y="7538"/>
                        <a:pt x="462" y="8323"/>
                      </a:cubicBezTo>
                      <a:cubicBezTo>
                        <a:pt x="476" y="8558"/>
                        <a:pt x="526" y="8826"/>
                        <a:pt x="423" y="9007"/>
                      </a:cubicBezTo>
                      <a:cubicBezTo>
                        <a:pt x="362" y="9116"/>
                        <a:pt x="259" y="9157"/>
                        <a:pt x="194" y="9261"/>
                      </a:cubicBezTo>
                      <a:cubicBezTo>
                        <a:pt x="114" y="9385"/>
                        <a:pt x="103" y="9572"/>
                        <a:pt x="96" y="9743"/>
                      </a:cubicBezTo>
                      <a:cubicBezTo>
                        <a:pt x="64" y="10495"/>
                        <a:pt x="32" y="11248"/>
                        <a:pt x="1" y="12001"/>
                      </a:cubicBezTo>
                      <a:cubicBezTo>
                        <a:pt x="30" y="12001"/>
                        <a:pt x="59" y="12002"/>
                        <a:pt x="88" y="12002"/>
                      </a:cubicBezTo>
                      <a:cubicBezTo>
                        <a:pt x="480" y="12002"/>
                        <a:pt x="873" y="11925"/>
                        <a:pt x="1252" y="11775"/>
                      </a:cubicBezTo>
                      <a:cubicBezTo>
                        <a:pt x="1304" y="11416"/>
                        <a:pt x="1357" y="11057"/>
                        <a:pt x="1409" y="10697"/>
                      </a:cubicBezTo>
                      <a:cubicBezTo>
                        <a:pt x="1428" y="10564"/>
                        <a:pt x="1447" y="10426"/>
                        <a:pt x="1425" y="10295"/>
                      </a:cubicBezTo>
                      <a:cubicBezTo>
                        <a:pt x="1405" y="10176"/>
                        <a:pt x="1352" y="10076"/>
                        <a:pt x="1310" y="9972"/>
                      </a:cubicBezTo>
                      <a:cubicBezTo>
                        <a:pt x="927" y="9048"/>
                        <a:pt x="1246" y="7874"/>
                        <a:pt x="1412" y="6818"/>
                      </a:cubicBezTo>
                      <a:cubicBezTo>
                        <a:pt x="1732" y="4789"/>
                        <a:pt x="1440" y="2620"/>
                        <a:pt x="1808" y="608"/>
                      </a:cubicBezTo>
                      <a:cubicBezTo>
                        <a:pt x="1852" y="372"/>
                        <a:pt x="1828" y="1"/>
                        <a:pt x="1681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" name="Google Shape;2178;p35"/>
                <p:cNvSpPr/>
                <p:nvPr/>
              </p:nvSpPr>
              <p:spPr>
                <a:xfrm>
                  <a:off x="5283903" y="3651333"/>
                  <a:ext cx="96162" cy="1035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20958" extrusionOk="0">
                      <a:moveTo>
                        <a:pt x="1390" y="1"/>
                      </a:moveTo>
                      <a:cubicBezTo>
                        <a:pt x="1364" y="1"/>
                        <a:pt x="1342" y="23"/>
                        <a:pt x="1331" y="76"/>
                      </a:cubicBezTo>
                      <a:cubicBezTo>
                        <a:pt x="1413" y="1266"/>
                        <a:pt x="1483" y="2554"/>
                        <a:pt x="1133" y="3589"/>
                      </a:cubicBezTo>
                      <a:cubicBezTo>
                        <a:pt x="1070" y="3771"/>
                        <a:pt x="996" y="3943"/>
                        <a:pt x="959" y="4145"/>
                      </a:cubicBezTo>
                      <a:cubicBezTo>
                        <a:pt x="924" y="4327"/>
                        <a:pt x="923" y="4521"/>
                        <a:pt x="923" y="4712"/>
                      </a:cubicBezTo>
                      <a:cubicBezTo>
                        <a:pt x="918" y="6014"/>
                        <a:pt x="912" y="7316"/>
                        <a:pt x="907" y="8619"/>
                      </a:cubicBezTo>
                      <a:cubicBezTo>
                        <a:pt x="1080" y="8784"/>
                        <a:pt x="1254" y="8950"/>
                        <a:pt x="1427" y="9116"/>
                      </a:cubicBezTo>
                      <a:cubicBezTo>
                        <a:pt x="1428" y="10122"/>
                        <a:pt x="1430" y="11129"/>
                        <a:pt x="1432" y="12135"/>
                      </a:cubicBezTo>
                      <a:cubicBezTo>
                        <a:pt x="1432" y="12440"/>
                        <a:pt x="1432" y="12749"/>
                        <a:pt x="1388" y="13044"/>
                      </a:cubicBezTo>
                      <a:cubicBezTo>
                        <a:pt x="1319" y="13501"/>
                        <a:pt x="1151" y="13892"/>
                        <a:pt x="986" y="14268"/>
                      </a:cubicBezTo>
                      <a:cubicBezTo>
                        <a:pt x="788" y="14720"/>
                        <a:pt x="590" y="15172"/>
                        <a:pt x="392" y="15623"/>
                      </a:cubicBezTo>
                      <a:cubicBezTo>
                        <a:pt x="314" y="15803"/>
                        <a:pt x="235" y="15984"/>
                        <a:pt x="188" y="16194"/>
                      </a:cubicBezTo>
                      <a:cubicBezTo>
                        <a:pt x="139" y="16421"/>
                        <a:pt x="131" y="16669"/>
                        <a:pt x="124" y="16912"/>
                      </a:cubicBezTo>
                      <a:cubicBezTo>
                        <a:pt x="83" y="18260"/>
                        <a:pt x="42" y="19608"/>
                        <a:pt x="1" y="20957"/>
                      </a:cubicBezTo>
                      <a:cubicBezTo>
                        <a:pt x="169" y="20951"/>
                        <a:pt x="338" y="20945"/>
                        <a:pt x="506" y="20940"/>
                      </a:cubicBezTo>
                      <a:cubicBezTo>
                        <a:pt x="361" y="19034"/>
                        <a:pt x="596" y="17049"/>
                        <a:pt x="1164" y="15396"/>
                      </a:cubicBezTo>
                      <a:cubicBezTo>
                        <a:pt x="1328" y="14918"/>
                        <a:pt x="1521" y="14459"/>
                        <a:pt x="1611" y="13926"/>
                      </a:cubicBezTo>
                      <a:cubicBezTo>
                        <a:pt x="1684" y="13502"/>
                        <a:pt x="1687" y="13054"/>
                        <a:pt x="1689" y="12611"/>
                      </a:cubicBezTo>
                      <a:cubicBezTo>
                        <a:pt x="1695" y="11707"/>
                        <a:pt x="1700" y="10803"/>
                        <a:pt x="1706" y="9899"/>
                      </a:cubicBezTo>
                      <a:cubicBezTo>
                        <a:pt x="1707" y="9619"/>
                        <a:pt x="1708" y="9337"/>
                        <a:pt x="1673" y="9065"/>
                      </a:cubicBezTo>
                      <a:cubicBezTo>
                        <a:pt x="1599" y="8495"/>
                        <a:pt x="1365" y="7972"/>
                        <a:pt x="1404" y="7391"/>
                      </a:cubicBezTo>
                      <a:cubicBezTo>
                        <a:pt x="1312" y="7324"/>
                        <a:pt x="1221" y="7256"/>
                        <a:pt x="1128" y="7189"/>
                      </a:cubicBezTo>
                      <a:cubicBezTo>
                        <a:pt x="1248" y="6554"/>
                        <a:pt x="1182" y="5865"/>
                        <a:pt x="1209" y="5199"/>
                      </a:cubicBezTo>
                      <a:cubicBezTo>
                        <a:pt x="1278" y="3504"/>
                        <a:pt x="1947" y="1789"/>
                        <a:pt x="1559" y="227"/>
                      </a:cubicBezTo>
                      <a:cubicBezTo>
                        <a:pt x="1530" y="111"/>
                        <a:pt x="1449" y="1"/>
                        <a:pt x="1390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" name="Google Shape;2179;p35"/>
                <p:cNvSpPr/>
                <p:nvPr/>
              </p:nvSpPr>
              <p:spPr>
                <a:xfrm>
                  <a:off x="5554209" y="3873385"/>
                  <a:ext cx="69986" cy="586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7" h="11884" extrusionOk="0">
                      <a:moveTo>
                        <a:pt x="409" y="0"/>
                      </a:moveTo>
                      <a:cubicBezTo>
                        <a:pt x="359" y="1363"/>
                        <a:pt x="312" y="2727"/>
                        <a:pt x="262" y="4090"/>
                      </a:cubicBezTo>
                      <a:cubicBezTo>
                        <a:pt x="255" y="4318"/>
                        <a:pt x="247" y="4551"/>
                        <a:pt x="300" y="4773"/>
                      </a:cubicBezTo>
                      <a:cubicBezTo>
                        <a:pt x="338" y="4932"/>
                        <a:pt x="407" y="5086"/>
                        <a:pt x="428" y="5249"/>
                      </a:cubicBezTo>
                      <a:cubicBezTo>
                        <a:pt x="446" y="5408"/>
                        <a:pt x="417" y="5569"/>
                        <a:pt x="388" y="5726"/>
                      </a:cubicBezTo>
                      <a:cubicBezTo>
                        <a:pt x="279" y="6319"/>
                        <a:pt x="170" y="6912"/>
                        <a:pt x="61" y="7506"/>
                      </a:cubicBezTo>
                      <a:cubicBezTo>
                        <a:pt x="29" y="7677"/>
                        <a:pt x="0" y="7865"/>
                        <a:pt x="85" y="8017"/>
                      </a:cubicBezTo>
                      <a:cubicBezTo>
                        <a:pt x="171" y="8170"/>
                        <a:pt x="348" y="8245"/>
                        <a:pt x="464" y="8377"/>
                      </a:cubicBezTo>
                      <a:cubicBezTo>
                        <a:pt x="761" y="8716"/>
                        <a:pt x="546" y="9233"/>
                        <a:pt x="497" y="9680"/>
                      </a:cubicBezTo>
                      <a:cubicBezTo>
                        <a:pt x="437" y="10227"/>
                        <a:pt x="653" y="10742"/>
                        <a:pt x="951" y="11219"/>
                      </a:cubicBezTo>
                      <a:lnTo>
                        <a:pt x="951" y="11219"/>
                      </a:lnTo>
                      <a:cubicBezTo>
                        <a:pt x="741" y="10637"/>
                        <a:pt x="812" y="9905"/>
                        <a:pt x="916" y="9266"/>
                      </a:cubicBezTo>
                      <a:cubicBezTo>
                        <a:pt x="942" y="9104"/>
                        <a:pt x="967" y="8941"/>
                        <a:pt x="954" y="8778"/>
                      </a:cubicBezTo>
                      <a:cubicBezTo>
                        <a:pt x="938" y="8596"/>
                        <a:pt x="875" y="8422"/>
                        <a:pt x="826" y="8246"/>
                      </a:cubicBezTo>
                      <a:cubicBezTo>
                        <a:pt x="598" y="7417"/>
                        <a:pt x="714" y="6538"/>
                        <a:pt x="719" y="5678"/>
                      </a:cubicBezTo>
                      <a:cubicBezTo>
                        <a:pt x="721" y="5257"/>
                        <a:pt x="695" y="4835"/>
                        <a:pt x="671" y="4415"/>
                      </a:cubicBezTo>
                      <a:cubicBezTo>
                        <a:pt x="654" y="4140"/>
                        <a:pt x="638" y="3866"/>
                        <a:pt x="622" y="3593"/>
                      </a:cubicBezTo>
                      <a:cubicBezTo>
                        <a:pt x="550" y="2395"/>
                        <a:pt x="479" y="1198"/>
                        <a:pt x="409" y="0"/>
                      </a:cubicBezTo>
                      <a:close/>
                      <a:moveTo>
                        <a:pt x="951" y="11219"/>
                      </a:moveTo>
                      <a:cubicBezTo>
                        <a:pt x="1044" y="11477"/>
                        <a:pt x="1192" y="11705"/>
                        <a:pt x="1417" y="11883"/>
                      </a:cubicBezTo>
                      <a:cubicBezTo>
                        <a:pt x="1257" y="11671"/>
                        <a:pt x="1094" y="11449"/>
                        <a:pt x="951" y="11219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" name="Google Shape;2180;p35"/>
                <p:cNvSpPr/>
                <p:nvPr/>
              </p:nvSpPr>
              <p:spPr>
                <a:xfrm>
                  <a:off x="4936353" y="3648765"/>
                  <a:ext cx="220131" cy="663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13428" extrusionOk="0">
                      <a:moveTo>
                        <a:pt x="3699" y="0"/>
                      </a:moveTo>
                      <a:cubicBezTo>
                        <a:pt x="3530" y="0"/>
                        <a:pt x="3361" y="41"/>
                        <a:pt x="3213" y="126"/>
                      </a:cubicBezTo>
                      <a:cubicBezTo>
                        <a:pt x="3027" y="234"/>
                        <a:pt x="2826" y="408"/>
                        <a:pt x="2632" y="408"/>
                      </a:cubicBezTo>
                      <a:cubicBezTo>
                        <a:pt x="2584" y="408"/>
                        <a:pt x="2536" y="397"/>
                        <a:pt x="2489" y="372"/>
                      </a:cubicBezTo>
                      <a:cubicBezTo>
                        <a:pt x="2375" y="311"/>
                        <a:pt x="2310" y="179"/>
                        <a:pt x="2192" y="131"/>
                      </a:cubicBezTo>
                      <a:cubicBezTo>
                        <a:pt x="2159" y="117"/>
                        <a:pt x="2124" y="112"/>
                        <a:pt x="2089" y="112"/>
                      </a:cubicBezTo>
                      <a:cubicBezTo>
                        <a:pt x="2001" y="112"/>
                        <a:pt x="1910" y="147"/>
                        <a:pt x="1828" y="181"/>
                      </a:cubicBezTo>
                      <a:cubicBezTo>
                        <a:pt x="1142" y="467"/>
                        <a:pt x="767" y="1020"/>
                        <a:pt x="81" y="1307"/>
                      </a:cubicBezTo>
                      <a:cubicBezTo>
                        <a:pt x="81" y="5467"/>
                        <a:pt x="0" y="9593"/>
                        <a:pt x="81" y="13427"/>
                      </a:cubicBezTo>
                      <a:cubicBezTo>
                        <a:pt x="263" y="13413"/>
                        <a:pt x="551" y="12960"/>
                        <a:pt x="550" y="12777"/>
                      </a:cubicBezTo>
                      <a:cubicBezTo>
                        <a:pt x="546" y="12029"/>
                        <a:pt x="542" y="11282"/>
                        <a:pt x="539" y="10534"/>
                      </a:cubicBezTo>
                      <a:lnTo>
                        <a:pt x="539" y="10534"/>
                      </a:lnTo>
                      <a:cubicBezTo>
                        <a:pt x="558" y="10559"/>
                        <a:pt x="581" y="10570"/>
                        <a:pt x="603" y="10570"/>
                      </a:cubicBezTo>
                      <a:cubicBezTo>
                        <a:pt x="692" y="10570"/>
                        <a:pt x="788" y="10405"/>
                        <a:pt x="788" y="10280"/>
                      </a:cubicBezTo>
                      <a:cubicBezTo>
                        <a:pt x="787" y="8655"/>
                        <a:pt x="786" y="7030"/>
                        <a:pt x="785" y="5406"/>
                      </a:cubicBezTo>
                      <a:lnTo>
                        <a:pt x="785" y="5406"/>
                      </a:lnTo>
                      <a:cubicBezTo>
                        <a:pt x="823" y="5427"/>
                        <a:pt x="860" y="5437"/>
                        <a:pt x="896" y="5437"/>
                      </a:cubicBezTo>
                      <a:cubicBezTo>
                        <a:pt x="1090" y="5437"/>
                        <a:pt x="1257" y="5161"/>
                        <a:pt x="1315" y="4936"/>
                      </a:cubicBezTo>
                      <a:cubicBezTo>
                        <a:pt x="1606" y="3804"/>
                        <a:pt x="1898" y="2670"/>
                        <a:pt x="2189" y="1537"/>
                      </a:cubicBezTo>
                      <a:cubicBezTo>
                        <a:pt x="2262" y="1651"/>
                        <a:pt x="2378" y="1699"/>
                        <a:pt x="2507" y="1699"/>
                      </a:cubicBezTo>
                      <a:cubicBezTo>
                        <a:pt x="2710" y="1699"/>
                        <a:pt x="2943" y="1577"/>
                        <a:pt x="3073" y="1406"/>
                      </a:cubicBezTo>
                      <a:cubicBezTo>
                        <a:pt x="3284" y="1126"/>
                        <a:pt x="3372" y="757"/>
                        <a:pt x="3628" y="520"/>
                      </a:cubicBezTo>
                      <a:cubicBezTo>
                        <a:pt x="3786" y="373"/>
                        <a:pt x="4002" y="293"/>
                        <a:pt x="4217" y="293"/>
                      </a:cubicBezTo>
                      <a:cubicBezTo>
                        <a:pt x="4298" y="293"/>
                        <a:pt x="4379" y="305"/>
                        <a:pt x="4457" y="328"/>
                      </a:cubicBezTo>
                      <a:cubicBezTo>
                        <a:pt x="4268" y="115"/>
                        <a:pt x="3983" y="0"/>
                        <a:pt x="3699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81" name="Google Shape;2181;p35"/>
              <p:cNvSpPr/>
              <p:nvPr/>
            </p:nvSpPr>
            <p:spPr>
              <a:xfrm>
                <a:off x="5716353" y="2944431"/>
                <a:ext cx="432459" cy="129748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2627" extrusionOk="0">
                    <a:moveTo>
                      <a:pt x="6072" y="0"/>
                    </a:moveTo>
                    <a:lnTo>
                      <a:pt x="5063" y="210"/>
                    </a:lnTo>
                    <a:lnTo>
                      <a:pt x="0" y="2117"/>
                    </a:lnTo>
                    <a:lnTo>
                      <a:pt x="433" y="2626"/>
                    </a:lnTo>
                    <a:lnTo>
                      <a:pt x="8755" y="1743"/>
                    </a:lnTo>
                    <a:lnTo>
                      <a:pt x="8755" y="1145"/>
                    </a:lnTo>
                    <a:lnTo>
                      <a:pt x="6942" y="1145"/>
                    </a:lnTo>
                    <a:lnTo>
                      <a:pt x="6942" y="771"/>
                    </a:lnTo>
                    <a:lnTo>
                      <a:pt x="60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5"/>
              <p:cNvSpPr/>
              <p:nvPr/>
            </p:nvSpPr>
            <p:spPr>
              <a:xfrm>
                <a:off x="5097282" y="4016563"/>
                <a:ext cx="288586" cy="660246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13368" extrusionOk="0">
                    <a:moveTo>
                      <a:pt x="518" y="0"/>
                    </a:moveTo>
                    <a:cubicBezTo>
                      <a:pt x="231" y="1383"/>
                      <a:pt x="1" y="2813"/>
                      <a:pt x="260" y="4200"/>
                    </a:cubicBezTo>
                    <a:cubicBezTo>
                      <a:pt x="499" y="5475"/>
                      <a:pt x="1147" y="6756"/>
                      <a:pt x="803" y="8006"/>
                    </a:cubicBezTo>
                    <a:cubicBezTo>
                      <a:pt x="752" y="8190"/>
                      <a:pt x="683" y="8394"/>
                      <a:pt x="773" y="8562"/>
                    </a:cubicBezTo>
                    <a:cubicBezTo>
                      <a:pt x="840" y="8689"/>
                      <a:pt x="980" y="8754"/>
                      <a:pt x="1094" y="8840"/>
                    </a:cubicBezTo>
                    <a:cubicBezTo>
                      <a:pt x="1593" y="9216"/>
                      <a:pt x="1602" y="9941"/>
                      <a:pt x="1700" y="10557"/>
                    </a:cubicBezTo>
                    <a:cubicBezTo>
                      <a:pt x="1791" y="11121"/>
                      <a:pt x="2174" y="11771"/>
                      <a:pt x="2704" y="11771"/>
                    </a:cubicBezTo>
                    <a:cubicBezTo>
                      <a:pt x="2754" y="11771"/>
                      <a:pt x="2805" y="11765"/>
                      <a:pt x="2857" y="11753"/>
                    </a:cubicBezTo>
                    <a:lnTo>
                      <a:pt x="2857" y="11753"/>
                    </a:lnTo>
                    <a:cubicBezTo>
                      <a:pt x="2778" y="12321"/>
                      <a:pt x="3455" y="12665"/>
                      <a:pt x="4006" y="12826"/>
                    </a:cubicBezTo>
                    <a:cubicBezTo>
                      <a:pt x="4618" y="13007"/>
                      <a:pt x="5230" y="13187"/>
                      <a:pt x="5842" y="13367"/>
                    </a:cubicBezTo>
                    <a:cubicBezTo>
                      <a:pt x="5338" y="12628"/>
                      <a:pt x="4726" y="11963"/>
                      <a:pt x="4031" y="11399"/>
                    </a:cubicBezTo>
                    <a:cubicBezTo>
                      <a:pt x="3398" y="10886"/>
                      <a:pt x="2696" y="10455"/>
                      <a:pt x="2127" y="9873"/>
                    </a:cubicBezTo>
                    <a:cubicBezTo>
                      <a:pt x="2464" y="9059"/>
                      <a:pt x="1729" y="8219"/>
                      <a:pt x="1582" y="7351"/>
                    </a:cubicBezTo>
                    <a:cubicBezTo>
                      <a:pt x="1481" y="6751"/>
                      <a:pt x="1669" y="6143"/>
                      <a:pt x="1686" y="5536"/>
                    </a:cubicBezTo>
                    <a:cubicBezTo>
                      <a:pt x="1704" y="4929"/>
                      <a:pt x="1461" y="4221"/>
                      <a:pt x="878" y="4050"/>
                    </a:cubicBezTo>
                    <a:cubicBezTo>
                      <a:pt x="497" y="2740"/>
                      <a:pt x="374" y="1356"/>
                      <a:pt x="518" y="0"/>
                    </a:cubicBez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5"/>
              <p:cNvSpPr/>
              <p:nvPr/>
            </p:nvSpPr>
            <p:spPr>
              <a:xfrm>
                <a:off x="5628807" y="4249579"/>
                <a:ext cx="214007" cy="416901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8441" extrusionOk="0">
                    <a:moveTo>
                      <a:pt x="1591" y="0"/>
                    </a:moveTo>
                    <a:cubicBezTo>
                      <a:pt x="1582" y="465"/>
                      <a:pt x="1573" y="930"/>
                      <a:pt x="1564" y="1395"/>
                    </a:cubicBezTo>
                    <a:cubicBezTo>
                      <a:pt x="1560" y="1630"/>
                      <a:pt x="1633" y="1948"/>
                      <a:pt x="1866" y="1948"/>
                    </a:cubicBezTo>
                    <a:cubicBezTo>
                      <a:pt x="1867" y="1948"/>
                      <a:pt x="1869" y="1948"/>
                      <a:pt x="1871" y="1948"/>
                    </a:cubicBezTo>
                    <a:lnTo>
                      <a:pt x="1871" y="1948"/>
                    </a:lnTo>
                    <a:cubicBezTo>
                      <a:pt x="1825" y="2279"/>
                      <a:pt x="1778" y="2610"/>
                      <a:pt x="1732" y="2941"/>
                    </a:cubicBezTo>
                    <a:cubicBezTo>
                      <a:pt x="1721" y="3023"/>
                      <a:pt x="1708" y="3108"/>
                      <a:pt x="1656" y="3170"/>
                    </a:cubicBezTo>
                    <a:cubicBezTo>
                      <a:pt x="1590" y="3253"/>
                      <a:pt x="1490" y="3271"/>
                      <a:pt x="1381" y="3271"/>
                    </a:cubicBezTo>
                    <a:cubicBezTo>
                      <a:pt x="1294" y="3271"/>
                      <a:pt x="1201" y="3260"/>
                      <a:pt x="1113" y="3260"/>
                    </a:cubicBezTo>
                    <a:cubicBezTo>
                      <a:pt x="1010" y="3260"/>
                      <a:pt x="914" y="3275"/>
                      <a:pt x="844" y="3343"/>
                    </a:cubicBezTo>
                    <a:cubicBezTo>
                      <a:pt x="844" y="3743"/>
                      <a:pt x="843" y="4145"/>
                      <a:pt x="843" y="4546"/>
                    </a:cubicBezTo>
                    <a:cubicBezTo>
                      <a:pt x="849" y="4546"/>
                      <a:pt x="855" y="4545"/>
                      <a:pt x="861" y="4545"/>
                    </a:cubicBezTo>
                    <a:cubicBezTo>
                      <a:pt x="1081" y="4545"/>
                      <a:pt x="1262" y="4755"/>
                      <a:pt x="1303" y="4973"/>
                    </a:cubicBezTo>
                    <a:cubicBezTo>
                      <a:pt x="1344" y="5198"/>
                      <a:pt x="1277" y="5428"/>
                      <a:pt x="1210" y="5646"/>
                    </a:cubicBezTo>
                    <a:cubicBezTo>
                      <a:pt x="1184" y="5643"/>
                      <a:pt x="1158" y="5641"/>
                      <a:pt x="1132" y="5641"/>
                    </a:cubicBezTo>
                    <a:cubicBezTo>
                      <a:pt x="856" y="5641"/>
                      <a:pt x="598" y="5834"/>
                      <a:pt x="457" y="6076"/>
                    </a:cubicBezTo>
                    <a:cubicBezTo>
                      <a:pt x="301" y="6341"/>
                      <a:pt x="255" y="6653"/>
                      <a:pt x="211" y="6957"/>
                    </a:cubicBezTo>
                    <a:cubicBezTo>
                      <a:pt x="141" y="7452"/>
                      <a:pt x="71" y="7947"/>
                      <a:pt x="1" y="8441"/>
                    </a:cubicBezTo>
                    <a:cubicBezTo>
                      <a:pt x="970" y="8403"/>
                      <a:pt x="1939" y="8384"/>
                      <a:pt x="2908" y="8384"/>
                    </a:cubicBezTo>
                    <a:cubicBezTo>
                      <a:pt x="3374" y="8384"/>
                      <a:pt x="3839" y="8389"/>
                      <a:pt x="4305" y="8397"/>
                    </a:cubicBezTo>
                    <a:cubicBezTo>
                      <a:pt x="4314" y="8016"/>
                      <a:pt x="4324" y="7636"/>
                      <a:pt x="4333" y="7255"/>
                    </a:cubicBezTo>
                    <a:cubicBezTo>
                      <a:pt x="4152" y="7167"/>
                      <a:pt x="3971" y="7078"/>
                      <a:pt x="3790" y="6990"/>
                    </a:cubicBezTo>
                    <a:cubicBezTo>
                      <a:pt x="3607" y="5954"/>
                      <a:pt x="3370" y="4927"/>
                      <a:pt x="3083" y="3915"/>
                    </a:cubicBezTo>
                    <a:cubicBezTo>
                      <a:pt x="2953" y="3914"/>
                      <a:pt x="2823" y="3913"/>
                      <a:pt x="2693" y="3912"/>
                    </a:cubicBezTo>
                    <a:cubicBezTo>
                      <a:pt x="2763" y="3625"/>
                      <a:pt x="2832" y="3335"/>
                      <a:pt x="2818" y="3041"/>
                    </a:cubicBezTo>
                    <a:cubicBezTo>
                      <a:pt x="2769" y="1935"/>
                      <a:pt x="1602" y="1106"/>
                      <a:pt x="1591" y="0"/>
                    </a:cubicBez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5"/>
              <p:cNvSpPr/>
              <p:nvPr/>
            </p:nvSpPr>
            <p:spPr>
              <a:xfrm>
                <a:off x="5312947" y="3122033"/>
                <a:ext cx="209315" cy="507186"/>
              </a:xfrm>
              <a:custGeom>
                <a:avLst/>
                <a:gdLst/>
                <a:ahLst/>
                <a:cxnLst/>
                <a:rect l="l" t="t" r="r" b="b"/>
                <a:pathLst>
                  <a:path w="4238" h="10269" extrusionOk="0">
                    <a:moveTo>
                      <a:pt x="1" y="0"/>
                    </a:moveTo>
                    <a:lnTo>
                      <a:pt x="962" y="10268"/>
                    </a:lnTo>
                    <a:lnTo>
                      <a:pt x="4238" y="10206"/>
                    </a:lnTo>
                    <a:lnTo>
                      <a:pt x="2900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5"/>
              <p:cNvSpPr/>
              <p:nvPr/>
            </p:nvSpPr>
            <p:spPr>
              <a:xfrm>
                <a:off x="4661552" y="2925022"/>
                <a:ext cx="666913" cy="348940"/>
              </a:xfrm>
              <a:custGeom>
                <a:avLst/>
                <a:gdLst/>
                <a:ahLst/>
                <a:cxnLst/>
                <a:rect l="l" t="t" r="r" b="b"/>
                <a:pathLst>
                  <a:path w="13503" h="7065" extrusionOk="0">
                    <a:moveTo>
                      <a:pt x="0" y="1"/>
                    </a:moveTo>
                    <a:lnTo>
                      <a:pt x="0" y="6422"/>
                    </a:lnTo>
                    <a:cubicBezTo>
                      <a:pt x="0" y="6422"/>
                      <a:pt x="2577" y="7064"/>
                      <a:pt x="5230" y="7064"/>
                    </a:cubicBezTo>
                    <a:cubicBezTo>
                      <a:pt x="6556" y="7064"/>
                      <a:pt x="7902" y="6904"/>
                      <a:pt x="8955" y="6422"/>
                    </a:cubicBezTo>
                    <a:lnTo>
                      <a:pt x="13503" y="6208"/>
                    </a:lnTo>
                    <a:lnTo>
                      <a:pt x="13503" y="2472"/>
                    </a:lnTo>
                    <a:lnTo>
                      <a:pt x="11863" y="2543"/>
                    </a:lnTo>
                    <a:lnTo>
                      <a:pt x="118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35"/>
              <p:cNvSpPr/>
              <p:nvPr/>
            </p:nvSpPr>
            <p:spPr>
              <a:xfrm>
                <a:off x="4744377" y="2963347"/>
                <a:ext cx="22423" cy="8376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696" extrusionOk="0">
                    <a:moveTo>
                      <a:pt x="0" y="1"/>
                    </a:moveTo>
                    <a:lnTo>
                      <a:pt x="0" y="1696"/>
                    </a:lnTo>
                    <a:lnTo>
                      <a:pt x="454" y="1696"/>
                    </a:lnTo>
                    <a:lnTo>
                      <a:pt x="454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35"/>
              <p:cNvSpPr/>
              <p:nvPr/>
            </p:nvSpPr>
            <p:spPr>
              <a:xfrm>
                <a:off x="4930673" y="3124602"/>
                <a:ext cx="51563" cy="819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659" extrusionOk="0">
                    <a:moveTo>
                      <a:pt x="0" y="1"/>
                    </a:moveTo>
                    <a:lnTo>
                      <a:pt x="0" y="1659"/>
                    </a:lnTo>
                    <a:lnTo>
                      <a:pt x="1044" y="1659"/>
                    </a:lnTo>
                    <a:lnTo>
                      <a:pt x="1044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5"/>
              <p:cNvSpPr/>
              <p:nvPr/>
            </p:nvSpPr>
            <p:spPr>
              <a:xfrm>
                <a:off x="5155343" y="2963347"/>
                <a:ext cx="46229" cy="7013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420" extrusionOk="0">
                    <a:moveTo>
                      <a:pt x="0" y="1"/>
                    </a:moveTo>
                    <a:lnTo>
                      <a:pt x="0" y="1419"/>
                    </a:lnTo>
                    <a:lnTo>
                      <a:pt x="936" y="1419"/>
                    </a:lnTo>
                    <a:lnTo>
                      <a:pt x="936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5"/>
              <p:cNvSpPr/>
              <p:nvPr/>
            </p:nvSpPr>
            <p:spPr>
              <a:xfrm>
                <a:off x="5258369" y="3082325"/>
                <a:ext cx="34425" cy="88606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94" extrusionOk="0">
                    <a:moveTo>
                      <a:pt x="1" y="0"/>
                    </a:moveTo>
                    <a:lnTo>
                      <a:pt x="1" y="149"/>
                    </a:lnTo>
                    <a:lnTo>
                      <a:pt x="1" y="1793"/>
                    </a:lnTo>
                    <a:lnTo>
                      <a:pt x="696" y="1793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5"/>
              <p:cNvSpPr/>
              <p:nvPr/>
            </p:nvSpPr>
            <p:spPr>
              <a:xfrm>
                <a:off x="5143441" y="3124602"/>
                <a:ext cx="35067" cy="103077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087" extrusionOk="0">
                    <a:moveTo>
                      <a:pt x="1" y="1"/>
                    </a:moveTo>
                    <a:lnTo>
                      <a:pt x="1" y="2087"/>
                    </a:lnTo>
                    <a:lnTo>
                      <a:pt x="710" y="2087"/>
                    </a:lnTo>
                    <a:lnTo>
                      <a:pt x="710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5"/>
              <p:cNvSpPr/>
              <p:nvPr/>
            </p:nvSpPr>
            <p:spPr>
              <a:xfrm>
                <a:off x="5064122" y="3114032"/>
                <a:ext cx="15953" cy="7927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605" extrusionOk="0">
                    <a:moveTo>
                      <a:pt x="1" y="0"/>
                    </a:moveTo>
                    <a:lnTo>
                      <a:pt x="1" y="1605"/>
                    </a:lnTo>
                    <a:lnTo>
                      <a:pt x="322" y="1605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5"/>
              <p:cNvSpPr/>
              <p:nvPr/>
            </p:nvSpPr>
            <p:spPr>
              <a:xfrm>
                <a:off x="5064122" y="2963347"/>
                <a:ext cx="23855" cy="70134"/>
              </a:xfrm>
              <a:custGeom>
                <a:avLst/>
                <a:gdLst/>
                <a:ahLst/>
                <a:cxnLst/>
                <a:rect l="l" t="t" r="r" b="b"/>
                <a:pathLst>
                  <a:path w="483" h="1420" extrusionOk="0">
                    <a:moveTo>
                      <a:pt x="1" y="1"/>
                    </a:moveTo>
                    <a:lnTo>
                      <a:pt x="1" y="1419"/>
                    </a:lnTo>
                    <a:lnTo>
                      <a:pt x="483" y="1419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5"/>
              <p:cNvSpPr/>
              <p:nvPr/>
            </p:nvSpPr>
            <p:spPr>
              <a:xfrm>
                <a:off x="5103781" y="2948333"/>
                <a:ext cx="45093" cy="29392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951" extrusionOk="0">
                    <a:moveTo>
                      <a:pt x="54" y="0"/>
                    </a:moveTo>
                    <a:lnTo>
                      <a:pt x="1" y="5950"/>
                    </a:lnTo>
                    <a:lnTo>
                      <a:pt x="913" y="5908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5"/>
              <p:cNvSpPr/>
              <p:nvPr/>
            </p:nvSpPr>
            <p:spPr>
              <a:xfrm>
                <a:off x="4649205" y="3231627"/>
                <a:ext cx="760952" cy="491677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9955" extrusionOk="0">
                    <a:moveTo>
                      <a:pt x="13753" y="0"/>
                    </a:moveTo>
                    <a:lnTo>
                      <a:pt x="9204" y="215"/>
                    </a:lnTo>
                    <a:cubicBezTo>
                      <a:pt x="8152" y="697"/>
                      <a:pt x="6806" y="857"/>
                      <a:pt x="5480" y="857"/>
                    </a:cubicBezTo>
                    <a:cubicBezTo>
                      <a:pt x="2826" y="857"/>
                      <a:pt x="249" y="215"/>
                      <a:pt x="249" y="215"/>
                    </a:cubicBezTo>
                    <a:lnTo>
                      <a:pt x="0" y="5869"/>
                    </a:lnTo>
                    <a:lnTo>
                      <a:pt x="5190" y="9955"/>
                    </a:lnTo>
                    <a:lnTo>
                      <a:pt x="6204" y="9764"/>
                    </a:lnTo>
                    <a:cubicBezTo>
                      <a:pt x="6388" y="9566"/>
                      <a:pt x="6573" y="9375"/>
                      <a:pt x="6803" y="9240"/>
                    </a:cubicBezTo>
                    <a:cubicBezTo>
                      <a:pt x="7023" y="9114"/>
                      <a:pt x="7276" y="9052"/>
                      <a:pt x="7529" y="9052"/>
                    </a:cubicBezTo>
                    <a:cubicBezTo>
                      <a:pt x="7824" y="9052"/>
                      <a:pt x="8119" y="9137"/>
                      <a:pt x="8361" y="9304"/>
                    </a:cubicBezTo>
                    <a:cubicBezTo>
                      <a:pt x="8696" y="8907"/>
                      <a:pt x="9215" y="8701"/>
                      <a:pt x="9731" y="8701"/>
                    </a:cubicBezTo>
                    <a:cubicBezTo>
                      <a:pt x="10043" y="8701"/>
                      <a:pt x="10355" y="8777"/>
                      <a:pt x="10624" y="8930"/>
                    </a:cubicBezTo>
                    <a:lnTo>
                      <a:pt x="10882" y="8883"/>
                    </a:lnTo>
                    <a:cubicBezTo>
                      <a:pt x="11147" y="7769"/>
                      <a:pt x="12274" y="6928"/>
                      <a:pt x="13412" y="6928"/>
                    </a:cubicBezTo>
                    <a:cubicBezTo>
                      <a:pt x="13593" y="6928"/>
                      <a:pt x="13775" y="6949"/>
                      <a:pt x="13954" y="6995"/>
                    </a:cubicBezTo>
                    <a:cubicBezTo>
                      <a:pt x="14113" y="7395"/>
                      <a:pt x="14232" y="7815"/>
                      <a:pt x="14308" y="8239"/>
                    </a:cubicBezTo>
                    <a:lnTo>
                      <a:pt x="14880" y="8128"/>
                    </a:lnTo>
                    <a:cubicBezTo>
                      <a:pt x="15052" y="8075"/>
                      <a:pt x="15228" y="8040"/>
                      <a:pt x="15406" y="8030"/>
                    </a:cubicBezTo>
                    <a:lnTo>
                      <a:pt x="137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5"/>
              <p:cNvSpPr/>
              <p:nvPr/>
            </p:nvSpPr>
            <p:spPr>
              <a:xfrm>
                <a:off x="5503494" y="2915934"/>
                <a:ext cx="151380" cy="162839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297" extrusionOk="0">
                    <a:moveTo>
                      <a:pt x="1425" y="1606"/>
                    </a:moveTo>
                    <a:cubicBezTo>
                      <a:pt x="1441" y="1606"/>
                      <a:pt x="1449" y="1609"/>
                      <a:pt x="1448" y="1614"/>
                    </a:cubicBezTo>
                    <a:cubicBezTo>
                      <a:pt x="1414" y="1628"/>
                      <a:pt x="1379" y="1634"/>
                      <a:pt x="1342" y="1634"/>
                    </a:cubicBezTo>
                    <a:cubicBezTo>
                      <a:pt x="1319" y="1634"/>
                      <a:pt x="1295" y="1632"/>
                      <a:pt x="1271" y="1628"/>
                    </a:cubicBezTo>
                    <a:cubicBezTo>
                      <a:pt x="1336" y="1616"/>
                      <a:pt x="1395" y="1606"/>
                      <a:pt x="1425" y="1606"/>
                    </a:cubicBezTo>
                    <a:close/>
                    <a:moveTo>
                      <a:pt x="596" y="1"/>
                    </a:moveTo>
                    <a:cubicBezTo>
                      <a:pt x="534" y="71"/>
                      <a:pt x="504" y="168"/>
                      <a:pt x="515" y="262"/>
                    </a:cubicBezTo>
                    <a:cubicBezTo>
                      <a:pt x="529" y="259"/>
                      <a:pt x="543" y="258"/>
                      <a:pt x="558" y="258"/>
                    </a:cubicBezTo>
                    <a:cubicBezTo>
                      <a:pt x="668" y="258"/>
                      <a:pt x="777" y="327"/>
                      <a:pt x="819" y="429"/>
                    </a:cubicBezTo>
                    <a:cubicBezTo>
                      <a:pt x="866" y="545"/>
                      <a:pt x="824" y="691"/>
                      <a:pt x="721" y="762"/>
                    </a:cubicBezTo>
                    <a:cubicBezTo>
                      <a:pt x="694" y="780"/>
                      <a:pt x="663" y="796"/>
                      <a:pt x="649" y="825"/>
                    </a:cubicBezTo>
                    <a:cubicBezTo>
                      <a:pt x="620" y="884"/>
                      <a:pt x="681" y="949"/>
                      <a:pt x="742" y="971"/>
                    </a:cubicBezTo>
                    <a:cubicBezTo>
                      <a:pt x="802" y="994"/>
                      <a:pt x="875" y="1003"/>
                      <a:pt x="916" y="1054"/>
                    </a:cubicBezTo>
                    <a:cubicBezTo>
                      <a:pt x="931" y="1225"/>
                      <a:pt x="779" y="1392"/>
                      <a:pt x="607" y="1393"/>
                    </a:cubicBezTo>
                    <a:cubicBezTo>
                      <a:pt x="690" y="1522"/>
                      <a:pt x="819" y="1620"/>
                      <a:pt x="965" y="1664"/>
                    </a:cubicBezTo>
                    <a:cubicBezTo>
                      <a:pt x="964" y="1670"/>
                      <a:pt x="972" y="1672"/>
                      <a:pt x="987" y="1672"/>
                    </a:cubicBezTo>
                    <a:cubicBezTo>
                      <a:pt x="1015" y="1672"/>
                      <a:pt x="1066" y="1664"/>
                      <a:pt x="1124" y="1654"/>
                    </a:cubicBezTo>
                    <a:cubicBezTo>
                      <a:pt x="1127" y="1670"/>
                      <a:pt x="1130" y="1687"/>
                      <a:pt x="1132" y="1702"/>
                    </a:cubicBezTo>
                    <a:cubicBezTo>
                      <a:pt x="1016" y="1760"/>
                      <a:pt x="890" y="1798"/>
                      <a:pt x="761" y="1815"/>
                    </a:cubicBezTo>
                    <a:cubicBezTo>
                      <a:pt x="741" y="1917"/>
                      <a:pt x="742" y="2057"/>
                      <a:pt x="841" y="2088"/>
                    </a:cubicBezTo>
                    <a:cubicBezTo>
                      <a:pt x="738" y="2241"/>
                      <a:pt x="553" y="2331"/>
                      <a:pt x="370" y="2331"/>
                    </a:cubicBezTo>
                    <a:cubicBezTo>
                      <a:pt x="313" y="2331"/>
                      <a:pt x="256" y="2323"/>
                      <a:pt x="203" y="2304"/>
                    </a:cubicBezTo>
                    <a:cubicBezTo>
                      <a:pt x="179" y="2296"/>
                      <a:pt x="155" y="2287"/>
                      <a:pt x="131" y="2287"/>
                    </a:cubicBezTo>
                    <a:cubicBezTo>
                      <a:pt x="122" y="2287"/>
                      <a:pt x="112" y="2289"/>
                      <a:pt x="103" y="2292"/>
                    </a:cubicBezTo>
                    <a:cubicBezTo>
                      <a:pt x="1" y="2331"/>
                      <a:pt x="118" y="2502"/>
                      <a:pt x="62" y="2597"/>
                    </a:cubicBezTo>
                    <a:cubicBezTo>
                      <a:pt x="145" y="2612"/>
                      <a:pt x="226" y="2627"/>
                      <a:pt x="308" y="2641"/>
                    </a:cubicBezTo>
                    <a:cubicBezTo>
                      <a:pt x="308" y="2748"/>
                      <a:pt x="308" y="2854"/>
                      <a:pt x="308" y="2961"/>
                    </a:cubicBezTo>
                    <a:cubicBezTo>
                      <a:pt x="491" y="2967"/>
                      <a:pt x="673" y="3001"/>
                      <a:pt x="845" y="3063"/>
                    </a:cubicBezTo>
                    <a:cubicBezTo>
                      <a:pt x="944" y="3098"/>
                      <a:pt x="1052" y="3232"/>
                      <a:pt x="962" y="3287"/>
                    </a:cubicBezTo>
                    <a:cubicBezTo>
                      <a:pt x="1054" y="3293"/>
                      <a:pt x="1147" y="3297"/>
                      <a:pt x="1239" y="3297"/>
                    </a:cubicBezTo>
                    <a:cubicBezTo>
                      <a:pt x="1544" y="3297"/>
                      <a:pt x="1849" y="3260"/>
                      <a:pt x="2145" y="3189"/>
                    </a:cubicBezTo>
                    <a:cubicBezTo>
                      <a:pt x="2052" y="3069"/>
                      <a:pt x="2008" y="2914"/>
                      <a:pt x="2022" y="2765"/>
                    </a:cubicBezTo>
                    <a:cubicBezTo>
                      <a:pt x="2100" y="2729"/>
                      <a:pt x="2186" y="2711"/>
                      <a:pt x="2272" y="2711"/>
                    </a:cubicBezTo>
                    <a:cubicBezTo>
                      <a:pt x="2360" y="2711"/>
                      <a:pt x="2447" y="2729"/>
                      <a:pt x="2526" y="2767"/>
                    </a:cubicBezTo>
                    <a:cubicBezTo>
                      <a:pt x="2590" y="2797"/>
                      <a:pt x="2658" y="2840"/>
                      <a:pt x="2725" y="2840"/>
                    </a:cubicBezTo>
                    <a:cubicBezTo>
                      <a:pt x="2741" y="2840"/>
                      <a:pt x="2757" y="2837"/>
                      <a:pt x="2773" y="2832"/>
                    </a:cubicBezTo>
                    <a:cubicBezTo>
                      <a:pt x="2862" y="2801"/>
                      <a:pt x="2890" y="2690"/>
                      <a:pt x="2903" y="2598"/>
                    </a:cubicBezTo>
                    <a:cubicBezTo>
                      <a:pt x="2870" y="2569"/>
                      <a:pt x="2826" y="2553"/>
                      <a:pt x="2782" y="2553"/>
                    </a:cubicBezTo>
                    <a:cubicBezTo>
                      <a:pt x="2773" y="2553"/>
                      <a:pt x="2765" y="2554"/>
                      <a:pt x="2756" y="2555"/>
                    </a:cubicBezTo>
                    <a:cubicBezTo>
                      <a:pt x="2721" y="2496"/>
                      <a:pt x="2706" y="2426"/>
                      <a:pt x="2715" y="2358"/>
                    </a:cubicBezTo>
                    <a:cubicBezTo>
                      <a:pt x="2791" y="2328"/>
                      <a:pt x="2872" y="2313"/>
                      <a:pt x="2954" y="2313"/>
                    </a:cubicBezTo>
                    <a:cubicBezTo>
                      <a:pt x="2991" y="2313"/>
                      <a:pt x="3028" y="2316"/>
                      <a:pt x="3065" y="2322"/>
                    </a:cubicBezTo>
                    <a:cubicBezTo>
                      <a:pt x="2966" y="2187"/>
                      <a:pt x="2836" y="2076"/>
                      <a:pt x="2688" y="1998"/>
                    </a:cubicBezTo>
                    <a:cubicBezTo>
                      <a:pt x="2504" y="1881"/>
                      <a:pt x="2431" y="1618"/>
                      <a:pt x="2527" y="1421"/>
                    </a:cubicBezTo>
                    <a:cubicBezTo>
                      <a:pt x="2366" y="1248"/>
                      <a:pt x="2058" y="1296"/>
                      <a:pt x="1892" y="1129"/>
                    </a:cubicBezTo>
                    <a:cubicBezTo>
                      <a:pt x="1719" y="954"/>
                      <a:pt x="1740" y="591"/>
                      <a:pt x="1500" y="534"/>
                    </a:cubicBezTo>
                    <a:cubicBezTo>
                      <a:pt x="1476" y="528"/>
                      <a:pt x="1450" y="526"/>
                      <a:pt x="1423" y="526"/>
                    </a:cubicBezTo>
                    <a:cubicBezTo>
                      <a:pt x="1385" y="526"/>
                      <a:pt x="1345" y="530"/>
                      <a:pt x="1308" y="530"/>
                    </a:cubicBezTo>
                    <a:cubicBezTo>
                      <a:pt x="1255" y="530"/>
                      <a:pt x="1206" y="522"/>
                      <a:pt x="1167" y="487"/>
                    </a:cubicBezTo>
                    <a:cubicBezTo>
                      <a:pt x="1129" y="452"/>
                      <a:pt x="1116" y="400"/>
                      <a:pt x="1097" y="352"/>
                    </a:cubicBezTo>
                    <a:cubicBezTo>
                      <a:pt x="1016" y="151"/>
                      <a:pt x="811" y="7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35"/>
              <p:cNvSpPr/>
              <p:nvPr/>
            </p:nvSpPr>
            <p:spPr>
              <a:xfrm>
                <a:off x="5535342" y="2961470"/>
                <a:ext cx="127130" cy="117993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389" extrusionOk="0">
                    <a:moveTo>
                      <a:pt x="427" y="1"/>
                    </a:moveTo>
                    <a:cubicBezTo>
                      <a:pt x="425" y="1"/>
                      <a:pt x="422" y="1"/>
                      <a:pt x="419" y="1"/>
                    </a:cubicBezTo>
                    <a:cubicBezTo>
                      <a:pt x="306" y="8"/>
                      <a:pt x="244" y="139"/>
                      <a:pt x="231" y="252"/>
                    </a:cubicBezTo>
                    <a:cubicBezTo>
                      <a:pt x="213" y="399"/>
                      <a:pt x="200" y="486"/>
                      <a:pt x="112" y="604"/>
                    </a:cubicBezTo>
                    <a:cubicBezTo>
                      <a:pt x="49" y="689"/>
                      <a:pt x="0" y="778"/>
                      <a:pt x="61" y="887"/>
                    </a:cubicBezTo>
                    <a:cubicBezTo>
                      <a:pt x="99" y="955"/>
                      <a:pt x="168" y="1002"/>
                      <a:pt x="239" y="1036"/>
                    </a:cubicBezTo>
                    <a:cubicBezTo>
                      <a:pt x="292" y="1061"/>
                      <a:pt x="360" y="1101"/>
                      <a:pt x="346" y="1158"/>
                    </a:cubicBezTo>
                    <a:cubicBezTo>
                      <a:pt x="341" y="1176"/>
                      <a:pt x="328" y="1191"/>
                      <a:pt x="322" y="1208"/>
                    </a:cubicBezTo>
                    <a:cubicBezTo>
                      <a:pt x="302" y="1258"/>
                      <a:pt x="336" y="1311"/>
                      <a:pt x="359" y="1359"/>
                    </a:cubicBezTo>
                    <a:cubicBezTo>
                      <a:pt x="394" y="1427"/>
                      <a:pt x="398" y="1528"/>
                      <a:pt x="329" y="1559"/>
                    </a:cubicBezTo>
                    <a:cubicBezTo>
                      <a:pt x="312" y="1565"/>
                      <a:pt x="294" y="1567"/>
                      <a:pt x="278" y="1574"/>
                    </a:cubicBezTo>
                    <a:cubicBezTo>
                      <a:pt x="213" y="1602"/>
                      <a:pt x="214" y="1704"/>
                      <a:pt x="264" y="1754"/>
                    </a:cubicBezTo>
                    <a:cubicBezTo>
                      <a:pt x="313" y="1804"/>
                      <a:pt x="389" y="1816"/>
                      <a:pt x="459" y="1826"/>
                    </a:cubicBezTo>
                    <a:cubicBezTo>
                      <a:pt x="409" y="1865"/>
                      <a:pt x="447" y="1952"/>
                      <a:pt x="507" y="1974"/>
                    </a:cubicBezTo>
                    <a:cubicBezTo>
                      <a:pt x="530" y="1982"/>
                      <a:pt x="553" y="1985"/>
                      <a:pt x="577" y="1985"/>
                    </a:cubicBezTo>
                    <a:cubicBezTo>
                      <a:pt x="616" y="1985"/>
                      <a:pt x="656" y="1978"/>
                      <a:pt x="696" y="1977"/>
                    </a:cubicBezTo>
                    <a:cubicBezTo>
                      <a:pt x="698" y="1977"/>
                      <a:pt x="700" y="1977"/>
                      <a:pt x="703" y="1977"/>
                    </a:cubicBezTo>
                    <a:cubicBezTo>
                      <a:pt x="829" y="1977"/>
                      <a:pt x="968" y="2067"/>
                      <a:pt x="962" y="2193"/>
                    </a:cubicBezTo>
                    <a:cubicBezTo>
                      <a:pt x="947" y="2200"/>
                      <a:pt x="932" y="2208"/>
                      <a:pt x="917" y="2214"/>
                    </a:cubicBezTo>
                    <a:cubicBezTo>
                      <a:pt x="902" y="2299"/>
                      <a:pt x="985" y="2376"/>
                      <a:pt x="1069" y="2387"/>
                    </a:cubicBezTo>
                    <a:cubicBezTo>
                      <a:pt x="1080" y="2388"/>
                      <a:pt x="1090" y="2389"/>
                      <a:pt x="1100" y="2389"/>
                    </a:cubicBezTo>
                    <a:cubicBezTo>
                      <a:pt x="1175" y="2389"/>
                      <a:pt x="1248" y="2355"/>
                      <a:pt x="1315" y="2320"/>
                    </a:cubicBezTo>
                    <a:cubicBezTo>
                      <a:pt x="1390" y="2280"/>
                      <a:pt x="1467" y="2235"/>
                      <a:pt x="1553" y="2228"/>
                    </a:cubicBezTo>
                    <a:lnTo>
                      <a:pt x="1553" y="2228"/>
                    </a:lnTo>
                    <a:cubicBezTo>
                      <a:pt x="1545" y="2272"/>
                      <a:pt x="1536" y="2317"/>
                      <a:pt x="1529" y="2361"/>
                    </a:cubicBezTo>
                    <a:cubicBezTo>
                      <a:pt x="1576" y="2370"/>
                      <a:pt x="1625" y="2374"/>
                      <a:pt x="1674" y="2374"/>
                    </a:cubicBezTo>
                    <a:cubicBezTo>
                      <a:pt x="1829" y="2374"/>
                      <a:pt x="1985" y="2331"/>
                      <a:pt x="2117" y="2249"/>
                    </a:cubicBezTo>
                    <a:cubicBezTo>
                      <a:pt x="2155" y="2225"/>
                      <a:pt x="2192" y="2197"/>
                      <a:pt x="2214" y="2158"/>
                    </a:cubicBezTo>
                    <a:cubicBezTo>
                      <a:pt x="2237" y="2118"/>
                      <a:pt x="2241" y="2070"/>
                      <a:pt x="2256" y="2027"/>
                    </a:cubicBezTo>
                    <a:cubicBezTo>
                      <a:pt x="2269" y="1982"/>
                      <a:pt x="2299" y="1938"/>
                      <a:pt x="2345" y="1931"/>
                    </a:cubicBezTo>
                    <a:cubicBezTo>
                      <a:pt x="2364" y="1955"/>
                      <a:pt x="2394" y="1966"/>
                      <a:pt x="2425" y="1966"/>
                    </a:cubicBezTo>
                    <a:cubicBezTo>
                      <a:pt x="2452" y="1966"/>
                      <a:pt x="2480" y="1957"/>
                      <a:pt x="2501" y="1941"/>
                    </a:cubicBezTo>
                    <a:cubicBezTo>
                      <a:pt x="2548" y="1906"/>
                      <a:pt x="2568" y="1846"/>
                      <a:pt x="2570" y="1789"/>
                    </a:cubicBezTo>
                    <a:cubicBezTo>
                      <a:pt x="2573" y="1681"/>
                      <a:pt x="2503" y="1566"/>
                      <a:pt x="2397" y="1545"/>
                    </a:cubicBezTo>
                    <a:cubicBezTo>
                      <a:pt x="2439" y="1516"/>
                      <a:pt x="2422" y="1452"/>
                      <a:pt x="2393" y="1411"/>
                    </a:cubicBezTo>
                    <a:cubicBezTo>
                      <a:pt x="2363" y="1370"/>
                      <a:pt x="2324" y="1329"/>
                      <a:pt x="2331" y="1280"/>
                    </a:cubicBezTo>
                    <a:cubicBezTo>
                      <a:pt x="2345" y="1195"/>
                      <a:pt x="2478" y="1188"/>
                      <a:pt x="2515" y="1110"/>
                    </a:cubicBezTo>
                    <a:cubicBezTo>
                      <a:pt x="2548" y="1041"/>
                      <a:pt x="2486" y="966"/>
                      <a:pt x="2436" y="909"/>
                    </a:cubicBezTo>
                    <a:cubicBezTo>
                      <a:pt x="2415" y="885"/>
                      <a:pt x="2394" y="856"/>
                      <a:pt x="2397" y="825"/>
                    </a:cubicBezTo>
                    <a:cubicBezTo>
                      <a:pt x="2400" y="806"/>
                      <a:pt x="2411" y="789"/>
                      <a:pt x="2416" y="771"/>
                    </a:cubicBezTo>
                    <a:cubicBezTo>
                      <a:pt x="2435" y="709"/>
                      <a:pt x="2381" y="636"/>
                      <a:pt x="2316" y="636"/>
                    </a:cubicBezTo>
                    <a:cubicBezTo>
                      <a:pt x="2295" y="679"/>
                      <a:pt x="2274" y="720"/>
                      <a:pt x="2251" y="761"/>
                    </a:cubicBezTo>
                    <a:cubicBezTo>
                      <a:pt x="2209" y="741"/>
                      <a:pt x="2164" y="721"/>
                      <a:pt x="2118" y="721"/>
                    </a:cubicBezTo>
                    <a:cubicBezTo>
                      <a:pt x="2113" y="721"/>
                      <a:pt x="2107" y="722"/>
                      <a:pt x="2102" y="722"/>
                    </a:cubicBezTo>
                    <a:cubicBezTo>
                      <a:pt x="2049" y="727"/>
                      <a:pt x="1998" y="771"/>
                      <a:pt x="2005" y="824"/>
                    </a:cubicBezTo>
                    <a:cubicBezTo>
                      <a:pt x="2008" y="848"/>
                      <a:pt x="2024" y="868"/>
                      <a:pt x="2034" y="892"/>
                    </a:cubicBezTo>
                    <a:cubicBezTo>
                      <a:pt x="2063" y="955"/>
                      <a:pt x="2048" y="1036"/>
                      <a:pt x="1998" y="1085"/>
                    </a:cubicBezTo>
                    <a:cubicBezTo>
                      <a:pt x="1920" y="1070"/>
                      <a:pt x="1842" y="1055"/>
                      <a:pt x="1763" y="1039"/>
                    </a:cubicBezTo>
                    <a:cubicBezTo>
                      <a:pt x="1714" y="1125"/>
                      <a:pt x="1673" y="1215"/>
                      <a:pt x="1641" y="1309"/>
                    </a:cubicBezTo>
                    <a:cubicBezTo>
                      <a:pt x="1571" y="1300"/>
                      <a:pt x="1502" y="1290"/>
                      <a:pt x="1432" y="1281"/>
                    </a:cubicBezTo>
                    <a:lnTo>
                      <a:pt x="1432" y="1281"/>
                    </a:lnTo>
                    <a:cubicBezTo>
                      <a:pt x="1473" y="1340"/>
                      <a:pt x="1415" y="1427"/>
                      <a:pt x="1344" y="1440"/>
                    </a:cubicBezTo>
                    <a:cubicBezTo>
                      <a:pt x="1333" y="1442"/>
                      <a:pt x="1323" y="1443"/>
                      <a:pt x="1313" y="1443"/>
                    </a:cubicBezTo>
                    <a:cubicBezTo>
                      <a:pt x="1253" y="1443"/>
                      <a:pt x="1194" y="1413"/>
                      <a:pt x="1141" y="1382"/>
                    </a:cubicBezTo>
                    <a:cubicBezTo>
                      <a:pt x="1194" y="1352"/>
                      <a:pt x="1156" y="1269"/>
                      <a:pt x="1108" y="1231"/>
                    </a:cubicBezTo>
                    <a:cubicBezTo>
                      <a:pt x="1060" y="1192"/>
                      <a:pt x="1000" y="1138"/>
                      <a:pt x="1025" y="1082"/>
                    </a:cubicBezTo>
                    <a:cubicBezTo>
                      <a:pt x="1038" y="1056"/>
                      <a:pt x="1068" y="1041"/>
                      <a:pt x="1092" y="1022"/>
                    </a:cubicBezTo>
                    <a:cubicBezTo>
                      <a:pt x="1111" y="1006"/>
                      <a:pt x="1126" y="979"/>
                      <a:pt x="1121" y="956"/>
                    </a:cubicBezTo>
                    <a:cubicBezTo>
                      <a:pt x="1118" y="952"/>
                      <a:pt x="1117" y="948"/>
                      <a:pt x="1114" y="944"/>
                    </a:cubicBezTo>
                    <a:cubicBezTo>
                      <a:pt x="1078" y="926"/>
                      <a:pt x="1043" y="910"/>
                      <a:pt x="1007" y="892"/>
                    </a:cubicBezTo>
                    <a:cubicBezTo>
                      <a:pt x="1027" y="829"/>
                      <a:pt x="1027" y="759"/>
                      <a:pt x="1006" y="696"/>
                    </a:cubicBezTo>
                    <a:cubicBezTo>
                      <a:pt x="996" y="667"/>
                      <a:pt x="980" y="638"/>
                      <a:pt x="954" y="620"/>
                    </a:cubicBezTo>
                    <a:cubicBezTo>
                      <a:pt x="936" y="608"/>
                      <a:pt x="916" y="604"/>
                      <a:pt x="894" y="604"/>
                    </a:cubicBezTo>
                    <a:cubicBezTo>
                      <a:pt x="862" y="604"/>
                      <a:pt x="829" y="613"/>
                      <a:pt x="797" y="620"/>
                    </a:cubicBezTo>
                    <a:cubicBezTo>
                      <a:pt x="780" y="624"/>
                      <a:pt x="763" y="626"/>
                      <a:pt x="748" y="626"/>
                    </a:cubicBezTo>
                    <a:cubicBezTo>
                      <a:pt x="674" y="626"/>
                      <a:pt x="637" y="578"/>
                      <a:pt x="659" y="493"/>
                    </a:cubicBezTo>
                    <a:cubicBezTo>
                      <a:pt x="665" y="471"/>
                      <a:pt x="806" y="182"/>
                      <a:pt x="802" y="182"/>
                    </a:cubicBezTo>
                    <a:lnTo>
                      <a:pt x="802" y="182"/>
                    </a:lnTo>
                    <a:cubicBezTo>
                      <a:pt x="802" y="182"/>
                      <a:pt x="802" y="182"/>
                      <a:pt x="802" y="182"/>
                    </a:cubicBezTo>
                    <a:cubicBezTo>
                      <a:pt x="796" y="182"/>
                      <a:pt x="791" y="182"/>
                      <a:pt x="786" y="182"/>
                    </a:cubicBezTo>
                    <a:cubicBezTo>
                      <a:pt x="654" y="182"/>
                      <a:pt x="562" y="1"/>
                      <a:pt x="427" y="1"/>
                    </a:cubicBez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5"/>
              <p:cNvSpPr/>
              <p:nvPr/>
            </p:nvSpPr>
            <p:spPr>
              <a:xfrm>
                <a:off x="5576343" y="3229405"/>
                <a:ext cx="275102" cy="137798"/>
              </a:xfrm>
              <a:custGeom>
                <a:avLst/>
                <a:gdLst/>
                <a:ahLst/>
                <a:cxnLst/>
                <a:rect l="l" t="t" r="r" b="b"/>
                <a:pathLst>
                  <a:path w="5570" h="2790" extrusionOk="0">
                    <a:moveTo>
                      <a:pt x="3545" y="1"/>
                    </a:moveTo>
                    <a:cubicBezTo>
                      <a:pt x="3519" y="1"/>
                      <a:pt x="3494" y="6"/>
                      <a:pt x="3471" y="18"/>
                    </a:cubicBezTo>
                    <a:cubicBezTo>
                      <a:pt x="3370" y="72"/>
                      <a:pt x="3330" y="197"/>
                      <a:pt x="3328" y="310"/>
                    </a:cubicBezTo>
                    <a:cubicBezTo>
                      <a:pt x="3307" y="304"/>
                      <a:pt x="3285" y="301"/>
                      <a:pt x="3264" y="301"/>
                    </a:cubicBezTo>
                    <a:cubicBezTo>
                      <a:pt x="3070" y="301"/>
                      <a:pt x="2900" y="552"/>
                      <a:pt x="3006" y="727"/>
                    </a:cubicBezTo>
                    <a:cubicBezTo>
                      <a:pt x="2974" y="735"/>
                      <a:pt x="2941" y="738"/>
                      <a:pt x="2908" y="738"/>
                    </a:cubicBezTo>
                    <a:cubicBezTo>
                      <a:pt x="2789" y="738"/>
                      <a:pt x="2669" y="691"/>
                      <a:pt x="2582" y="608"/>
                    </a:cubicBezTo>
                    <a:cubicBezTo>
                      <a:pt x="2691" y="555"/>
                      <a:pt x="2761" y="430"/>
                      <a:pt x="2749" y="308"/>
                    </a:cubicBezTo>
                    <a:lnTo>
                      <a:pt x="2749" y="308"/>
                    </a:lnTo>
                    <a:cubicBezTo>
                      <a:pt x="2739" y="309"/>
                      <a:pt x="2729" y="310"/>
                      <a:pt x="2718" y="310"/>
                    </a:cubicBezTo>
                    <a:cubicBezTo>
                      <a:pt x="2674" y="310"/>
                      <a:pt x="2631" y="299"/>
                      <a:pt x="2592" y="278"/>
                    </a:cubicBezTo>
                    <a:cubicBezTo>
                      <a:pt x="2592" y="209"/>
                      <a:pt x="2592" y="140"/>
                      <a:pt x="2592" y="70"/>
                    </a:cubicBezTo>
                    <a:cubicBezTo>
                      <a:pt x="2586" y="69"/>
                      <a:pt x="2581" y="69"/>
                      <a:pt x="2575" y="69"/>
                    </a:cubicBezTo>
                    <a:cubicBezTo>
                      <a:pt x="2453" y="69"/>
                      <a:pt x="2334" y="159"/>
                      <a:pt x="2306" y="278"/>
                    </a:cubicBezTo>
                    <a:cubicBezTo>
                      <a:pt x="2289" y="348"/>
                      <a:pt x="2300" y="423"/>
                      <a:pt x="2282" y="493"/>
                    </a:cubicBezTo>
                    <a:cubicBezTo>
                      <a:pt x="2236" y="683"/>
                      <a:pt x="2015" y="762"/>
                      <a:pt x="1825" y="810"/>
                    </a:cubicBezTo>
                    <a:cubicBezTo>
                      <a:pt x="1867" y="930"/>
                      <a:pt x="1894" y="1055"/>
                      <a:pt x="1906" y="1181"/>
                    </a:cubicBezTo>
                    <a:cubicBezTo>
                      <a:pt x="1821" y="1188"/>
                      <a:pt x="1736" y="1195"/>
                      <a:pt x="1651" y="1201"/>
                    </a:cubicBezTo>
                    <a:cubicBezTo>
                      <a:pt x="1692" y="1270"/>
                      <a:pt x="1690" y="1363"/>
                      <a:pt x="1646" y="1429"/>
                    </a:cubicBezTo>
                    <a:cubicBezTo>
                      <a:pt x="1618" y="1434"/>
                      <a:pt x="1590" y="1436"/>
                      <a:pt x="1561" y="1436"/>
                    </a:cubicBezTo>
                    <a:cubicBezTo>
                      <a:pt x="1497" y="1436"/>
                      <a:pt x="1432" y="1423"/>
                      <a:pt x="1372" y="1398"/>
                    </a:cubicBezTo>
                    <a:lnTo>
                      <a:pt x="1405" y="1151"/>
                    </a:lnTo>
                    <a:cubicBezTo>
                      <a:pt x="1268" y="1112"/>
                      <a:pt x="1094" y="998"/>
                      <a:pt x="1160" y="873"/>
                    </a:cubicBezTo>
                    <a:lnTo>
                      <a:pt x="1160" y="873"/>
                    </a:lnTo>
                    <a:cubicBezTo>
                      <a:pt x="1140" y="876"/>
                      <a:pt x="1120" y="878"/>
                      <a:pt x="1099" y="878"/>
                    </a:cubicBezTo>
                    <a:cubicBezTo>
                      <a:pt x="1019" y="878"/>
                      <a:pt x="939" y="857"/>
                      <a:pt x="868" y="817"/>
                    </a:cubicBezTo>
                    <a:cubicBezTo>
                      <a:pt x="891" y="661"/>
                      <a:pt x="743" y="522"/>
                      <a:pt x="588" y="494"/>
                    </a:cubicBezTo>
                    <a:cubicBezTo>
                      <a:pt x="559" y="489"/>
                      <a:pt x="530" y="487"/>
                      <a:pt x="501" y="487"/>
                    </a:cubicBezTo>
                    <a:cubicBezTo>
                      <a:pt x="374" y="487"/>
                      <a:pt x="249" y="530"/>
                      <a:pt x="128" y="572"/>
                    </a:cubicBezTo>
                    <a:cubicBezTo>
                      <a:pt x="79" y="610"/>
                      <a:pt x="110" y="705"/>
                      <a:pt x="171" y="708"/>
                    </a:cubicBezTo>
                    <a:cubicBezTo>
                      <a:pt x="10" y="776"/>
                      <a:pt x="1" y="1023"/>
                      <a:pt x="112" y="1159"/>
                    </a:cubicBezTo>
                    <a:cubicBezTo>
                      <a:pt x="225" y="1294"/>
                      <a:pt x="407" y="1345"/>
                      <a:pt x="577" y="1391"/>
                    </a:cubicBezTo>
                    <a:cubicBezTo>
                      <a:pt x="536" y="1487"/>
                      <a:pt x="495" y="1583"/>
                      <a:pt x="455" y="1680"/>
                    </a:cubicBezTo>
                    <a:cubicBezTo>
                      <a:pt x="565" y="1710"/>
                      <a:pt x="675" y="1739"/>
                      <a:pt x="785" y="1769"/>
                    </a:cubicBezTo>
                    <a:cubicBezTo>
                      <a:pt x="789" y="1954"/>
                      <a:pt x="794" y="2139"/>
                      <a:pt x="798" y="2324"/>
                    </a:cubicBezTo>
                    <a:cubicBezTo>
                      <a:pt x="798" y="2363"/>
                      <a:pt x="799" y="2402"/>
                      <a:pt x="815" y="2438"/>
                    </a:cubicBezTo>
                    <a:cubicBezTo>
                      <a:pt x="838" y="2494"/>
                      <a:pt x="899" y="2530"/>
                      <a:pt x="959" y="2530"/>
                    </a:cubicBezTo>
                    <a:cubicBezTo>
                      <a:pt x="970" y="2530"/>
                      <a:pt x="980" y="2529"/>
                      <a:pt x="990" y="2527"/>
                    </a:cubicBezTo>
                    <a:lnTo>
                      <a:pt x="990" y="2527"/>
                    </a:lnTo>
                    <a:cubicBezTo>
                      <a:pt x="918" y="2555"/>
                      <a:pt x="882" y="2658"/>
                      <a:pt x="929" y="2722"/>
                    </a:cubicBezTo>
                    <a:cubicBezTo>
                      <a:pt x="970" y="2770"/>
                      <a:pt x="1024" y="2789"/>
                      <a:pt x="1084" y="2789"/>
                    </a:cubicBezTo>
                    <a:cubicBezTo>
                      <a:pt x="1188" y="2789"/>
                      <a:pt x="1306" y="2730"/>
                      <a:pt x="1389" y="2658"/>
                    </a:cubicBezTo>
                    <a:cubicBezTo>
                      <a:pt x="1513" y="2547"/>
                      <a:pt x="1641" y="2403"/>
                      <a:pt x="1804" y="2403"/>
                    </a:cubicBezTo>
                    <a:cubicBezTo>
                      <a:pt x="1811" y="2403"/>
                      <a:pt x="1817" y="2403"/>
                      <a:pt x="1824" y="2403"/>
                    </a:cubicBezTo>
                    <a:cubicBezTo>
                      <a:pt x="1964" y="2413"/>
                      <a:pt x="2084" y="2533"/>
                      <a:pt x="2221" y="2533"/>
                    </a:cubicBezTo>
                    <a:cubicBezTo>
                      <a:pt x="2231" y="2533"/>
                      <a:pt x="2240" y="2533"/>
                      <a:pt x="2250" y="2532"/>
                    </a:cubicBezTo>
                    <a:cubicBezTo>
                      <a:pt x="2379" y="2515"/>
                      <a:pt x="2462" y="2391"/>
                      <a:pt x="2560" y="2305"/>
                    </a:cubicBezTo>
                    <a:cubicBezTo>
                      <a:pt x="2612" y="2261"/>
                      <a:pt x="2688" y="2231"/>
                      <a:pt x="2756" y="2231"/>
                    </a:cubicBezTo>
                    <a:cubicBezTo>
                      <a:pt x="2816" y="2231"/>
                      <a:pt x="2870" y="2255"/>
                      <a:pt x="2892" y="2312"/>
                    </a:cubicBezTo>
                    <a:cubicBezTo>
                      <a:pt x="2806" y="2345"/>
                      <a:pt x="2840" y="2488"/>
                      <a:pt x="2922" y="2529"/>
                    </a:cubicBezTo>
                    <a:cubicBezTo>
                      <a:pt x="3006" y="2571"/>
                      <a:pt x="3104" y="2554"/>
                      <a:pt x="3196" y="2566"/>
                    </a:cubicBezTo>
                    <a:cubicBezTo>
                      <a:pt x="3288" y="2577"/>
                      <a:pt x="3391" y="2650"/>
                      <a:pt x="3370" y="2740"/>
                    </a:cubicBezTo>
                    <a:cubicBezTo>
                      <a:pt x="3457" y="2729"/>
                      <a:pt x="3543" y="2717"/>
                      <a:pt x="3629" y="2705"/>
                    </a:cubicBezTo>
                    <a:cubicBezTo>
                      <a:pt x="3659" y="2493"/>
                      <a:pt x="3867" y="2327"/>
                      <a:pt x="4079" y="2327"/>
                    </a:cubicBezTo>
                    <a:cubicBezTo>
                      <a:pt x="4108" y="2327"/>
                      <a:pt x="4138" y="2330"/>
                      <a:pt x="4167" y="2336"/>
                    </a:cubicBezTo>
                    <a:cubicBezTo>
                      <a:pt x="4161" y="2565"/>
                      <a:pt x="4368" y="2777"/>
                      <a:pt x="4598" y="2777"/>
                    </a:cubicBezTo>
                    <a:cubicBezTo>
                      <a:pt x="4827" y="2776"/>
                      <a:pt x="5033" y="2562"/>
                      <a:pt x="5026" y="2333"/>
                    </a:cubicBezTo>
                    <a:cubicBezTo>
                      <a:pt x="5023" y="2249"/>
                      <a:pt x="4999" y="2157"/>
                      <a:pt x="5049" y="2091"/>
                    </a:cubicBezTo>
                    <a:cubicBezTo>
                      <a:pt x="5108" y="2010"/>
                      <a:pt x="5234" y="2022"/>
                      <a:pt x="5317" y="1965"/>
                    </a:cubicBezTo>
                    <a:cubicBezTo>
                      <a:pt x="5472" y="1860"/>
                      <a:pt x="5390" y="1621"/>
                      <a:pt x="5293" y="1460"/>
                    </a:cubicBezTo>
                    <a:lnTo>
                      <a:pt x="5534" y="1350"/>
                    </a:lnTo>
                    <a:cubicBezTo>
                      <a:pt x="5569" y="1129"/>
                      <a:pt x="5285" y="1010"/>
                      <a:pt x="5063" y="972"/>
                    </a:cubicBezTo>
                    <a:cubicBezTo>
                      <a:pt x="5119" y="895"/>
                      <a:pt x="5175" y="818"/>
                      <a:pt x="5230" y="741"/>
                    </a:cubicBezTo>
                    <a:cubicBezTo>
                      <a:pt x="5218" y="625"/>
                      <a:pt x="5084" y="565"/>
                      <a:pt x="4966" y="565"/>
                    </a:cubicBezTo>
                    <a:cubicBezTo>
                      <a:pt x="4958" y="565"/>
                      <a:pt x="4949" y="565"/>
                      <a:pt x="4941" y="566"/>
                    </a:cubicBezTo>
                    <a:cubicBezTo>
                      <a:pt x="4830" y="575"/>
                      <a:pt x="4721" y="618"/>
                      <a:pt x="4610" y="618"/>
                    </a:cubicBezTo>
                    <a:cubicBezTo>
                      <a:pt x="4597" y="618"/>
                      <a:pt x="4584" y="617"/>
                      <a:pt x="4571" y="616"/>
                    </a:cubicBezTo>
                    <a:cubicBezTo>
                      <a:pt x="4508" y="610"/>
                      <a:pt x="4446" y="587"/>
                      <a:pt x="4383" y="587"/>
                    </a:cubicBezTo>
                    <a:cubicBezTo>
                      <a:pt x="4374" y="587"/>
                      <a:pt x="4365" y="588"/>
                      <a:pt x="4355" y="589"/>
                    </a:cubicBezTo>
                    <a:cubicBezTo>
                      <a:pt x="4283" y="599"/>
                      <a:pt x="4211" y="676"/>
                      <a:pt x="4245" y="741"/>
                    </a:cubicBezTo>
                    <a:cubicBezTo>
                      <a:pt x="4172" y="741"/>
                      <a:pt x="4100" y="742"/>
                      <a:pt x="4027" y="742"/>
                    </a:cubicBezTo>
                    <a:cubicBezTo>
                      <a:pt x="4028" y="558"/>
                      <a:pt x="3854" y="397"/>
                      <a:pt x="3674" y="397"/>
                    </a:cubicBezTo>
                    <a:cubicBezTo>
                      <a:pt x="3653" y="397"/>
                      <a:pt x="3632" y="400"/>
                      <a:pt x="3611" y="404"/>
                    </a:cubicBezTo>
                    <a:cubicBezTo>
                      <a:pt x="3569" y="313"/>
                      <a:pt x="3619" y="190"/>
                      <a:pt x="3713" y="152"/>
                    </a:cubicBezTo>
                    <a:cubicBezTo>
                      <a:pt x="3725" y="65"/>
                      <a:pt x="3634" y="1"/>
                      <a:pt x="35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5"/>
              <p:cNvSpPr/>
              <p:nvPr/>
            </p:nvSpPr>
            <p:spPr>
              <a:xfrm>
                <a:off x="5591505" y="3293462"/>
                <a:ext cx="217859" cy="74776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1514" extrusionOk="0">
                    <a:moveTo>
                      <a:pt x="501" y="1"/>
                    </a:moveTo>
                    <a:cubicBezTo>
                      <a:pt x="459" y="1"/>
                      <a:pt x="415" y="41"/>
                      <a:pt x="406" y="86"/>
                    </a:cubicBezTo>
                    <a:cubicBezTo>
                      <a:pt x="396" y="142"/>
                      <a:pt x="422" y="199"/>
                      <a:pt x="446" y="251"/>
                    </a:cubicBezTo>
                    <a:lnTo>
                      <a:pt x="249" y="277"/>
                    </a:lnTo>
                    <a:cubicBezTo>
                      <a:pt x="283" y="346"/>
                      <a:pt x="302" y="423"/>
                      <a:pt x="303" y="501"/>
                    </a:cubicBezTo>
                    <a:cubicBezTo>
                      <a:pt x="270" y="506"/>
                      <a:pt x="238" y="512"/>
                      <a:pt x="206" y="518"/>
                    </a:cubicBezTo>
                    <a:cubicBezTo>
                      <a:pt x="193" y="461"/>
                      <a:pt x="136" y="420"/>
                      <a:pt x="80" y="420"/>
                    </a:cubicBezTo>
                    <a:cubicBezTo>
                      <a:pt x="71" y="420"/>
                      <a:pt x="63" y="421"/>
                      <a:pt x="54" y="423"/>
                    </a:cubicBezTo>
                    <a:cubicBezTo>
                      <a:pt x="91" y="550"/>
                      <a:pt x="0" y="712"/>
                      <a:pt x="92" y="809"/>
                    </a:cubicBezTo>
                    <a:cubicBezTo>
                      <a:pt x="119" y="838"/>
                      <a:pt x="158" y="852"/>
                      <a:pt x="195" y="867"/>
                    </a:cubicBezTo>
                    <a:cubicBezTo>
                      <a:pt x="297" y="907"/>
                      <a:pt x="400" y="947"/>
                      <a:pt x="502" y="987"/>
                    </a:cubicBezTo>
                    <a:cubicBezTo>
                      <a:pt x="468" y="996"/>
                      <a:pt x="451" y="1044"/>
                      <a:pt x="473" y="1073"/>
                    </a:cubicBezTo>
                    <a:cubicBezTo>
                      <a:pt x="510" y="1169"/>
                      <a:pt x="637" y="1182"/>
                      <a:pt x="740" y="1191"/>
                    </a:cubicBezTo>
                    <a:cubicBezTo>
                      <a:pt x="842" y="1199"/>
                      <a:pt x="971" y="1251"/>
                      <a:pt x="964" y="1354"/>
                    </a:cubicBezTo>
                    <a:cubicBezTo>
                      <a:pt x="1044" y="1394"/>
                      <a:pt x="1133" y="1415"/>
                      <a:pt x="1223" y="1415"/>
                    </a:cubicBezTo>
                    <a:cubicBezTo>
                      <a:pt x="1257" y="1415"/>
                      <a:pt x="1291" y="1412"/>
                      <a:pt x="1324" y="1406"/>
                    </a:cubicBezTo>
                    <a:cubicBezTo>
                      <a:pt x="1304" y="1361"/>
                      <a:pt x="1323" y="1300"/>
                      <a:pt x="1365" y="1274"/>
                    </a:cubicBezTo>
                    <a:cubicBezTo>
                      <a:pt x="1381" y="1264"/>
                      <a:pt x="1400" y="1259"/>
                      <a:pt x="1419" y="1259"/>
                    </a:cubicBezTo>
                    <a:cubicBezTo>
                      <a:pt x="1450" y="1259"/>
                      <a:pt x="1482" y="1272"/>
                      <a:pt x="1502" y="1297"/>
                    </a:cubicBezTo>
                    <a:cubicBezTo>
                      <a:pt x="1505" y="1346"/>
                      <a:pt x="1507" y="1394"/>
                      <a:pt x="1509" y="1443"/>
                    </a:cubicBezTo>
                    <a:cubicBezTo>
                      <a:pt x="1532" y="1462"/>
                      <a:pt x="1562" y="1472"/>
                      <a:pt x="1593" y="1472"/>
                    </a:cubicBezTo>
                    <a:cubicBezTo>
                      <a:pt x="1623" y="1472"/>
                      <a:pt x="1654" y="1462"/>
                      <a:pt x="1677" y="1442"/>
                    </a:cubicBezTo>
                    <a:cubicBezTo>
                      <a:pt x="1723" y="1402"/>
                      <a:pt x="1734" y="1328"/>
                      <a:pt x="1703" y="1276"/>
                    </a:cubicBezTo>
                    <a:cubicBezTo>
                      <a:pt x="1791" y="1259"/>
                      <a:pt x="1822" y="1121"/>
                      <a:pt x="1750" y="1067"/>
                    </a:cubicBezTo>
                    <a:cubicBezTo>
                      <a:pt x="1801" y="1025"/>
                      <a:pt x="1855" y="981"/>
                      <a:pt x="1919" y="968"/>
                    </a:cubicBezTo>
                    <a:cubicBezTo>
                      <a:pt x="1929" y="966"/>
                      <a:pt x="1939" y="965"/>
                      <a:pt x="1949" y="965"/>
                    </a:cubicBezTo>
                    <a:cubicBezTo>
                      <a:pt x="2006" y="965"/>
                      <a:pt x="2065" y="994"/>
                      <a:pt x="2081" y="1048"/>
                    </a:cubicBezTo>
                    <a:cubicBezTo>
                      <a:pt x="2089" y="1073"/>
                      <a:pt x="2087" y="1103"/>
                      <a:pt x="2103" y="1124"/>
                    </a:cubicBezTo>
                    <a:cubicBezTo>
                      <a:pt x="2118" y="1143"/>
                      <a:pt x="2141" y="1148"/>
                      <a:pt x="2166" y="1148"/>
                    </a:cubicBezTo>
                    <a:cubicBezTo>
                      <a:pt x="2180" y="1148"/>
                      <a:pt x="2195" y="1146"/>
                      <a:pt x="2208" y="1144"/>
                    </a:cubicBezTo>
                    <a:cubicBezTo>
                      <a:pt x="2247" y="1137"/>
                      <a:pt x="2286" y="1132"/>
                      <a:pt x="2325" y="1132"/>
                    </a:cubicBezTo>
                    <a:cubicBezTo>
                      <a:pt x="2363" y="1132"/>
                      <a:pt x="2400" y="1137"/>
                      <a:pt x="2435" y="1153"/>
                    </a:cubicBezTo>
                    <a:cubicBezTo>
                      <a:pt x="2504" y="1185"/>
                      <a:pt x="2549" y="1280"/>
                      <a:pt x="2504" y="1343"/>
                    </a:cubicBezTo>
                    <a:cubicBezTo>
                      <a:pt x="2559" y="1352"/>
                      <a:pt x="2616" y="1362"/>
                      <a:pt x="2672" y="1362"/>
                    </a:cubicBezTo>
                    <a:cubicBezTo>
                      <a:pt x="2708" y="1362"/>
                      <a:pt x="2744" y="1358"/>
                      <a:pt x="2778" y="1347"/>
                    </a:cubicBezTo>
                    <a:cubicBezTo>
                      <a:pt x="2866" y="1318"/>
                      <a:pt x="2943" y="1231"/>
                      <a:pt x="2926" y="1141"/>
                    </a:cubicBezTo>
                    <a:lnTo>
                      <a:pt x="3160" y="1025"/>
                    </a:lnTo>
                    <a:cubicBezTo>
                      <a:pt x="3199" y="1133"/>
                      <a:pt x="3339" y="1158"/>
                      <a:pt x="3453" y="1172"/>
                    </a:cubicBezTo>
                    <a:cubicBezTo>
                      <a:pt x="3567" y="1185"/>
                      <a:pt x="3707" y="1237"/>
                      <a:pt x="3713" y="1352"/>
                    </a:cubicBezTo>
                    <a:cubicBezTo>
                      <a:pt x="3748" y="1302"/>
                      <a:pt x="3809" y="1273"/>
                      <a:pt x="3869" y="1273"/>
                    </a:cubicBezTo>
                    <a:cubicBezTo>
                      <a:pt x="3891" y="1273"/>
                      <a:pt x="3913" y="1277"/>
                      <a:pt x="3933" y="1285"/>
                    </a:cubicBezTo>
                    <a:cubicBezTo>
                      <a:pt x="4010" y="1314"/>
                      <a:pt x="4060" y="1400"/>
                      <a:pt x="4050" y="1482"/>
                    </a:cubicBezTo>
                    <a:cubicBezTo>
                      <a:pt x="4060" y="1504"/>
                      <a:pt x="4083" y="1514"/>
                      <a:pt x="4107" y="1514"/>
                    </a:cubicBezTo>
                    <a:cubicBezTo>
                      <a:pt x="4127" y="1514"/>
                      <a:pt x="4149" y="1507"/>
                      <a:pt x="4164" y="1493"/>
                    </a:cubicBezTo>
                    <a:cubicBezTo>
                      <a:pt x="4197" y="1464"/>
                      <a:pt x="4210" y="1418"/>
                      <a:pt x="4220" y="1376"/>
                    </a:cubicBezTo>
                    <a:cubicBezTo>
                      <a:pt x="4239" y="1298"/>
                      <a:pt x="4258" y="1221"/>
                      <a:pt x="4278" y="1144"/>
                    </a:cubicBezTo>
                    <a:cubicBezTo>
                      <a:pt x="4301" y="1046"/>
                      <a:pt x="4322" y="931"/>
                      <a:pt x="4259" y="852"/>
                    </a:cubicBezTo>
                    <a:lnTo>
                      <a:pt x="4259" y="852"/>
                    </a:lnTo>
                    <a:cubicBezTo>
                      <a:pt x="4265" y="853"/>
                      <a:pt x="4271" y="854"/>
                      <a:pt x="4277" y="854"/>
                    </a:cubicBezTo>
                    <a:cubicBezTo>
                      <a:pt x="4349" y="854"/>
                      <a:pt x="4411" y="770"/>
                      <a:pt x="4391" y="697"/>
                    </a:cubicBezTo>
                    <a:cubicBezTo>
                      <a:pt x="4375" y="631"/>
                      <a:pt x="4306" y="589"/>
                      <a:pt x="4237" y="589"/>
                    </a:cubicBezTo>
                    <a:cubicBezTo>
                      <a:pt x="4224" y="589"/>
                      <a:pt x="4211" y="590"/>
                      <a:pt x="4199" y="593"/>
                    </a:cubicBezTo>
                    <a:cubicBezTo>
                      <a:pt x="4178" y="552"/>
                      <a:pt x="4157" y="510"/>
                      <a:pt x="4137" y="469"/>
                    </a:cubicBezTo>
                    <a:cubicBezTo>
                      <a:pt x="4128" y="465"/>
                      <a:pt x="4118" y="464"/>
                      <a:pt x="4108" y="464"/>
                    </a:cubicBezTo>
                    <a:cubicBezTo>
                      <a:pt x="4060" y="464"/>
                      <a:pt x="4012" y="501"/>
                      <a:pt x="3993" y="548"/>
                    </a:cubicBezTo>
                    <a:cubicBezTo>
                      <a:pt x="3970" y="605"/>
                      <a:pt x="3977" y="667"/>
                      <a:pt x="3984" y="727"/>
                    </a:cubicBezTo>
                    <a:cubicBezTo>
                      <a:pt x="3941" y="750"/>
                      <a:pt x="3892" y="761"/>
                      <a:pt x="3844" y="761"/>
                    </a:cubicBezTo>
                    <a:cubicBezTo>
                      <a:pt x="3832" y="761"/>
                      <a:pt x="3821" y="761"/>
                      <a:pt x="3809" y="760"/>
                    </a:cubicBezTo>
                    <a:cubicBezTo>
                      <a:pt x="3800" y="682"/>
                      <a:pt x="3722" y="626"/>
                      <a:pt x="3646" y="626"/>
                    </a:cubicBezTo>
                    <a:cubicBezTo>
                      <a:pt x="3622" y="626"/>
                      <a:pt x="3598" y="631"/>
                      <a:pt x="3577" y="644"/>
                    </a:cubicBezTo>
                    <a:cubicBezTo>
                      <a:pt x="3540" y="666"/>
                      <a:pt x="3512" y="704"/>
                      <a:pt x="3473" y="724"/>
                    </a:cubicBezTo>
                    <a:cubicBezTo>
                      <a:pt x="3460" y="730"/>
                      <a:pt x="3445" y="733"/>
                      <a:pt x="3430" y="733"/>
                    </a:cubicBezTo>
                    <a:cubicBezTo>
                      <a:pt x="3399" y="733"/>
                      <a:pt x="3368" y="719"/>
                      <a:pt x="3364" y="688"/>
                    </a:cubicBezTo>
                    <a:cubicBezTo>
                      <a:pt x="3475" y="636"/>
                      <a:pt x="3440" y="433"/>
                      <a:pt x="3319" y="418"/>
                    </a:cubicBezTo>
                    <a:cubicBezTo>
                      <a:pt x="3319" y="320"/>
                      <a:pt x="3292" y="222"/>
                      <a:pt x="3242" y="137"/>
                    </a:cubicBezTo>
                    <a:cubicBezTo>
                      <a:pt x="3221" y="133"/>
                      <a:pt x="3201" y="131"/>
                      <a:pt x="3180" y="131"/>
                    </a:cubicBezTo>
                    <a:cubicBezTo>
                      <a:pt x="3118" y="131"/>
                      <a:pt x="3056" y="148"/>
                      <a:pt x="3003" y="180"/>
                    </a:cubicBezTo>
                    <a:cubicBezTo>
                      <a:pt x="3011" y="250"/>
                      <a:pt x="2999" y="321"/>
                      <a:pt x="2969" y="385"/>
                    </a:cubicBezTo>
                    <a:cubicBezTo>
                      <a:pt x="2938" y="376"/>
                      <a:pt x="2903" y="370"/>
                      <a:pt x="2870" y="370"/>
                    </a:cubicBezTo>
                    <a:cubicBezTo>
                      <a:pt x="2820" y="370"/>
                      <a:pt x="2774" y="385"/>
                      <a:pt x="2753" y="428"/>
                    </a:cubicBezTo>
                    <a:cubicBezTo>
                      <a:pt x="2745" y="450"/>
                      <a:pt x="2743" y="473"/>
                      <a:pt x="2737" y="494"/>
                    </a:cubicBezTo>
                    <a:cubicBezTo>
                      <a:pt x="2715" y="557"/>
                      <a:pt x="2655" y="579"/>
                      <a:pt x="2587" y="579"/>
                    </a:cubicBezTo>
                    <a:cubicBezTo>
                      <a:pt x="2530" y="579"/>
                      <a:pt x="2469" y="565"/>
                      <a:pt x="2418" y="545"/>
                    </a:cubicBezTo>
                    <a:lnTo>
                      <a:pt x="2418" y="545"/>
                    </a:lnTo>
                    <a:lnTo>
                      <a:pt x="2436" y="804"/>
                    </a:lnTo>
                    <a:cubicBezTo>
                      <a:pt x="2426" y="818"/>
                      <a:pt x="2409" y="824"/>
                      <a:pt x="2392" y="824"/>
                    </a:cubicBezTo>
                    <a:cubicBezTo>
                      <a:pt x="2372" y="824"/>
                      <a:pt x="2351" y="817"/>
                      <a:pt x="2335" y="805"/>
                    </a:cubicBezTo>
                    <a:cubicBezTo>
                      <a:pt x="2305" y="783"/>
                      <a:pt x="2285" y="749"/>
                      <a:pt x="2254" y="728"/>
                    </a:cubicBezTo>
                    <a:cubicBezTo>
                      <a:pt x="2219" y="706"/>
                      <a:pt x="2176" y="700"/>
                      <a:pt x="2144" y="676"/>
                    </a:cubicBezTo>
                    <a:cubicBezTo>
                      <a:pt x="2046" y="603"/>
                      <a:pt x="2072" y="399"/>
                      <a:pt x="1954" y="387"/>
                    </a:cubicBezTo>
                    <a:lnTo>
                      <a:pt x="1954" y="387"/>
                    </a:lnTo>
                    <a:cubicBezTo>
                      <a:pt x="1956" y="387"/>
                      <a:pt x="1958" y="388"/>
                      <a:pt x="1960" y="388"/>
                    </a:cubicBezTo>
                    <a:cubicBezTo>
                      <a:pt x="2034" y="388"/>
                      <a:pt x="2090" y="295"/>
                      <a:pt x="2068" y="222"/>
                    </a:cubicBezTo>
                    <a:cubicBezTo>
                      <a:pt x="2044" y="146"/>
                      <a:pt x="1964" y="99"/>
                      <a:pt x="1885" y="92"/>
                    </a:cubicBezTo>
                    <a:cubicBezTo>
                      <a:pt x="1874" y="91"/>
                      <a:pt x="1863" y="90"/>
                      <a:pt x="1852" y="90"/>
                    </a:cubicBezTo>
                    <a:cubicBezTo>
                      <a:pt x="1784" y="90"/>
                      <a:pt x="1717" y="109"/>
                      <a:pt x="1651" y="130"/>
                    </a:cubicBezTo>
                    <a:cubicBezTo>
                      <a:pt x="1644" y="227"/>
                      <a:pt x="1636" y="325"/>
                      <a:pt x="1628" y="422"/>
                    </a:cubicBezTo>
                    <a:cubicBezTo>
                      <a:pt x="1614" y="411"/>
                      <a:pt x="1598" y="406"/>
                      <a:pt x="1582" y="406"/>
                    </a:cubicBezTo>
                    <a:cubicBezTo>
                      <a:pt x="1528" y="406"/>
                      <a:pt x="1470" y="458"/>
                      <a:pt x="1471" y="518"/>
                    </a:cubicBezTo>
                    <a:cubicBezTo>
                      <a:pt x="1473" y="593"/>
                      <a:pt x="1547" y="654"/>
                      <a:pt x="1623" y="663"/>
                    </a:cubicBezTo>
                    <a:cubicBezTo>
                      <a:pt x="1595" y="741"/>
                      <a:pt x="1511" y="793"/>
                      <a:pt x="1429" y="793"/>
                    </a:cubicBezTo>
                    <a:cubicBezTo>
                      <a:pt x="1410" y="793"/>
                      <a:pt x="1392" y="791"/>
                      <a:pt x="1374" y="785"/>
                    </a:cubicBezTo>
                    <a:cubicBezTo>
                      <a:pt x="1363" y="813"/>
                      <a:pt x="1352" y="840"/>
                      <a:pt x="1341" y="868"/>
                    </a:cubicBezTo>
                    <a:cubicBezTo>
                      <a:pt x="1327" y="870"/>
                      <a:pt x="1314" y="870"/>
                      <a:pt x="1301" y="870"/>
                    </a:cubicBezTo>
                    <a:cubicBezTo>
                      <a:pt x="1266" y="870"/>
                      <a:pt x="1232" y="864"/>
                      <a:pt x="1200" y="853"/>
                    </a:cubicBezTo>
                    <a:cubicBezTo>
                      <a:pt x="1219" y="748"/>
                      <a:pt x="1124" y="639"/>
                      <a:pt x="1017" y="639"/>
                    </a:cubicBezTo>
                    <a:cubicBezTo>
                      <a:pt x="1012" y="639"/>
                      <a:pt x="1007" y="640"/>
                      <a:pt x="1002" y="640"/>
                    </a:cubicBezTo>
                    <a:cubicBezTo>
                      <a:pt x="1002" y="608"/>
                      <a:pt x="1002" y="576"/>
                      <a:pt x="1002" y="543"/>
                    </a:cubicBezTo>
                    <a:cubicBezTo>
                      <a:pt x="989" y="542"/>
                      <a:pt x="976" y="541"/>
                      <a:pt x="963" y="541"/>
                    </a:cubicBezTo>
                    <a:cubicBezTo>
                      <a:pt x="913" y="541"/>
                      <a:pt x="863" y="552"/>
                      <a:pt x="818" y="574"/>
                    </a:cubicBezTo>
                    <a:cubicBezTo>
                      <a:pt x="829" y="606"/>
                      <a:pt x="839" y="637"/>
                      <a:pt x="850" y="668"/>
                    </a:cubicBezTo>
                    <a:cubicBezTo>
                      <a:pt x="788" y="641"/>
                      <a:pt x="725" y="615"/>
                      <a:pt x="664" y="587"/>
                    </a:cubicBezTo>
                    <a:cubicBezTo>
                      <a:pt x="578" y="551"/>
                      <a:pt x="475" y="473"/>
                      <a:pt x="515" y="389"/>
                    </a:cubicBezTo>
                    <a:cubicBezTo>
                      <a:pt x="571" y="379"/>
                      <a:pt x="618" y="325"/>
                      <a:pt x="618" y="266"/>
                    </a:cubicBezTo>
                    <a:cubicBezTo>
                      <a:pt x="617" y="208"/>
                      <a:pt x="570" y="153"/>
                      <a:pt x="513" y="144"/>
                    </a:cubicBezTo>
                    <a:cubicBezTo>
                      <a:pt x="520" y="99"/>
                      <a:pt x="527" y="54"/>
                      <a:pt x="533" y="9"/>
                    </a:cubicBezTo>
                    <a:cubicBezTo>
                      <a:pt x="523" y="3"/>
                      <a:pt x="512" y="1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5"/>
              <p:cNvSpPr/>
              <p:nvPr/>
            </p:nvSpPr>
            <p:spPr>
              <a:xfrm>
                <a:off x="5389998" y="3474521"/>
                <a:ext cx="153060" cy="157208"/>
              </a:xfrm>
              <a:custGeom>
                <a:avLst/>
                <a:gdLst/>
                <a:ahLst/>
                <a:cxnLst/>
                <a:rect l="l" t="t" r="r" b="b"/>
                <a:pathLst>
                  <a:path w="3099" h="3183" extrusionOk="0">
                    <a:moveTo>
                      <a:pt x="823" y="1"/>
                    </a:moveTo>
                    <a:cubicBezTo>
                      <a:pt x="752" y="1"/>
                      <a:pt x="680" y="20"/>
                      <a:pt x="621" y="61"/>
                    </a:cubicBezTo>
                    <a:cubicBezTo>
                      <a:pt x="567" y="120"/>
                      <a:pt x="607" y="216"/>
                      <a:pt x="660" y="276"/>
                    </a:cubicBezTo>
                    <a:cubicBezTo>
                      <a:pt x="712" y="336"/>
                      <a:pt x="780" y="396"/>
                      <a:pt x="781" y="475"/>
                    </a:cubicBezTo>
                    <a:cubicBezTo>
                      <a:pt x="782" y="529"/>
                      <a:pt x="753" y="577"/>
                      <a:pt x="724" y="621"/>
                    </a:cubicBezTo>
                    <a:cubicBezTo>
                      <a:pt x="636" y="759"/>
                      <a:pt x="545" y="895"/>
                      <a:pt x="450" y="1027"/>
                    </a:cubicBezTo>
                    <a:cubicBezTo>
                      <a:pt x="634" y="1074"/>
                      <a:pt x="760" y="1297"/>
                      <a:pt x="683" y="1470"/>
                    </a:cubicBezTo>
                    <a:cubicBezTo>
                      <a:pt x="612" y="1628"/>
                      <a:pt x="427" y="1691"/>
                      <a:pt x="278" y="1780"/>
                    </a:cubicBezTo>
                    <a:cubicBezTo>
                      <a:pt x="130" y="1869"/>
                      <a:pt x="1" y="2070"/>
                      <a:pt x="109" y="2205"/>
                    </a:cubicBezTo>
                    <a:cubicBezTo>
                      <a:pt x="142" y="2211"/>
                      <a:pt x="175" y="2218"/>
                      <a:pt x="208" y="2225"/>
                    </a:cubicBezTo>
                    <a:cubicBezTo>
                      <a:pt x="224" y="2294"/>
                      <a:pt x="240" y="2362"/>
                      <a:pt x="256" y="2431"/>
                    </a:cubicBezTo>
                    <a:cubicBezTo>
                      <a:pt x="278" y="2429"/>
                      <a:pt x="299" y="2428"/>
                      <a:pt x="321" y="2428"/>
                    </a:cubicBezTo>
                    <a:cubicBezTo>
                      <a:pt x="404" y="2428"/>
                      <a:pt x="486" y="2444"/>
                      <a:pt x="562" y="2477"/>
                    </a:cubicBezTo>
                    <a:lnTo>
                      <a:pt x="562" y="2642"/>
                    </a:lnTo>
                    <a:cubicBezTo>
                      <a:pt x="727" y="2712"/>
                      <a:pt x="890" y="2781"/>
                      <a:pt x="1055" y="2851"/>
                    </a:cubicBezTo>
                    <a:cubicBezTo>
                      <a:pt x="1024" y="2958"/>
                      <a:pt x="993" y="3064"/>
                      <a:pt x="962" y="3171"/>
                    </a:cubicBezTo>
                    <a:cubicBezTo>
                      <a:pt x="1000" y="3179"/>
                      <a:pt x="1038" y="3183"/>
                      <a:pt x="1077" y="3183"/>
                    </a:cubicBezTo>
                    <a:cubicBezTo>
                      <a:pt x="1219" y="3183"/>
                      <a:pt x="1361" y="3136"/>
                      <a:pt x="1497" y="3090"/>
                    </a:cubicBezTo>
                    <a:lnTo>
                      <a:pt x="1602" y="3054"/>
                    </a:lnTo>
                    <a:cubicBezTo>
                      <a:pt x="1732" y="3010"/>
                      <a:pt x="1863" y="2965"/>
                      <a:pt x="1993" y="2921"/>
                    </a:cubicBezTo>
                    <a:cubicBezTo>
                      <a:pt x="1932" y="2864"/>
                      <a:pt x="1980" y="2760"/>
                      <a:pt x="2039" y="2699"/>
                    </a:cubicBezTo>
                    <a:cubicBezTo>
                      <a:pt x="2098" y="2638"/>
                      <a:pt x="2173" y="2569"/>
                      <a:pt x="2155" y="2487"/>
                    </a:cubicBezTo>
                    <a:cubicBezTo>
                      <a:pt x="2139" y="2417"/>
                      <a:pt x="2063" y="2376"/>
                      <a:pt x="2037" y="2311"/>
                    </a:cubicBezTo>
                    <a:cubicBezTo>
                      <a:pt x="1988" y="2185"/>
                      <a:pt x="2145" y="2075"/>
                      <a:pt x="2282" y="2075"/>
                    </a:cubicBezTo>
                    <a:cubicBezTo>
                      <a:pt x="2288" y="2075"/>
                      <a:pt x="2295" y="2075"/>
                      <a:pt x="2301" y="2075"/>
                    </a:cubicBezTo>
                    <a:cubicBezTo>
                      <a:pt x="2422" y="2086"/>
                      <a:pt x="2539" y="2142"/>
                      <a:pt x="2658" y="2142"/>
                    </a:cubicBezTo>
                    <a:cubicBezTo>
                      <a:pt x="2678" y="2142"/>
                      <a:pt x="2697" y="2140"/>
                      <a:pt x="2717" y="2137"/>
                    </a:cubicBezTo>
                    <a:cubicBezTo>
                      <a:pt x="2796" y="2230"/>
                      <a:pt x="2907" y="2296"/>
                      <a:pt x="3028" y="2322"/>
                    </a:cubicBezTo>
                    <a:lnTo>
                      <a:pt x="2931" y="1922"/>
                    </a:lnTo>
                    <a:lnTo>
                      <a:pt x="3096" y="1922"/>
                    </a:lnTo>
                    <a:cubicBezTo>
                      <a:pt x="3097" y="1874"/>
                      <a:pt x="3097" y="1827"/>
                      <a:pt x="3098" y="1780"/>
                    </a:cubicBezTo>
                    <a:cubicBezTo>
                      <a:pt x="2897" y="1744"/>
                      <a:pt x="2677" y="1696"/>
                      <a:pt x="2557" y="1530"/>
                    </a:cubicBezTo>
                    <a:cubicBezTo>
                      <a:pt x="2431" y="1358"/>
                      <a:pt x="2463" y="1122"/>
                      <a:pt x="2501" y="911"/>
                    </a:cubicBezTo>
                    <a:cubicBezTo>
                      <a:pt x="2217" y="810"/>
                      <a:pt x="1934" y="708"/>
                      <a:pt x="1650" y="607"/>
                    </a:cubicBezTo>
                    <a:cubicBezTo>
                      <a:pt x="1604" y="720"/>
                      <a:pt x="1488" y="801"/>
                      <a:pt x="1367" y="804"/>
                    </a:cubicBezTo>
                    <a:cubicBezTo>
                      <a:pt x="1270" y="568"/>
                      <a:pt x="1174" y="333"/>
                      <a:pt x="1077" y="96"/>
                    </a:cubicBezTo>
                    <a:cubicBezTo>
                      <a:pt x="1009" y="33"/>
                      <a:pt x="916" y="1"/>
                      <a:pt x="8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5"/>
              <p:cNvSpPr/>
              <p:nvPr/>
            </p:nvSpPr>
            <p:spPr>
              <a:xfrm>
                <a:off x="5351820" y="3538430"/>
                <a:ext cx="94236" cy="108658"/>
              </a:xfrm>
              <a:custGeom>
                <a:avLst/>
                <a:gdLst/>
                <a:ahLst/>
                <a:cxnLst/>
                <a:rect l="l" t="t" r="r" b="b"/>
                <a:pathLst>
                  <a:path w="1908" h="2200" extrusionOk="0">
                    <a:moveTo>
                      <a:pt x="1165" y="1"/>
                    </a:moveTo>
                    <a:cubicBezTo>
                      <a:pt x="1125" y="1"/>
                      <a:pt x="1081" y="22"/>
                      <a:pt x="1061" y="58"/>
                    </a:cubicBezTo>
                    <a:cubicBezTo>
                      <a:pt x="1025" y="125"/>
                      <a:pt x="1046" y="207"/>
                      <a:pt x="1067" y="280"/>
                    </a:cubicBezTo>
                    <a:cubicBezTo>
                      <a:pt x="1019" y="310"/>
                      <a:pt x="972" y="341"/>
                      <a:pt x="924" y="371"/>
                    </a:cubicBezTo>
                    <a:cubicBezTo>
                      <a:pt x="1001" y="411"/>
                      <a:pt x="1043" y="507"/>
                      <a:pt x="1022" y="591"/>
                    </a:cubicBezTo>
                    <a:cubicBezTo>
                      <a:pt x="946" y="619"/>
                      <a:pt x="865" y="633"/>
                      <a:pt x="784" y="633"/>
                    </a:cubicBezTo>
                    <a:cubicBezTo>
                      <a:pt x="741" y="633"/>
                      <a:pt x="697" y="629"/>
                      <a:pt x="654" y="621"/>
                    </a:cubicBezTo>
                    <a:cubicBezTo>
                      <a:pt x="603" y="704"/>
                      <a:pt x="596" y="814"/>
                      <a:pt x="638" y="903"/>
                    </a:cubicBezTo>
                    <a:cubicBezTo>
                      <a:pt x="662" y="904"/>
                      <a:pt x="688" y="905"/>
                      <a:pt x="713" y="906"/>
                    </a:cubicBezTo>
                    <a:cubicBezTo>
                      <a:pt x="752" y="979"/>
                      <a:pt x="766" y="1066"/>
                      <a:pt x="750" y="1146"/>
                    </a:cubicBezTo>
                    <a:cubicBezTo>
                      <a:pt x="719" y="1137"/>
                      <a:pt x="686" y="1133"/>
                      <a:pt x="653" y="1133"/>
                    </a:cubicBezTo>
                    <a:cubicBezTo>
                      <a:pt x="528" y="1133"/>
                      <a:pt x="401" y="1196"/>
                      <a:pt x="333" y="1302"/>
                    </a:cubicBezTo>
                    <a:cubicBezTo>
                      <a:pt x="322" y="1262"/>
                      <a:pt x="311" y="1222"/>
                      <a:pt x="300" y="1182"/>
                    </a:cubicBezTo>
                    <a:cubicBezTo>
                      <a:pt x="197" y="1208"/>
                      <a:pt x="97" y="1269"/>
                      <a:pt x="49" y="1363"/>
                    </a:cubicBezTo>
                    <a:cubicBezTo>
                      <a:pt x="1" y="1458"/>
                      <a:pt x="19" y="1591"/>
                      <a:pt x="107" y="1651"/>
                    </a:cubicBezTo>
                    <a:cubicBezTo>
                      <a:pt x="166" y="1691"/>
                      <a:pt x="244" y="1695"/>
                      <a:pt x="308" y="1728"/>
                    </a:cubicBezTo>
                    <a:cubicBezTo>
                      <a:pt x="409" y="1780"/>
                      <a:pt x="459" y="1913"/>
                      <a:pt x="417" y="2020"/>
                    </a:cubicBezTo>
                    <a:cubicBezTo>
                      <a:pt x="401" y="2061"/>
                      <a:pt x="372" y="2108"/>
                      <a:pt x="396" y="2146"/>
                    </a:cubicBezTo>
                    <a:cubicBezTo>
                      <a:pt x="412" y="2174"/>
                      <a:pt x="448" y="2182"/>
                      <a:pt x="480" y="2186"/>
                    </a:cubicBezTo>
                    <a:cubicBezTo>
                      <a:pt x="548" y="2195"/>
                      <a:pt x="615" y="2200"/>
                      <a:pt x="683" y="2200"/>
                    </a:cubicBezTo>
                    <a:cubicBezTo>
                      <a:pt x="763" y="2200"/>
                      <a:pt x="842" y="2193"/>
                      <a:pt x="921" y="2181"/>
                    </a:cubicBezTo>
                    <a:cubicBezTo>
                      <a:pt x="892" y="2107"/>
                      <a:pt x="948" y="2022"/>
                      <a:pt x="1020" y="1990"/>
                    </a:cubicBezTo>
                    <a:cubicBezTo>
                      <a:pt x="1063" y="1971"/>
                      <a:pt x="1111" y="1965"/>
                      <a:pt x="1159" y="1965"/>
                    </a:cubicBezTo>
                    <a:cubicBezTo>
                      <a:pt x="1190" y="1965"/>
                      <a:pt x="1222" y="1967"/>
                      <a:pt x="1253" y="1970"/>
                    </a:cubicBezTo>
                    <a:cubicBezTo>
                      <a:pt x="1281" y="1972"/>
                      <a:pt x="1309" y="1976"/>
                      <a:pt x="1331" y="1990"/>
                    </a:cubicBezTo>
                    <a:cubicBezTo>
                      <a:pt x="1360" y="2009"/>
                      <a:pt x="1375" y="2042"/>
                      <a:pt x="1396" y="2068"/>
                    </a:cubicBezTo>
                    <a:cubicBezTo>
                      <a:pt x="1434" y="2116"/>
                      <a:pt x="1488" y="2134"/>
                      <a:pt x="1547" y="2134"/>
                    </a:cubicBezTo>
                    <a:cubicBezTo>
                      <a:pt x="1634" y="2134"/>
                      <a:pt x="1734" y="2094"/>
                      <a:pt x="1814" y="2050"/>
                    </a:cubicBezTo>
                    <a:cubicBezTo>
                      <a:pt x="1772" y="1966"/>
                      <a:pt x="1813" y="1865"/>
                      <a:pt x="1842" y="1775"/>
                    </a:cubicBezTo>
                    <a:cubicBezTo>
                      <a:pt x="1871" y="1685"/>
                      <a:pt x="1879" y="1565"/>
                      <a:pt x="1798" y="1514"/>
                    </a:cubicBezTo>
                    <a:cubicBezTo>
                      <a:pt x="1740" y="1478"/>
                      <a:pt x="1646" y="1482"/>
                      <a:pt x="1630" y="1415"/>
                    </a:cubicBezTo>
                    <a:cubicBezTo>
                      <a:pt x="1609" y="1328"/>
                      <a:pt x="1765" y="1239"/>
                      <a:pt x="1699" y="1177"/>
                    </a:cubicBezTo>
                    <a:lnTo>
                      <a:pt x="1699" y="1177"/>
                    </a:lnTo>
                    <a:cubicBezTo>
                      <a:pt x="1693" y="1179"/>
                      <a:pt x="1687" y="1180"/>
                      <a:pt x="1681" y="1180"/>
                    </a:cubicBezTo>
                    <a:cubicBezTo>
                      <a:pt x="1628" y="1180"/>
                      <a:pt x="1593" y="1097"/>
                      <a:pt x="1622" y="1045"/>
                    </a:cubicBezTo>
                    <a:cubicBezTo>
                      <a:pt x="1656" y="988"/>
                      <a:pt x="1725" y="964"/>
                      <a:pt x="1785" y="935"/>
                    </a:cubicBezTo>
                    <a:cubicBezTo>
                      <a:pt x="1845" y="907"/>
                      <a:pt x="1908" y="855"/>
                      <a:pt x="1901" y="789"/>
                    </a:cubicBezTo>
                    <a:cubicBezTo>
                      <a:pt x="1893" y="719"/>
                      <a:pt x="1816" y="683"/>
                      <a:pt x="1758" y="644"/>
                    </a:cubicBezTo>
                    <a:cubicBezTo>
                      <a:pt x="1700" y="605"/>
                      <a:pt x="1656" y="513"/>
                      <a:pt x="1713" y="473"/>
                    </a:cubicBezTo>
                    <a:lnTo>
                      <a:pt x="1713" y="473"/>
                    </a:lnTo>
                    <a:cubicBezTo>
                      <a:pt x="1669" y="491"/>
                      <a:pt x="1622" y="503"/>
                      <a:pt x="1575" y="503"/>
                    </a:cubicBezTo>
                    <a:cubicBezTo>
                      <a:pt x="1548" y="503"/>
                      <a:pt x="1522" y="499"/>
                      <a:pt x="1496" y="490"/>
                    </a:cubicBezTo>
                    <a:cubicBezTo>
                      <a:pt x="1426" y="466"/>
                      <a:pt x="1368" y="401"/>
                      <a:pt x="1367" y="328"/>
                    </a:cubicBezTo>
                    <a:cubicBezTo>
                      <a:pt x="1467" y="282"/>
                      <a:pt x="1521" y="151"/>
                      <a:pt x="1481" y="48"/>
                    </a:cubicBezTo>
                    <a:lnTo>
                      <a:pt x="1481" y="48"/>
                    </a:lnTo>
                    <a:cubicBezTo>
                      <a:pt x="1400" y="49"/>
                      <a:pt x="1320" y="49"/>
                      <a:pt x="1240" y="49"/>
                    </a:cubicBezTo>
                    <a:cubicBezTo>
                      <a:pt x="1230" y="16"/>
                      <a:pt x="1199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5"/>
              <p:cNvSpPr/>
              <p:nvPr/>
            </p:nvSpPr>
            <p:spPr>
              <a:xfrm>
                <a:off x="5760309" y="3454815"/>
                <a:ext cx="634316" cy="320837"/>
              </a:xfrm>
              <a:custGeom>
                <a:avLst/>
                <a:gdLst/>
                <a:ahLst/>
                <a:cxnLst/>
                <a:rect l="l" t="t" r="r" b="b"/>
                <a:pathLst>
                  <a:path w="12843" h="6496" extrusionOk="0">
                    <a:moveTo>
                      <a:pt x="6383" y="1"/>
                    </a:moveTo>
                    <a:cubicBezTo>
                      <a:pt x="6337" y="1"/>
                      <a:pt x="6291" y="7"/>
                      <a:pt x="6245" y="20"/>
                    </a:cubicBezTo>
                    <a:cubicBezTo>
                      <a:pt x="6237" y="157"/>
                      <a:pt x="6332" y="294"/>
                      <a:pt x="6464" y="336"/>
                    </a:cubicBezTo>
                    <a:lnTo>
                      <a:pt x="6464" y="336"/>
                    </a:lnTo>
                    <a:cubicBezTo>
                      <a:pt x="6407" y="319"/>
                      <a:pt x="6349" y="311"/>
                      <a:pt x="6290" y="311"/>
                    </a:cubicBezTo>
                    <a:cubicBezTo>
                      <a:pt x="6070" y="311"/>
                      <a:pt x="5850" y="423"/>
                      <a:pt x="5731" y="609"/>
                    </a:cubicBezTo>
                    <a:cubicBezTo>
                      <a:pt x="5541" y="448"/>
                      <a:pt x="5293" y="361"/>
                      <a:pt x="5045" y="361"/>
                    </a:cubicBezTo>
                    <a:cubicBezTo>
                      <a:pt x="4955" y="361"/>
                      <a:pt x="4865" y="373"/>
                      <a:pt x="4778" y="396"/>
                    </a:cubicBezTo>
                    <a:cubicBezTo>
                      <a:pt x="4808" y="255"/>
                      <a:pt x="4656" y="143"/>
                      <a:pt x="4511" y="143"/>
                    </a:cubicBezTo>
                    <a:cubicBezTo>
                      <a:pt x="4483" y="143"/>
                      <a:pt x="4455" y="147"/>
                      <a:pt x="4429" y="156"/>
                    </a:cubicBezTo>
                    <a:cubicBezTo>
                      <a:pt x="4265" y="215"/>
                      <a:pt x="4164" y="375"/>
                      <a:pt x="4079" y="523"/>
                    </a:cubicBezTo>
                    <a:cubicBezTo>
                      <a:pt x="3978" y="699"/>
                      <a:pt x="3878" y="873"/>
                      <a:pt x="3777" y="1046"/>
                    </a:cubicBezTo>
                    <a:cubicBezTo>
                      <a:pt x="3678" y="1095"/>
                      <a:pt x="3580" y="1144"/>
                      <a:pt x="3482" y="1193"/>
                    </a:cubicBezTo>
                    <a:cubicBezTo>
                      <a:pt x="3455" y="1206"/>
                      <a:pt x="3428" y="1220"/>
                      <a:pt x="3402" y="1232"/>
                    </a:cubicBezTo>
                    <a:cubicBezTo>
                      <a:pt x="3379" y="1320"/>
                      <a:pt x="3402" y="1418"/>
                      <a:pt x="3453" y="1492"/>
                    </a:cubicBezTo>
                    <a:cubicBezTo>
                      <a:pt x="3309" y="1474"/>
                      <a:pt x="3164" y="1458"/>
                      <a:pt x="3020" y="1443"/>
                    </a:cubicBezTo>
                    <a:lnTo>
                      <a:pt x="3020" y="1443"/>
                    </a:lnTo>
                    <a:cubicBezTo>
                      <a:pt x="3029" y="1670"/>
                      <a:pt x="3057" y="1905"/>
                      <a:pt x="2994" y="2124"/>
                    </a:cubicBezTo>
                    <a:cubicBezTo>
                      <a:pt x="2945" y="2298"/>
                      <a:pt x="2805" y="2511"/>
                      <a:pt x="2615" y="2550"/>
                    </a:cubicBezTo>
                    <a:cubicBezTo>
                      <a:pt x="2583" y="2556"/>
                      <a:pt x="2556" y="2559"/>
                      <a:pt x="2533" y="2559"/>
                    </a:cubicBezTo>
                    <a:cubicBezTo>
                      <a:pt x="2326" y="2559"/>
                      <a:pt x="2401" y="2336"/>
                      <a:pt x="2174" y="2271"/>
                    </a:cubicBezTo>
                    <a:cubicBezTo>
                      <a:pt x="2150" y="2265"/>
                      <a:pt x="2126" y="2261"/>
                      <a:pt x="2101" y="2261"/>
                    </a:cubicBezTo>
                    <a:cubicBezTo>
                      <a:pt x="1992" y="2261"/>
                      <a:pt x="1883" y="2325"/>
                      <a:pt x="1837" y="2425"/>
                    </a:cubicBezTo>
                    <a:cubicBezTo>
                      <a:pt x="1840" y="2303"/>
                      <a:pt x="1749" y="2186"/>
                      <a:pt x="1629" y="2157"/>
                    </a:cubicBezTo>
                    <a:cubicBezTo>
                      <a:pt x="1611" y="2152"/>
                      <a:pt x="1592" y="2151"/>
                      <a:pt x="1574" y="2151"/>
                    </a:cubicBezTo>
                    <a:cubicBezTo>
                      <a:pt x="1472" y="2151"/>
                      <a:pt x="1369" y="2210"/>
                      <a:pt x="1323" y="2303"/>
                    </a:cubicBezTo>
                    <a:cubicBezTo>
                      <a:pt x="1212" y="2222"/>
                      <a:pt x="1077" y="2140"/>
                      <a:pt x="949" y="2140"/>
                    </a:cubicBezTo>
                    <a:cubicBezTo>
                      <a:pt x="906" y="2140"/>
                      <a:pt x="863" y="2150"/>
                      <a:pt x="823" y="2171"/>
                    </a:cubicBezTo>
                    <a:cubicBezTo>
                      <a:pt x="771" y="2198"/>
                      <a:pt x="730" y="2242"/>
                      <a:pt x="676" y="2255"/>
                    </a:cubicBezTo>
                    <a:cubicBezTo>
                      <a:pt x="667" y="2256"/>
                      <a:pt x="657" y="2257"/>
                      <a:pt x="648" y="2257"/>
                    </a:cubicBezTo>
                    <a:cubicBezTo>
                      <a:pt x="613" y="2257"/>
                      <a:pt x="576" y="2248"/>
                      <a:pt x="542" y="2245"/>
                    </a:cubicBezTo>
                    <a:cubicBezTo>
                      <a:pt x="534" y="2244"/>
                      <a:pt x="525" y="2244"/>
                      <a:pt x="517" y="2244"/>
                    </a:cubicBezTo>
                    <a:cubicBezTo>
                      <a:pt x="410" y="2244"/>
                      <a:pt x="299" y="2304"/>
                      <a:pt x="260" y="2403"/>
                    </a:cubicBezTo>
                    <a:cubicBezTo>
                      <a:pt x="221" y="2511"/>
                      <a:pt x="294" y="2653"/>
                      <a:pt x="409" y="2665"/>
                    </a:cubicBezTo>
                    <a:cubicBezTo>
                      <a:pt x="292" y="2700"/>
                      <a:pt x="175" y="2760"/>
                      <a:pt x="128" y="2872"/>
                    </a:cubicBezTo>
                    <a:cubicBezTo>
                      <a:pt x="83" y="2980"/>
                      <a:pt x="151" y="3135"/>
                      <a:pt x="269" y="3135"/>
                    </a:cubicBezTo>
                    <a:cubicBezTo>
                      <a:pt x="272" y="3135"/>
                      <a:pt x="275" y="3135"/>
                      <a:pt x="277" y="3134"/>
                    </a:cubicBezTo>
                    <a:lnTo>
                      <a:pt x="277" y="3134"/>
                    </a:lnTo>
                    <a:cubicBezTo>
                      <a:pt x="140" y="3200"/>
                      <a:pt x="104" y="3411"/>
                      <a:pt x="214" y="3518"/>
                    </a:cubicBezTo>
                    <a:cubicBezTo>
                      <a:pt x="205" y="3516"/>
                      <a:pt x="196" y="3515"/>
                      <a:pt x="188" y="3515"/>
                    </a:cubicBezTo>
                    <a:cubicBezTo>
                      <a:pt x="78" y="3515"/>
                      <a:pt x="0" y="3666"/>
                      <a:pt x="48" y="3772"/>
                    </a:cubicBezTo>
                    <a:cubicBezTo>
                      <a:pt x="99" y="3887"/>
                      <a:pt x="233" y="3938"/>
                      <a:pt x="358" y="3948"/>
                    </a:cubicBezTo>
                    <a:cubicBezTo>
                      <a:pt x="306" y="4053"/>
                      <a:pt x="441" y="4151"/>
                      <a:pt x="551" y="4196"/>
                    </a:cubicBezTo>
                    <a:cubicBezTo>
                      <a:pt x="792" y="4288"/>
                      <a:pt x="917" y="4300"/>
                      <a:pt x="1097" y="4300"/>
                    </a:cubicBezTo>
                    <a:cubicBezTo>
                      <a:pt x="1159" y="4300"/>
                      <a:pt x="1227" y="4299"/>
                      <a:pt x="1309" y="4299"/>
                    </a:cubicBezTo>
                    <a:cubicBezTo>
                      <a:pt x="1468" y="4441"/>
                      <a:pt x="1804" y="4704"/>
                      <a:pt x="2047" y="4704"/>
                    </a:cubicBezTo>
                    <a:cubicBezTo>
                      <a:pt x="2074" y="4704"/>
                      <a:pt x="2099" y="4701"/>
                      <a:pt x="2123" y="4694"/>
                    </a:cubicBezTo>
                    <a:lnTo>
                      <a:pt x="2123" y="4694"/>
                    </a:lnTo>
                    <a:cubicBezTo>
                      <a:pt x="2059" y="4853"/>
                      <a:pt x="2228" y="5007"/>
                      <a:pt x="2383" y="5080"/>
                    </a:cubicBezTo>
                    <a:cubicBezTo>
                      <a:pt x="2474" y="5124"/>
                      <a:pt x="2575" y="5160"/>
                      <a:pt x="2675" y="5160"/>
                    </a:cubicBezTo>
                    <a:cubicBezTo>
                      <a:pt x="2705" y="5160"/>
                      <a:pt x="2735" y="5157"/>
                      <a:pt x="2764" y="5149"/>
                    </a:cubicBezTo>
                    <a:cubicBezTo>
                      <a:pt x="2891" y="5117"/>
                      <a:pt x="3000" y="4983"/>
                      <a:pt x="2959" y="4858"/>
                    </a:cubicBezTo>
                    <a:lnTo>
                      <a:pt x="2959" y="4858"/>
                    </a:lnTo>
                    <a:cubicBezTo>
                      <a:pt x="3093" y="4959"/>
                      <a:pt x="3226" y="5058"/>
                      <a:pt x="3359" y="5158"/>
                    </a:cubicBezTo>
                    <a:cubicBezTo>
                      <a:pt x="3455" y="5230"/>
                      <a:pt x="3579" y="5301"/>
                      <a:pt x="3690" y="5301"/>
                    </a:cubicBezTo>
                    <a:cubicBezTo>
                      <a:pt x="3738" y="5301"/>
                      <a:pt x="3784" y="5287"/>
                      <a:pt x="3824" y="5254"/>
                    </a:cubicBezTo>
                    <a:cubicBezTo>
                      <a:pt x="3873" y="5437"/>
                      <a:pt x="4066" y="5557"/>
                      <a:pt x="4257" y="5560"/>
                    </a:cubicBezTo>
                    <a:cubicBezTo>
                      <a:pt x="4261" y="5560"/>
                      <a:pt x="4266" y="5560"/>
                      <a:pt x="4270" y="5560"/>
                    </a:cubicBezTo>
                    <a:cubicBezTo>
                      <a:pt x="4456" y="5560"/>
                      <a:pt x="4631" y="5466"/>
                      <a:pt x="4770" y="5342"/>
                    </a:cubicBezTo>
                    <a:lnTo>
                      <a:pt x="4770" y="5342"/>
                    </a:lnTo>
                    <a:cubicBezTo>
                      <a:pt x="4670" y="5544"/>
                      <a:pt x="4848" y="5821"/>
                      <a:pt x="5070" y="5821"/>
                    </a:cubicBezTo>
                    <a:cubicBezTo>
                      <a:pt x="5076" y="5821"/>
                      <a:pt x="5082" y="5821"/>
                      <a:pt x="5088" y="5821"/>
                    </a:cubicBezTo>
                    <a:cubicBezTo>
                      <a:pt x="5091" y="5892"/>
                      <a:pt x="5091" y="5960"/>
                      <a:pt x="5093" y="6031"/>
                    </a:cubicBezTo>
                    <a:cubicBezTo>
                      <a:pt x="5154" y="6069"/>
                      <a:pt x="5226" y="6087"/>
                      <a:pt x="5298" y="6087"/>
                    </a:cubicBezTo>
                    <a:cubicBezTo>
                      <a:pt x="5438" y="6087"/>
                      <a:pt x="5581" y="6019"/>
                      <a:pt x="5657" y="5900"/>
                    </a:cubicBezTo>
                    <a:lnTo>
                      <a:pt x="5657" y="5900"/>
                    </a:lnTo>
                    <a:cubicBezTo>
                      <a:pt x="5587" y="6011"/>
                      <a:pt x="5846" y="6288"/>
                      <a:pt x="5919" y="6341"/>
                    </a:cubicBezTo>
                    <a:cubicBezTo>
                      <a:pt x="6102" y="6481"/>
                      <a:pt x="6272" y="6456"/>
                      <a:pt x="6489" y="6466"/>
                    </a:cubicBezTo>
                    <a:cubicBezTo>
                      <a:pt x="6584" y="6468"/>
                      <a:pt x="6680" y="6493"/>
                      <a:pt x="6775" y="6495"/>
                    </a:cubicBezTo>
                    <a:cubicBezTo>
                      <a:pt x="6781" y="6495"/>
                      <a:pt x="6787" y="6495"/>
                      <a:pt x="6793" y="6495"/>
                    </a:cubicBezTo>
                    <a:cubicBezTo>
                      <a:pt x="6883" y="6495"/>
                      <a:pt x="6977" y="6472"/>
                      <a:pt x="7034" y="6403"/>
                    </a:cubicBezTo>
                    <a:cubicBezTo>
                      <a:pt x="7096" y="6329"/>
                      <a:pt x="7090" y="6200"/>
                      <a:pt x="7004" y="6156"/>
                    </a:cubicBezTo>
                    <a:lnTo>
                      <a:pt x="7004" y="6156"/>
                    </a:lnTo>
                    <a:cubicBezTo>
                      <a:pt x="7020" y="6161"/>
                      <a:pt x="7036" y="6163"/>
                      <a:pt x="7052" y="6163"/>
                    </a:cubicBezTo>
                    <a:cubicBezTo>
                      <a:pt x="7191" y="6163"/>
                      <a:pt x="7319" y="6002"/>
                      <a:pt x="7266" y="5867"/>
                    </a:cubicBezTo>
                    <a:lnTo>
                      <a:pt x="7266" y="5867"/>
                    </a:lnTo>
                    <a:cubicBezTo>
                      <a:pt x="7310" y="5875"/>
                      <a:pt x="7355" y="5880"/>
                      <a:pt x="7400" y="5880"/>
                    </a:cubicBezTo>
                    <a:cubicBezTo>
                      <a:pt x="7469" y="5880"/>
                      <a:pt x="7537" y="5868"/>
                      <a:pt x="7596" y="5833"/>
                    </a:cubicBezTo>
                    <a:cubicBezTo>
                      <a:pt x="7697" y="5779"/>
                      <a:pt x="7758" y="5650"/>
                      <a:pt x="7709" y="5547"/>
                    </a:cubicBezTo>
                    <a:lnTo>
                      <a:pt x="7709" y="5547"/>
                    </a:lnTo>
                    <a:cubicBezTo>
                      <a:pt x="7744" y="5565"/>
                      <a:pt x="7783" y="5573"/>
                      <a:pt x="7823" y="5573"/>
                    </a:cubicBezTo>
                    <a:cubicBezTo>
                      <a:pt x="7913" y="5573"/>
                      <a:pt x="8005" y="5529"/>
                      <a:pt x="8056" y="5454"/>
                    </a:cubicBezTo>
                    <a:cubicBezTo>
                      <a:pt x="8127" y="5344"/>
                      <a:pt x="8103" y="5183"/>
                      <a:pt x="8005" y="5099"/>
                    </a:cubicBezTo>
                    <a:lnTo>
                      <a:pt x="8005" y="5099"/>
                    </a:lnTo>
                    <a:cubicBezTo>
                      <a:pt x="8028" y="5115"/>
                      <a:pt x="8055" y="5121"/>
                      <a:pt x="8082" y="5121"/>
                    </a:cubicBezTo>
                    <a:cubicBezTo>
                      <a:pt x="8151" y="5121"/>
                      <a:pt x="8225" y="5080"/>
                      <a:pt x="8279" y="5031"/>
                    </a:cubicBezTo>
                    <a:cubicBezTo>
                      <a:pt x="8355" y="4965"/>
                      <a:pt x="8430" y="4879"/>
                      <a:pt x="8531" y="4873"/>
                    </a:cubicBezTo>
                    <a:cubicBezTo>
                      <a:pt x="8538" y="4872"/>
                      <a:pt x="8546" y="4872"/>
                      <a:pt x="8553" y="4872"/>
                    </a:cubicBezTo>
                    <a:cubicBezTo>
                      <a:pt x="8589" y="4872"/>
                      <a:pt x="8626" y="4879"/>
                      <a:pt x="8662" y="4879"/>
                    </a:cubicBezTo>
                    <a:cubicBezTo>
                      <a:pt x="8672" y="4879"/>
                      <a:pt x="8681" y="4879"/>
                      <a:pt x="8691" y="4877"/>
                    </a:cubicBezTo>
                    <a:cubicBezTo>
                      <a:pt x="8792" y="4863"/>
                      <a:pt x="8789" y="4752"/>
                      <a:pt x="8865" y="4728"/>
                    </a:cubicBezTo>
                    <a:cubicBezTo>
                      <a:pt x="8877" y="4724"/>
                      <a:pt x="8890" y="4722"/>
                      <a:pt x="8903" y="4722"/>
                    </a:cubicBezTo>
                    <a:cubicBezTo>
                      <a:pt x="8956" y="4722"/>
                      <a:pt x="9019" y="4747"/>
                      <a:pt x="9074" y="4747"/>
                    </a:cubicBezTo>
                    <a:cubicBezTo>
                      <a:pt x="9080" y="4747"/>
                      <a:pt x="9087" y="4746"/>
                      <a:pt x="9093" y="4746"/>
                    </a:cubicBezTo>
                    <a:cubicBezTo>
                      <a:pt x="9144" y="4738"/>
                      <a:pt x="9421" y="4767"/>
                      <a:pt x="9357" y="4640"/>
                    </a:cubicBezTo>
                    <a:lnTo>
                      <a:pt x="9357" y="4640"/>
                    </a:lnTo>
                    <a:cubicBezTo>
                      <a:pt x="9429" y="4781"/>
                      <a:pt x="9587" y="4877"/>
                      <a:pt x="9747" y="4877"/>
                    </a:cubicBezTo>
                    <a:cubicBezTo>
                      <a:pt x="9761" y="4877"/>
                      <a:pt x="9776" y="4877"/>
                      <a:pt x="9790" y="4875"/>
                    </a:cubicBezTo>
                    <a:cubicBezTo>
                      <a:pt x="9838" y="4871"/>
                      <a:pt x="9894" y="4861"/>
                      <a:pt x="9946" y="4861"/>
                    </a:cubicBezTo>
                    <a:cubicBezTo>
                      <a:pt x="10010" y="4861"/>
                      <a:pt x="10067" y="4876"/>
                      <a:pt x="10090" y="4933"/>
                    </a:cubicBezTo>
                    <a:cubicBezTo>
                      <a:pt x="10107" y="4973"/>
                      <a:pt x="10097" y="5019"/>
                      <a:pt x="10105" y="5060"/>
                    </a:cubicBezTo>
                    <a:cubicBezTo>
                      <a:pt x="10124" y="5182"/>
                      <a:pt x="10263" y="5235"/>
                      <a:pt x="10391" y="5235"/>
                    </a:cubicBezTo>
                    <a:cubicBezTo>
                      <a:pt x="10409" y="5235"/>
                      <a:pt x="10427" y="5234"/>
                      <a:pt x="10444" y="5232"/>
                    </a:cubicBezTo>
                    <a:lnTo>
                      <a:pt x="10444" y="5232"/>
                    </a:lnTo>
                    <a:cubicBezTo>
                      <a:pt x="10415" y="5398"/>
                      <a:pt x="10645" y="5474"/>
                      <a:pt x="10813" y="5482"/>
                    </a:cubicBezTo>
                    <a:cubicBezTo>
                      <a:pt x="10970" y="5486"/>
                      <a:pt x="11124" y="5494"/>
                      <a:pt x="11280" y="5498"/>
                    </a:cubicBezTo>
                    <a:cubicBezTo>
                      <a:pt x="11315" y="5500"/>
                      <a:pt x="11350" y="5501"/>
                      <a:pt x="11386" y="5501"/>
                    </a:cubicBezTo>
                    <a:cubicBezTo>
                      <a:pt x="11475" y="5501"/>
                      <a:pt x="11564" y="5492"/>
                      <a:pt x="11643" y="5451"/>
                    </a:cubicBezTo>
                    <a:cubicBezTo>
                      <a:pt x="11752" y="5396"/>
                      <a:pt x="11828" y="5256"/>
                      <a:pt x="11774" y="5146"/>
                    </a:cubicBezTo>
                    <a:lnTo>
                      <a:pt x="11774" y="5146"/>
                    </a:lnTo>
                    <a:cubicBezTo>
                      <a:pt x="11820" y="5161"/>
                      <a:pt x="11867" y="5168"/>
                      <a:pt x="11914" y="5168"/>
                    </a:cubicBezTo>
                    <a:cubicBezTo>
                      <a:pt x="12091" y="5168"/>
                      <a:pt x="12269" y="5071"/>
                      <a:pt x="12356" y="4914"/>
                    </a:cubicBezTo>
                    <a:cubicBezTo>
                      <a:pt x="12382" y="4927"/>
                      <a:pt x="12408" y="4932"/>
                      <a:pt x="12432" y="4932"/>
                    </a:cubicBezTo>
                    <a:cubicBezTo>
                      <a:pt x="12571" y="4932"/>
                      <a:pt x="12688" y="4752"/>
                      <a:pt x="12742" y="4601"/>
                    </a:cubicBezTo>
                    <a:cubicBezTo>
                      <a:pt x="12793" y="4465"/>
                      <a:pt x="12843" y="4322"/>
                      <a:pt x="12824" y="4178"/>
                    </a:cubicBezTo>
                    <a:cubicBezTo>
                      <a:pt x="12804" y="4038"/>
                      <a:pt x="12690" y="3897"/>
                      <a:pt x="12548" y="3897"/>
                    </a:cubicBezTo>
                    <a:cubicBezTo>
                      <a:pt x="12547" y="3897"/>
                      <a:pt x="12546" y="3897"/>
                      <a:pt x="12545" y="3897"/>
                    </a:cubicBezTo>
                    <a:cubicBezTo>
                      <a:pt x="12564" y="3762"/>
                      <a:pt x="12586" y="3625"/>
                      <a:pt x="12554" y="3494"/>
                    </a:cubicBezTo>
                    <a:cubicBezTo>
                      <a:pt x="12523" y="3362"/>
                      <a:pt x="12422" y="3237"/>
                      <a:pt x="12291" y="3217"/>
                    </a:cubicBezTo>
                    <a:cubicBezTo>
                      <a:pt x="12373" y="3147"/>
                      <a:pt x="12342" y="2997"/>
                      <a:pt x="12250" y="2932"/>
                    </a:cubicBezTo>
                    <a:cubicBezTo>
                      <a:pt x="12191" y="2887"/>
                      <a:pt x="12117" y="2871"/>
                      <a:pt x="12041" y="2871"/>
                    </a:cubicBezTo>
                    <a:cubicBezTo>
                      <a:pt x="12005" y="2871"/>
                      <a:pt x="11968" y="2875"/>
                      <a:pt x="11933" y="2880"/>
                    </a:cubicBezTo>
                    <a:cubicBezTo>
                      <a:pt x="11977" y="2751"/>
                      <a:pt x="11914" y="2599"/>
                      <a:pt x="11803" y="2521"/>
                    </a:cubicBezTo>
                    <a:cubicBezTo>
                      <a:pt x="11727" y="2465"/>
                      <a:pt x="11629" y="2439"/>
                      <a:pt x="11532" y="2439"/>
                    </a:cubicBezTo>
                    <a:cubicBezTo>
                      <a:pt x="11524" y="2439"/>
                      <a:pt x="11516" y="2439"/>
                      <a:pt x="11508" y="2440"/>
                    </a:cubicBezTo>
                    <a:cubicBezTo>
                      <a:pt x="11476" y="2442"/>
                      <a:pt x="11444" y="2448"/>
                      <a:pt x="11412" y="2454"/>
                    </a:cubicBezTo>
                    <a:cubicBezTo>
                      <a:pt x="11405" y="2335"/>
                      <a:pt x="11352" y="2257"/>
                      <a:pt x="11278" y="2210"/>
                    </a:cubicBezTo>
                    <a:cubicBezTo>
                      <a:pt x="11227" y="2179"/>
                      <a:pt x="11164" y="2164"/>
                      <a:pt x="11100" y="2164"/>
                    </a:cubicBezTo>
                    <a:cubicBezTo>
                      <a:pt x="11003" y="2164"/>
                      <a:pt x="10901" y="2198"/>
                      <a:pt x="10823" y="2259"/>
                    </a:cubicBezTo>
                    <a:cubicBezTo>
                      <a:pt x="10686" y="1949"/>
                      <a:pt x="10350" y="1738"/>
                      <a:pt x="10012" y="1738"/>
                    </a:cubicBezTo>
                    <a:cubicBezTo>
                      <a:pt x="9991" y="1738"/>
                      <a:pt x="9969" y="1739"/>
                      <a:pt x="9948" y="1741"/>
                    </a:cubicBezTo>
                    <a:cubicBezTo>
                      <a:pt x="9904" y="1419"/>
                      <a:pt x="9596" y="1156"/>
                      <a:pt x="9270" y="1156"/>
                    </a:cubicBezTo>
                    <a:cubicBezTo>
                      <a:pt x="9259" y="1156"/>
                      <a:pt x="9248" y="1156"/>
                      <a:pt x="9237" y="1156"/>
                    </a:cubicBezTo>
                    <a:cubicBezTo>
                      <a:pt x="9308" y="1078"/>
                      <a:pt x="9306" y="949"/>
                      <a:pt x="9237" y="871"/>
                    </a:cubicBezTo>
                    <a:lnTo>
                      <a:pt x="8912" y="871"/>
                    </a:lnTo>
                    <a:cubicBezTo>
                      <a:pt x="8914" y="1083"/>
                      <a:pt x="8769" y="1291"/>
                      <a:pt x="8570" y="1365"/>
                    </a:cubicBezTo>
                    <a:cubicBezTo>
                      <a:pt x="8434" y="1124"/>
                      <a:pt x="8160" y="972"/>
                      <a:pt x="7885" y="972"/>
                    </a:cubicBezTo>
                    <a:cubicBezTo>
                      <a:pt x="7838" y="972"/>
                      <a:pt x="7790" y="977"/>
                      <a:pt x="7744" y="986"/>
                    </a:cubicBezTo>
                    <a:cubicBezTo>
                      <a:pt x="7741" y="715"/>
                      <a:pt x="7470" y="503"/>
                      <a:pt x="7209" y="503"/>
                    </a:cubicBezTo>
                    <a:cubicBezTo>
                      <a:pt x="7130" y="503"/>
                      <a:pt x="7052" y="522"/>
                      <a:pt x="6983" y="565"/>
                    </a:cubicBezTo>
                    <a:cubicBezTo>
                      <a:pt x="6978" y="259"/>
                      <a:pt x="6683" y="1"/>
                      <a:pt x="63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35"/>
              <p:cNvSpPr/>
              <p:nvPr/>
            </p:nvSpPr>
            <p:spPr>
              <a:xfrm>
                <a:off x="5835578" y="3600314"/>
                <a:ext cx="496913" cy="129945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2631" extrusionOk="0">
                    <a:moveTo>
                      <a:pt x="9515" y="1"/>
                    </a:moveTo>
                    <a:cubicBezTo>
                      <a:pt x="9356" y="1"/>
                      <a:pt x="9189" y="133"/>
                      <a:pt x="9250" y="280"/>
                    </a:cubicBezTo>
                    <a:cubicBezTo>
                      <a:pt x="9160" y="302"/>
                      <a:pt x="9070" y="325"/>
                      <a:pt x="8980" y="347"/>
                    </a:cubicBezTo>
                    <a:cubicBezTo>
                      <a:pt x="8986" y="591"/>
                      <a:pt x="8917" y="837"/>
                      <a:pt x="8783" y="1041"/>
                    </a:cubicBezTo>
                    <a:cubicBezTo>
                      <a:pt x="8721" y="909"/>
                      <a:pt x="8577" y="822"/>
                      <a:pt x="8431" y="822"/>
                    </a:cubicBezTo>
                    <a:cubicBezTo>
                      <a:pt x="8411" y="822"/>
                      <a:pt x="8391" y="824"/>
                      <a:pt x="8370" y="827"/>
                    </a:cubicBezTo>
                    <a:cubicBezTo>
                      <a:pt x="8454" y="765"/>
                      <a:pt x="8380" y="617"/>
                      <a:pt x="8278" y="601"/>
                    </a:cubicBezTo>
                    <a:cubicBezTo>
                      <a:pt x="8267" y="599"/>
                      <a:pt x="8256" y="598"/>
                      <a:pt x="8245" y="598"/>
                    </a:cubicBezTo>
                    <a:cubicBezTo>
                      <a:pt x="8155" y="598"/>
                      <a:pt x="8070" y="657"/>
                      <a:pt x="7996" y="713"/>
                    </a:cubicBezTo>
                    <a:cubicBezTo>
                      <a:pt x="7918" y="772"/>
                      <a:pt x="7832" y="836"/>
                      <a:pt x="7736" y="836"/>
                    </a:cubicBezTo>
                    <a:cubicBezTo>
                      <a:pt x="7729" y="836"/>
                      <a:pt x="7723" y="836"/>
                      <a:pt x="7717" y="835"/>
                    </a:cubicBezTo>
                    <a:cubicBezTo>
                      <a:pt x="7717" y="909"/>
                      <a:pt x="7717" y="981"/>
                      <a:pt x="7717" y="1055"/>
                    </a:cubicBezTo>
                    <a:cubicBezTo>
                      <a:pt x="7642" y="1044"/>
                      <a:pt x="7568" y="1034"/>
                      <a:pt x="7493" y="1023"/>
                    </a:cubicBezTo>
                    <a:cubicBezTo>
                      <a:pt x="7579" y="988"/>
                      <a:pt x="7553" y="843"/>
                      <a:pt x="7468" y="806"/>
                    </a:cubicBezTo>
                    <a:cubicBezTo>
                      <a:pt x="7446" y="797"/>
                      <a:pt x="7423" y="793"/>
                      <a:pt x="7400" y="793"/>
                    </a:cubicBezTo>
                    <a:cubicBezTo>
                      <a:pt x="7334" y="793"/>
                      <a:pt x="7265" y="826"/>
                      <a:pt x="7211" y="866"/>
                    </a:cubicBezTo>
                    <a:cubicBezTo>
                      <a:pt x="7136" y="921"/>
                      <a:pt x="7069" y="991"/>
                      <a:pt x="6982" y="1023"/>
                    </a:cubicBezTo>
                    <a:cubicBezTo>
                      <a:pt x="6936" y="1039"/>
                      <a:pt x="6886" y="1044"/>
                      <a:pt x="6834" y="1044"/>
                    </a:cubicBezTo>
                    <a:cubicBezTo>
                      <a:pt x="6761" y="1044"/>
                      <a:pt x="6686" y="1034"/>
                      <a:pt x="6615" y="1034"/>
                    </a:cubicBezTo>
                    <a:cubicBezTo>
                      <a:pt x="6536" y="1034"/>
                      <a:pt x="6463" y="1046"/>
                      <a:pt x="6404" y="1098"/>
                    </a:cubicBezTo>
                    <a:cubicBezTo>
                      <a:pt x="6336" y="923"/>
                      <a:pt x="6266" y="748"/>
                      <a:pt x="6197" y="573"/>
                    </a:cubicBezTo>
                    <a:cubicBezTo>
                      <a:pt x="6177" y="568"/>
                      <a:pt x="6156" y="566"/>
                      <a:pt x="6135" y="566"/>
                    </a:cubicBezTo>
                    <a:cubicBezTo>
                      <a:pt x="6053" y="566"/>
                      <a:pt x="5970" y="601"/>
                      <a:pt x="5915" y="662"/>
                    </a:cubicBezTo>
                    <a:cubicBezTo>
                      <a:pt x="5914" y="718"/>
                      <a:pt x="5914" y="775"/>
                      <a:pt x="5913" y="832"/>
                    </a:cubicBezTo>
                    <a:cubicBezTo>
                      <a:pt x="5891" y="798"/>
                      <a:pt x="5860" y="784"/>
                      <a:pt x="5826" y="784"/>
                    </a:cubicBezTo>
                    <a:cubicBezTo>
                      <a:pt x="5744" y="784"/>
                      <a:pt x="5645" y="864"/>
                      <a:pt x="5614" y="953"/>
                    </a:cubicBezTo>
                    <a:cubicBezTo>
                      <a:pt x="5571" y="1080"/>
                      <a:pt x="5568" y="1240"/>
                      <a:pt x="5458" y="1315"/>
                    </a:cubicBezTo>
                    <a:cubicBezTo>
                      <a:pt x="5393" y="1358"/>
                      <a:pt x="5311" y="1359"/>
                      <a:pt x="5239" y="1389"/>
                    </a:cubicBezTo>
                    <a:cubicBezTo>
                      <a:pt x="5168" y="1419"/>
                      <a:pt x="5107" y="1508"/>
                      <a:pt x="5151" y="1570"/>
                    </a:cubicBezTo>
                    <a:cubicBezTo>
                      <a:pt x="5064" y="1502"/>
                      <a:pt x="4959" y="1456"/>
                      <a:pt x="4849" y="1438"/>
                    </a:cubicBezTo>
                    <a:lnTo>
                      <a:pt x="4634" y="1078"/>
                    </a:lnTo>
                    <a:cubicBezTo>
                      <a:pt x="4568" y="967"/>
                      <a:pt x="4436" y="849"/>
                      <a:pt x="4328" y="849"/>
                    </a:cubicBezTo>
                    <a:cubicBezTo>
                      <a:pt x="4288" y="849"/>
                      <a:pt x="4251" y="865"/>
                      <a:pt x="4223" y="903"/>
                    </a:cubicBezTo>
                    <a:cubicBezTo>
                      <a:pt x="4223" y="985"/>
                      <a:pt x="4224" y="1066"/>
                      <a:pt x="4224" y="1146"/>
                    </a:cubicBezTo>
                    <a:cubicBezTo>
                      <a:pt x="4192" y="1142"/>
                      <a:pt x="4161" y="1139"/>
                      <a:pt x="4129" y="1139"/>
                    </a:cubicBezTo>
                    <a:cubicBezTo>
                      <a:pt x="4057" y="1139"/>
                      <a:pt x="3985" y="1152"/>
                      <a:pt x="3917" y="1176"/>
                    </a:cubicBezTo>
                    <a:cubicBezTo>
                      <a:pt x="3906" y="1277"/>
                      <a:pt x="3927" y="1380"/>
                      <a:pt x="3976" y="1470"/>
                    </a:cubicBezTo>
                    <a:cubicBezTo>
                      <a:pt x="3956" y="1606"/>
                      <a:pt x="3935" y="1743"/>
                      <a:pt x="3914" y="1880"/>
                    </a:cubicBezTo>
                    <a:cubicBezTo>
                      <a:pt x="3762" y="1824"/>
                      <a:pt x="3600" y="1796"/>
                      <a:pt x="3437" y="1796"/>
                    </a:cubicBezTo>
                    <a:cubicBezTo>
                      <a:pt x="3434" y="1796"/>
                      <a:pt x="3431" y="1796"/>
                      <a:pt x="3428" y="1796"/>
                    </a:cubicBezTo>
                    <a:cubicBezTo>
                      <a:pt x="3502" y="1743"/>
                      <a:pt x="3460" y="1612"/>
                      <a:pt x="3376" y="1576"/>
                    </a:cubicBezTo>
                    <a:cubicBezTo>
                      <a:pt x="3346" y="1562"/>
                      <a:pt x="3315" y="1557"/>
                      <a:pt x="3283" y="1557"/>
                    </a:cubicBezTo>
                    <a:cubicBezTo>
                      <a:pt x="3224" y="1557"/>
                      <a:pt x="3164" y="1574"/>
                      <a:pt x="3108" y="1591"/>
                    </a:cubicBezTo>
                    <a:cubicBezTo>
                      <a:pt x="3098" y="1494"/>
                      <a:pt x="3075" y="1398"/>
                      <a:pt x="3043" y="1306"/>
                    </a:cubicBezTo>
                    <a:cubicBezTo>
                      <a:pt x="2988" y="1151"/>
                      <a:pt x="2837" y="993"/>
                      <a:pt x="2695" y="993"/>
                    </a:cubicBezTo>
                    <a:cubicBezTo>
                      <a:pt x="2655" y="993"/>
                      <a:pt x="2616" y="1005"/>
                      <a:pt x="2580" y="1033"/>
                    </a:cubicBezTo>
                    <a:cubicBezTo>
                      <a:pt x="2650" y="1199"/>
                      <a:pt x="2616" y="1404"/>
                      <a:pt x="2495" y="1539"/>
                    </a:cubicBezTo>
                    <a:cubicBezTo>
                      <a:pt x="2476" y="1516"/>
                      <a:pt x="2449" y="1506"/>
                      <a:pt x="2420" y="1506"/>
                    </a:cubicBezTo>
                    <a:cubicBezTo>
                      <a:pt x="2352" y="1506"/>
                      <a:pt x="2278" y="1563"/>
                      <a:pt x="2288" y="1635"/>
                    </a:cubicBezTo>
                    <a:cubicBezTo>
                      <a:pt x="2200" y="1584"/>
                      <a:pt x="2113" y="1535"/>
                      <a:pt x="2025" y="1486"/>
                    </a:cubicBezTo>
                    <a:cubicBezTo>
                      <a:pt x="2121" y="1377"/>
                      <a:pt x="2023" y="1200"/>
                      <a:pt x="1894" y="1132"/>
                    </a:cubicBezTo>
                    <a:cubicBezTo>
                      <a:pt x="1766" y="1065"/>
                      <a:pt x="1612" y="1053"/>
                      <a:pt x="1492" y="972"/>
                    </a:cubicBezTo>
                    <a:lnTo>
                      <a:pt x="994" y="992"/>
                    </a:lnTo>
                    <a:cubicBezTo>
                      <a:pt x="847" y="834"/>
                      <a:pt x="703" y="676"/>
                      <a:pt x="558" y="519"/>
                    </a:cubicBezTo>
                    <a:cubicBezTo>
                      <a:pt x="496" y="452"/>
                      <a:pt x="422" y="381"/>
                      <a:pt x="336" y="381"/>
                    </a:cubicBezTo>
                    <a:cubicBezTo>
                      <a:pt x="328" y="381"/>
                      <a:pt x="320" y="381"/>
                      <a:pt x="311" y="382"/>
                    </a:cubicBezTo>
                    <a:cubicBezTo>
                      <a:pt x="210" y="397"/>
                      <a:pt x="152" y="535"/>
                      <a:pt x="211" y="618"/>
                    </a:cubicBezTo>
                    <a:cubicBezTo>
                      <a:pt x="141" y="623"/>
                      <a:pt x="70" y="629"/>
                      <a:pt x="0" y="633"/>
                    </a:cubicBezTo>
                    <a:cubicBezTo>
                      <a:pt x="65" y="802"/>
                      <a:pt x="105" y="980"/>
                      <a:pt x="119" y="1161"/>
                    </a:cubicBezTo>
                    <a:cubicBezTo>
                      <a:pt x="146" y="1148"/>
                      <a:pt x="171" y="1142"/>
                      <a:pt x="196" y="1142"/>
                    </a:cubicBezTo>
                    <a:cubicBezTo>
                      <a:pt x="409" y="1142"/>
                      <a:pt x="558" y="1566"/>
                      <a:pt x="806" y="1567"/>
                    </a:cubicBezTo>
                    <a:lnTo>
                      <a:pt x="806" y="1567"/>
                    </a:lnTo>
                    <a:cubicBezTo>
                      <a:pt x="769" y="1576"/>
                      <a:pt x="743" y="1629"/>
                      <a:pt x="767" y="1660"/>
                    </a:cubicBezTo>
                    <a:cubicBezTo>
                      <a:pt x="839" y="1709"/>
                      <a:pt x="919" y="1745"/>
                      <a:pt x="1004" y="1765"/>
                    </a:cubicBezTo>
                    <a:cubicBezTo>
                      <a:pt x="975" y="1802"/>
                      <a:pt x="965" y="1853"/>
                      <a:pt x="976" y="1898"/>
                    </a:cubicBezTo>
                    <a:cubicBezTo>
                      <a:pt x="997" y="1905"/>
                      <a:pt x="1018" y="1908"/>
                      <a:pt x="1039" y="1908"/>
                    </a:cubicBezTo>
                    <a:cubicBezTo>
                      <a:pt x="1202" y="1908"/>
                      <a:pt x="1352" y="1715"/>
                      <a:pt x="1283" y="1559"/>
                    </a:cubicBezTo>
                    <a:lnTo>
                      <a:pt x="1283" y="1559"/>
                    </a:lnTo>
                    <a:cubicBezTo>
                      <a:pt x="1334" y="1565"/>
                      <a:pt x="1384" y="1568"/>
                      <a:pt x="1435" y="1568"/>
                    </a:cubicBezTo>
                    <a:cubicBezTo>
                      <a:pt x="1517" y="1568"/>
                      <a:pt x="1600" y="1560"/>
                      <a:pt x="1680" y="1543"/>
                    </a:cubicBezTo>
                    <a:cubicBezTo>
                      <a:pt x="1752" y="1688"/>
                      <a:pt x="1914" y="1777"/>
                      <a:pt x="2074" y="1777"/>
                    </a:cubicBezTo>
                    <a:cubicBezTo>
                      <a:pt x="2131" y="1777"/>
                      <a:pt x="2188" y="1766"/>
                      <a:pt x="2240" y="1742"/>
                    </a:cubicBezTo>
                    <a:cubicBezTo>
                      <a:pt x="2255" y="1813"/>
                      <a:pt x="2269" y="1883"/>
                      <a:pt x="2284" y="1954"/>
                    </a:cubicBezTo>
                    <a:cubicBezTo>
                      <a:pt x="2323" y="1933"/>
                      <a:pt x="2366" y="1924"/>
                      <a:pt x="2409" y="1924"/>
                    </a:cubicBezTo>
                    <a:cubicBezTo>
                      <a:pt x="2518" y="1924"/>
                      <a:pt x="2629" y="1983"/>
                      <a:pt x="2677" y="2082"/>
                    </a:cubicBezTo>
                    <a:cubicBezTo>
                      <a:pt x="2899" y="2105"/>
                      <a:pt x="3119" y="2142"/>
                      <a:pt x="3336" y="2192"/>
                    </a:cubicBezTo>
                    <a:cubicBezTo>
                      <a:pt x="3277" y="2230"/>
                      <a:pt x="3240" y="2299"/>
                      <a:pt x="3239" y="2369"/>
                    </a:cubicBezTo>
                    <a:cubicBezTo>
                      <a:pt x="3292" y="2407"/>
                      <a:pt x="3357" y="2427"/>
                      <a:pt x="3422" y="2427"/>
                    </a:cubicBezTo>
                    <a:cubicBezTo>
                      <a:pt x="3472" y="2427"/>
                      <a:pt x="3521" y="2416"/>
                      <a:pt x="3565" y="2393"/>
                    </a:cubicBezTo>
                    <a:cubicBezTo>
                      <a:pt x="3598" y="2520"/>
                      <a:pt x="3722" y="2616"/>
                      <a:pt x="3852" y="2616"/>
                    </a:cubicBezTo>
                    <a:cubicBezTo>
                      <a:pt x="3855" y="2616"/>
                      <a:pt x="3857" y="2616"/>
                      <a:pt x="3859" y="2616"/>
                    </a:cubicBezTo>
                    <a:cubicBezTo>
                      <a:pt x="3992" y="2611"/>
                      <a:pt x="4116" y="2508"/>
                      <a:pt x="4141" y="2378"/>
                    </a:cubicBezTo>
                    <a:cubicBezTo>
                      <a:pt x="4337" y="2357"/>
                      <a:pt x="4534" y="2336"/>
                      <a:pt x="4730" y="2315"/>
                    </a:cubicBezTo>
                    <a:cubicBezTo>
                      <a:pt x="4787" y="2444"/>
                      <a:pt x="4930" y="2519"/>
                      <a:pt x="5069" y="2519"/>
                    </a:cubicBezTo>
                    <a:cubicBezTo>
                      <a:pt x="5147" y="2519"/>
                      <a:pt x="5224" y="2496"/>
                      <a:pt x="5285" y="2445"/>
                    </a:cubicBezTo>
                    <a:cubicBezTo>
                      <a:pt x="5336" y="2568"/>
                      <a:pt x="5474" y="2630"/>
                      <a:pt x="5610" y="2630"/>
                    </a:cubicBezTo>
                    <a:cubicBezTo>
                      <a:pt x="5640" y="2630"/>
                      <a:pt x="5669" y="2627"/>
                      <a:pt x="5698" y="2621"/>
                    </a:cubicBezTo>
                    <a:cubicBezTo>
                      <a:pt x="5856" y="2588"/>
                      <a:pt x="5990" y="2484"/>
                      <a:pt x="6117" y="2385"/>
                    </a:cubicBezTo>
                    <a:cubicBezTo>
                      <a:pt x="6147" y="2339"/>
                      <a:pt x="6124" y="2268"/>
                      <a:pt x="6072" y="2250"/>
                    </a:cubicBezTo>
                    <a:cubicBezTo>
                      <a:pt x="6171" y="2227"/>
                      <a:pt x="6264" y="2183"/>
                      <a:pt x="6347" y="2124"/>
                    </a:cubicBezTo>
                    <a:cubicBezTo>
                      <a:pt x="6347" y="2034"/>
                      <a:pt x="6347" y="1944"/>
                      <a:pt x="6347" y="1853"/>
                    </a:cubicBezTo>
                    <a:cubicBezTo>
                      <a:pt x="6527" y="1847"/>
                      <a:pt x="6702" y="1747"/>
                      <a:pt x="6802" y="1596"/>
                    </a:cubicBezTo>
                    <a:cubicBezTo>
                      <a:pt x="6853" y="1644"/>
                      <a:pt x="6921" y="1666"/>
                      <a:pt x="6991" y="1666"/>
                    </a:cubicBezTo>
                    <a:cubicBezTo>
                      <a:pt x="7098" y="1666"/>
                      <a:pt x="7208" y="1612"/>
                      <a:pt x="7257" y="1514"/>
                    </a:cubicBezTo>
                    <a:cubicBezTo>
                      <a:pt x="7486" y="1416"/>
                      <a:pt x="7735" y="1366"/>
                      <a:pt x="7984" y="1366"/>
                    </a:cubicBezTo>
                    <a:cubicBezTo>
                      <a:pt x="8211" y="1366"/>
                      <a:pt x="8438" y="1407"/>
                      <a:pt x="8649" y="1489"/>
                    </a:cubicBezTo>
                    <a:lnTo>
                      <a:pt x="8649" y="1489"/>
                    </a:lnTo>
                    <a:cubicBezTo>
                      <a:pt x="8646" y="1518"/>
                      <a:pt x="8677" y="1547"/>
                      <a:pt x="8705" y="1564"/>
                    </a:cubicBezTo>
                    <a:cubicBezTo>
                      <a:pt x="8831" y="1646"/>
                      <a:pt x="8974" y="1729"/>
                      <a:pt x="9120" y="1729"/>
                    </a:cubicBezTo>
                    <a:cubicBezTo>
                      <a:pt x="9147" y="1729"/>
                      <a:pt x="9173" y="1726"/>
                      <a:pt x="9200" y="1721"/>
                    </a:cubicBezTo>
                    <a:cubicBezTo>
                      <a:pt x="9307" y="1520"/>
                      <a:pt x="9511" y="1374"/>
                      <a:pt x="9736" y="1337"/>
                    </a:cubicBezTo>
                    <a:cubicBezTo>
                      <a:pt x="9742" y="1229"/>
                      <a:pt x="9720" y="1118"/>
                      <a:pt x="9671" y="1021"/>
                    </a:cubicBezTo>
                    <a:cubicBezTo>
                      <a:pt x="9793" y="992"/>
                      <a:pt x="9929" y="956"/>
                      <a:pt x="9996" y="849"/>
                    </a:cubicBezTo>
                    <a:cubicBezTo>
                      <a:pt x="10060" y="749"/>
                      <a:pt x="9997" y="579"/>
                      <a:pt x="9886" y="579"/>
                    </a:cubicBezTo>
                    <a:cubicBezTo>
                      <a:pt x="9879" y="579"/>
                      <a:pt x="9872" y="580"/>
                      <a:pt x="9865" y="581"/>
                    </a:cubicBezTo>
                    <a:cubicBezTo>
                      <a:pt x="9859" y="377"/>
                      <a:pt x="9816" y="145"/>
                      <a:pt x="9643" y="36"/>
                    </a:cubicBezTo>
                    <a:cubicBezTo>
                      <a:pt x="9604" y="12"/>
                      <a:pt x="9560" y="1"/>
                      <a:pt x="9515" y="1"/>
                    </a:cubicBez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5"/>
              <p:cNvSpPr/>
              <p:nvPr/>
            </p:nvSpPr>
            <p:spPr>
              <a:xfrm>
                <a:off x="5932282" y="3454815"/>
                <a:ext cx="397244" cy="137107"/>
              </a:xfrm>
              <a:custGeom>
                <a:avLst/>
                <a:gdLst/>
                <a:ahLst/>
                <a:cxnLst/>
                <a:rect l="l" t="t" r="r" b="b"/>
                <a:pathLst>
                  <a:path w="8043" h="2776" extrusionOk="0">
                    <a:moveTo>
                      <a:pt x="2901" y="1"/>
                    </a:moveTo>
                    <a:cubicBezTo>
                      <a:pt x="2854" y="1"/>
                      <a:pt x="2808" y="7"/>
                      <a:pt x="2762" y="20"/>
                    </a:cubicBezTo>
                    <a:cubicBezTo>
                      <a:pt x="2755" y="157"/>
                      <a:pt x="2850" y="294"/>
                      <a:pt x="2982" y="336"/>
                    </a:cubicBezTo>
                    <a:lnTo>
                      <a:pt x="2982" y="336"/>
                    </a:lnTo>
                    <a:cubicBezTo>
                      <a:pt x="2926" y="319"/>
                      <a:pt x="2867" y="311"/>
                      <a:pt x="2809" y="311"/>
                    </a:cubicBezTo>
                    <a:cubicBezTo>
                      <a:pt x="2588" y="311"/>
                      <a:pt x="2368" y="424"/>
                      <a:pt x="2249" y="609"/>
                    </a:cubicBezTo>
                    <a:cubicBezTo>
                      <a:pt x="2059" y="448"/>
                      <a:pt x="1811" y="362"/>
                      <a:pt x="1563" y="362"/>
                    </a:cubicBezTo>
                    <a:cubicBezTo>
                      <a:pt x="1473" y="362"/>
                      <a:pt x="1383" y="373"/>
                      <a:pt x="1296" y="396"/>
                    </a:cubicBezTo>
                    <a:cubicBezTo>
                      <a:pt x="1326" y="255"/>
                      <a:pt x="1174" y="144"/>
                      <a:pt x="1029" y="144"/>
                    </a:cubicBezTo>
                    <a:cubicBezTo>
                      <a:pt x="1001" y="144"/>
                      <a:pt x="972" y="148"/>
                      <a:pt x="946" y="157"/>
                    </a:cubicBezTo>
                    <a:cubicBezTo>
                      <a:pt x="783" y="215"/>
                      <a:pt x="682" y="375"/>
                      <a:pt x="597" y="523"/>
                    </a:cubicBezTo>
                    <a:cubicBezTo>
                      <a:pt x="496" y="699"/>
                      <a:pt x="396" y="873"/>
                      <a:pt x="295" y="1047"/>
                    </a:cubicBezTo>
                    <a:cubicBezTo>
                      <a:pt x="195" y="1095"/>
                      <a:pt x="98" y="1144"/>
                      <a:pt x="0" y="1193"/>
                    </a:cubicBezTo>
                    <a:cubicBezTo>
                      <a:pt x="39" y="1193"/>
                      <a:pt x="76" y="1191"/>
                      <a:pt x="110" y="1187"/>
                    </a:cubicBezTo>
                    <a:cubicBezTo>
                      <a:pt x="126" y="1185"/>
                      <a:pt x="143" y="1184"/>
                      <a:pt x="160" y="1184"/>
                    </a:cubicBezTo>
                    <a:cubicBezTo>
                      <a:pt x="317" y="1184"/>
                      <a:pt x="502" y="1250"/>
                      <a:pt x="484" y="1398"/>
                    </a:cubicBezTo>
                    <a:cubicBezTo>
                      <a:pt x="738" y="1262"/>
                      <a:pt x="1000" y="1142"/>
                      <a:pt x="1263" y="1025"/>
                    </a:cubicBezTo>
                    <a:cubicBezTo>
                      <a:pt x="1309" y="1004"/>
                      <a:pt x="1368" y="991"/>
                      <a:pt x="1422" y="991"/>
                    </a:cubicBezTo>
                    <a:cubicBezTo>
                      <a:pt x="1499" y="991"/>
                      <a:pt x="1564" y="1018"/>
                      <a:pt x="1564" y="1091"/>
                    </a:cubicBezTo>
                    <a:cubicBezTo>
                      <a:pt x="1597" y="1010"/>
                      <a:pt x="1685" y="958"/>
                      <a:pt x="1771" y="958"/>
                    </a:cubicBezTo>
                    <a:cubicBezTo>
                      <a:pt x="1792" y="958"/>
                      <a:pt x="1813" y="961"/>
                      <a:pt x="1833" y="968"/>
                    </a:cubicBezTo>
                    <a:cubicBezTo>
                      <a:pt x="1936" y="1003"/>
                      <a:pt x="1999" y="1125"/>
                      <a:pt x="1970" y="1230"/>
                    </a:cubicBezTo>
                    <a:cubicBezTo>
                      <a:pt x="2139" y="1291"/>
                      <a:pt x="2305" y="1353"/>
                      <a:pt x="2474" y="1416"/>
                    </a:cubicBezTo>
                    <a:cubicBezTo>
                      <a:pt x="2536" y="1152"/>
                      <a:pt x="2653" y="834"/>
                      <a:pt x="2921" y="800"/>
                    </a:cubicBezTo>
                    <a:cubicBezTo>
                      <a:pt x="2938" y="797"/>
                      <a:pt x="2955" y="797"/>
                      <a:pt x="2971" y="797"/>
                    </a:cubicBezTo>
                    <a:cubicBezTo>
                      <a:pt x="3030" y="797"/>
                      <a:pt x="3090" y="807"/>
                      <a:pt x="3149" y="807"/>
                    </a:cubicBezTo>
                    <a:cubicBezTo>
                      <a:pt x="3219" y="807"/>
                      <a:pt x="3289" y="792"/>
                      <a:pt x="3357" y="792"/>
                    </a:cubicBezTo>
                    <a:cubicBezTo>
                      <a:pt x="3389" y="792"/>
                      <a:pt x="3421" y="796"/>
                      <a:pt x="3452" y="805"/>
                    </a:cubicBezTo>
                    <a:cubicBezTo>
                      <a:pt x="3549" y="832"/>
                      <a:pt x="3623" y="968"/>
                      <a:pt x="3547" y="1035"/>
                    </a:cubicBezTo>
                    <a:cubicBezTo>
                      <a:pt x="3721" y="1047"/>
                      <a:pt x="3865" y="1220"/>
                      <a:pt x="3848" y="1394"/>
                    </a:cubicBezTo>
                    <a:cubicBezTo>
                      <a:pt x="3883" y="1370"/>
                      <a:pt x="3923" y="1359"/>
                      <a:pt x="3964" y="1359"/>
                    </a:cubicBezTo>
                    <a:cubicBezTo>
                      <a:pt x="4088" y="1359"/>
                      <a:pt x="4217" y="1459"/>
                      <a:pt x="4217" y="1589"/>
                    </a:cubicBezTo>
                    <a:cubicBezTo>
                      <a:pt x="4244" y="1460"/>
                      <a:pt x="4352" y="1355"/>
                      <a:pt x="4479" y="1335"/>
                    </a:cubicBezTo>
                    <a:lnTo>
                      <a:pt x="4479" y="1335"/>
                    </a:lnTo>
                    <a:cubicBezTo>
                      <a:pt x="4418" y="1374"/>
                      <a:pt x="4527" y="1437"/>
                      <a:pt x="4598" y="1447"/>
                    </a:cubicBezTo>
                    <a:cubicBezTo>
                      <a:pt x="4748" y="1470"/>
                      <a:pt x="4848" y="1604"/>
                      <a:pt x="4951" y="1714"/>
                    </a:cubicBezTo>
                    <a:cubicBezTo>
                      <a:pt x="5028" y="1797"/>
                      <a:pt x="5140" y="1872"/>
                      <a:pt x="5245" y="1872"/>
                    </a:cubicBezTo>
                    <a:cubicBezTo>
                      <a:pt x="5279" y="1872"/>
                      <a:pt x="5313" y="1864"/>
                      <a:pt x="5344" y="1847"/>
                    </a:cubicBezTo>
                    <a:cubicBezTo>
                      <a:pt x="5410" y="1807"/>
                      <a:pt x="5454" y="1731"/>
                      <a:pt x="5527" y="1716"/>
                    </a:cubicBezTo>
                    <a:cubicBezTo>
                      <a:pt x="5536" y="1714"/>
                      <a:pt x="5546" y="1713"/>
                      <a:pt x="5555" y="1713"/>
                    </a:cubicBezTo>
                    <a:cubicBezTo>
                      <a:pt x="5613" y="1713"/>
                      <a:pt x="5668" y="1750"/>
                      <a:pt x="5723" y="1775"/>
                    </a:cubicBezTo>
                    <a:cubicBezTo>
                      <a:pt x="5814" y="1823"/>
                      <a:pt x="5916" y="1846"/>
                      <a:pt x="6017" y="1846"/>
                    </a:cubicBezTo>
                    <a:cubicBezTo>
                      <a:pt x="6074" y="1846"/>
                      <a:pt x="6130" y="1839"/>
                      <a:pt x="6185" y="1824"/>
                    </a:cubicBezTo>
                    <a:cubicBezTo>
                      <a:pt x="6197" y="1890"/>
                      <a:pt x="6210" y="1956"/>
                      <a:pt x="6222" y="2022"/>
                    </a:cubicBezTo>
                    <a:cubicBezTo>
                      <a:pt x="6329" y="2027"/>
                      <a:pt x="6444" y="2032"/>
                      <a:pt x="6537" y="2091"/>
                    </a:cubicBezTo>
                    <a:cubicBezTo>
                      <a:pt x="6630" y="2147"/>
                      <a:pt x="6691" y="2271"/>
                      <a:pt x="6640" y="2366"/>
                    </a:cubicBezTo>
                    <a:cubicBezTo>
                      <a:pt x="6894" y="2401"/>
                      <a:pt x="7131" y="2555"/>
                      <a:pt x="7265" y="2775"/>
                    </a:cubicBezTo>
                    <a:cubicBezTo>
                      <a:pt x="7219" y="2667"/>
                      <a:pt x="7317" y="2546"/>
                      <a:pt x="7429" y="2518"/>
                    </a:cubicBezTo>
                    <a:cubicBezTo>
                      <a:pt x="7455" y="2512"/>
                      <a:pt x="7481" y="2509"/>
                      <a:pt x="7507" y="2509"/>
                    </a:cubicBezTo>
                    <a:cubicBezTo>
                      <a:pt x="7594" y="2509"/>
                      <a:pt x="7682" y="2539"/>
                      <a:pt x="7766" y="2569"/>
                    </a:cubicBezTo>
                    <a:cubicBezTo>
                      <a:pt x="7858" y="2602"/>
                      <a:pt x="7944" y="2636"/>
                      <a:pt x="8036" y="2667"/>
                    </a:cubicBezTo>
                    <a:cubicBezTo>
                      <a:pt x="8043" y="2591"/>
                      <a:pt x="8040" y="2516"/>
                      <a:pt x="8026" y="2440"/>
                    </a:cubicBezTo>
                    <a:cubicBezTo>
                      <a:pt x="7994" y="2442"/>
                      <a:pt x="7962" y="2448"/>
                      <a:pt x="7930" y="2454"/>
                    </a:cubicBezTo>
                    <a:cubicBezTo>
                      <a:pt x="7923" y="2335"/>
                      <a:pt x="7869" y="2257"/>
                      <a:pt x="7796" y="2210"/>
                    </a:cubicBezTo>
                    <a:cubicBezTo>
                      <a:pt x="7745" y="2179"/>
                      <a:pt x="7682" y="2164"/>
                      <a:pt x="7618" y="2164"/>
                    </a:cubicBezTo>
                    <a:cubicBezTo>
                      <a:pt x="7521" y="2164"/>
                      <a:pt x="7419" y="2198"/>
                      <a:pt x="7341" y="2259"/>
                    </a:cubicBezTo>
                    <a:cubicBezTo>
                      <a:pt x="7203" y="1949"/>
                      <a:pt x="6868" y="1738"/>
                      <a:pt x="6530" y="1738"/>
                    </a:cubicBezTo>
                    <a:cubicBezTo>
                      <a:pt x="6509" y="1738"/>
                      <a:pt x="6487" y="1739"/>
                      <a:pt x="6466" y="1741"/>
                    </a:cubicBezTo>
                    <a:cubicBezTo>
                      <a:pt x="6421" y="1419"/>
                      <a:pt x="6114" y="1156"/>
                      <a:pt x="5788" y="1156"/>
                    </a:cubicBezTo>
                    <a:cubicBezTo>
                      <a:pt x="5777" y="1156"/>
                      <a:pt x="5766" y="1156"/>
                      <a:pt x="5755" y="1156"/>
                    </a:cubicBezTo>
                    <a:cubicBezTo>
                      <a:pt x="5826" y="1078"/>
                      <a:pt x="5823" y="949"/>
                      <a:pt x="5755" y="871"/>
                    </a:cubicBezTo>
                    <a:lnTo>
                      <a:pt x="5429" y="871"/>
                    </a:lnTo>
                    <a:cubicBezTo>
                      <a:pt x="5431" y="1083"/>
                      <a:pt x="5287" y="1291"/>
                      <a:pt x="5087" y="1365"/>
                    </a:cubicBezTo>
                    <a:cubicBezTo>
                      <a:pt x="4952" y="1125"/>
                      <a:pt x="4676" y="972"/>
                      <a:pt x="4401" y="972"/>
                    </a:cubicBezTo>
                    <a:cubicBezTo>
                      <a:pt x="4354" y="972"/>
                      <a:pt x="4307" y="977"/>
                      <a:pt x="4260" y="986"/>
                    </a:cubicBezTo>
                    <a:cubicBezTo>
                      <a:pt x="4259" y="715"/>
                      <a:pt x="3988" y="503"/>
                      <a:pt x="3727" y="503"/>
                    </a:cubicBezTo>
                    <a:cubicBezTo>
                      <a:pt x="3648" y="503"/>
                      <a:pt x="3569" y="522"/>
                      <a:pt x="3500" y="565"/>
                    </a:cubicBezTo>
                    <a:cubicBezTo>
                      <a:pt x="3496" y="259"/>
                      <a:pt x="3201" y="1"/>
                      <a:pt x="2901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5"/>
              <p:cNvSpPr/>
              <p:nvPr/>
            </p:nvSpPr>
            <p:spPr>
              <a:xfrm>
                <a:off x="5803179" y="3166780"/>
                <a:ext cx="442584" cy="237862"/>
              </a:xfrm>
              <a:custGeom>
                <a:avLst/>
                <a:gdLst/>
                <a:ahLst/>
                <a:cxnLst/>
                <a:rect l="l" t="t" r="r" b="b"/>
                <a:pathLst>
                  <a:path w="8961" h="4816" extrusionOk="0">
                    <a:moveTo>
                      <a:pt x="5709" y="1"/>
                    </a:moveTo>
                    <a:cubicBezTo>
                      <a:pt x="5670" y="1"/>
                      <a:pt x="5632" y="6"/>
                      <a:pt x="5594" y="17"/>
                    </a:cubicBezTo>
                    <a:cubicBezTo>
                      <a:pt x="5435" y="63"/>
                      <a:pt x="5322" y="272"/>
                      <a:pt x="5418" y="409"/>
                    </a:cubicBezTo>
                    <a:cubicBezTo>
                      <a:pt x="5398" y="393"/>
                      <a:pt x="5374" y="387"/>
                      <a:pt x="5350" y="387"/>
                    </a:cubicBezTo>
                    <a:cubicBezTo>
                      <a:pt x="5294" y="387"/>
                      <a:pt x="5234" y="424"/>
                      <a:pt x="5201" y="472"/>
                    </a:cubicBezTo>
                    <a:cubicBezTo>
                      <a:pt x="5150" y="540"/>
                      <a:pt x="5127" y="626"/>
                      <a:pt x="5078" y="692"/>
                    </a:cubicBezTo>
                    <a:cubicBezTo>
                      <a:pt x="5025" y="766"/>
                      <a:pt x="4947" y="811"/>
                      <a:pt x="4888" y="880"/>
                    </a:cubicBezTo>
                    <a:cubicBezTo>
                      <a:pt x="4828" y="946"/>
                      <a:pt x="4797" y="1051"/>
                      <a:pt x="4851" y="1122"/>
                    </a:cubicBezTo>
                    <a:cubicBezTo>
                      <a:pt x="4799" y="1147"/>
                      <a:pt x="4753" y="1176"/>
                      <a:pt x="4707" y="1208"/>
                    </a:cubicBezTo>
                    <a:cubicBezTo>
                      <a:pt x="4677" y="1227"/>
                      <a:pt x="4652" y="1247"/>
                      <a:pt x="4625" y="1268"/>
                    </a:cubicBezTo>
                    <a:cubicBezTo>
                      <a:pt x="4528" y="1352"/>
                      <a:pt x="4445" y="1452"/>
                      <a:pt x="4384" y="1565"/>
                    </a:cubicBezTo>
                    <a:cubicBezTo>
                      <a:pt x="4318" y="1495"/>
                      <a:pt x="4223" y="1458"/>
                      <a:pt x="4129" y="1458"/>
                    </a:cubicBezTo>
                    <a:cubicBezTo>
                      <a:pt x="4084" y="1458"/>
                      <a:pt x="4039" y="1466"/>
                      <a:pt x="3998" y="1484"/>
                    </a:cubicBezTo>
                    <a:cubicBezTo>
                      <a:pt x="3868" y="1537"/>
                      <a:pt x="3780" y="1677"/>
                      <a:pt x="3785" y="1816"/>
                    </a:cubicBezTo>
                    <a:cubicBezTo>
                      <a:pt x="3767" y="1803"/>
                      <a:pt x="3747" y="1797"/>
                      <a:pt x="3726" y="1797"/>
                    </a:cubicBezTo>
                    <a:cubicBezTo>
                      <a:pt x="3669" y="1797"/>
                      <a:pt x="3608" y="1838"/>
                      <a:pt x="3575" y="1887"/>
                    </a:cubicBezTo>
                    <a:cubicBezTo>
                      <a:pt x="3531" y="1955"/>
                      <a:pt x="3509" y="2041"/>
                      <a:pt x="3455" y="2102"/>
                    </a:cubicBezTo>
                    <a:cubicBezTo>
                      <a:pt x="3333" y="2242"/>
                      <a:pt x="3054" y="2222"/>
                      <a:pt x="2888" y="2240"/>
                    </a:cubicBezTo>
                    <a:cubicBezTo>
                      <a:pt x="2810" y="2246"/>
                      <a:pt x="2766" y="2277"/>
                      <a:pt x="2688" y="2277"/>
                    </a:cubicBezTo>
                    <a:cubicBezTo>
                      <a:pt x="2680" y="2277"/>
                      <a:pt x="2673" y="2277"/>
                      <a:pt x="2665" y="2276"/>
                    </a:cubicBezTo>
                    <a:cubicBezTo>
                      <a:pt x="2581" y="2271"/>
                      <a:pt x="2525" y="2188"/>
                      <a:pt x="2436" y="2188"/>
                    </a:cubicBezTo>
                    <a:cubicBezTo>
                      <a:pt x="2427" y="2188"/>
                      <a:pt x="2418" y="2189"/>
                      <a:pt x="2409" y="2191"/>
                    </a:cubicBezTo>
                    <a:cubicBezTo>
                      <a:pt x="2377" y="2195"/>
                      <a:pt x="2226" y="2295"/>
                      <a:pt x="2246" y="2298"/>
                    </a:cubicBezTo>
                    <a:lnTo>
                      <a:pt x="2246" y="2298"/>
                    </a:lnTo>
                    <a:cubicBezTo>
                      <a:pt x="2240" y="2297"/>
                      <a:pt x="2234" y="2297"/>
                      <a:pt x="2227" y="2297"/>
                    </a:cubicBezTo>
                    <a:cubicBezTo>
                      <a:pt x="2114" y="2297"/>
                      <a:pt x="2001" y="2350"/>
                      <a:pt x="1932" y="2439"/>
                    </a:cubicBezTo>
                    <a:cubicBezTo>
                      <a:pt x="1891" y="2305"/>
                      <a:pt x="1755" y="2208"/>
                      <a:pt x="1617" y="2208"/>
                    </a:cubicBezTo>
                    <a:cubicBezTo>
                      <a:pt x="1609" y="2208"/>
                      <a:pt x="1601" y="2209"/>
                      <a:pt x="1593" y="2210"/>
                    </a:cubicBezTo>
                    <a:cubicBezTo>
                      <a:pt x="1596" y="2116"/>
                      <a:pt x="1497" y="2059"/>
                      <a:pt x="1401" y="2059"/>
                    </a:cubicBezTo>
                    <a:cubicBezTo>
                      <a:pt x="1377" y="2059"/>
                      <a:pt x="1353" y="2063"/>
                      <a:pt x="1331" y="2070"/>
                    </a:cubicBezTo>
                    <a:cubicBezTo>
                      <a:pt x="1220" y="2105"/>
                      <a:pt x="1138" y="2197"/>
                      <a:pt x="1037" y="2254"/>
                    </a:cubicBezTo>
                    <a:cubicBezTo>
                      <a:pt x="1017" y="2264"/>
                      <a:pt x="996" y="2273"/>
                      <a:pt x="974" y="2273"/>
                    </a:cubicBezTo>
                    <a:cubicBezTo>
                      <a:pt x="954" y="2271"/>
                      <a:pt x="935" y="2261"/>
                      <a:pt x="915" y="2254"/>
                    </a:cubicBezTo>
                    <a:cubicBezTo>
                      <a:pt x="864" y="2234"/>
                      <a:pt x="798" y="2223"/>
                      <a:pt x="730" y="2223"/>
                    </a:cubicBezTo>
                    <a:cubicBezTo>
                      <a:pt x="603" y="2223"/>
                      <a:pt x="466" y="2261"/>
                      <a:pt x="397" y="2347"/>
                    </a:cubicBezTo>
                    <a:cubicBezTo>
                      <a:pt x="330" y="2433"/>
                      <a:pt x="324" y="2564"/>
                      <a:pt x="392" y="2650"/>
                    </a:cubicBezTo>
                    <a:cubicBezTo>
                      <a:pt x="213" y="2687"/>
                      <a:pt x="99" y="2911"/>
                      <a:pt x="177" y="3078"/>
                    </a:cubicBezTo>
                    <a:cubicBezTo>
                      <a:pt x="67" y="3107"/>
                      <a:pt x="0" y="3244"/>
                      <a:pt x="47" y="3349"/>
                    </a:cubicBezTo>
                    <a:cubicBezTo>
                      <a:pt x="79" y="3419"/>
                      <a:pt x="157" y="3460"/>
                      <a:pt x="234" y="3460"/>
                    </a:cubicBezTo>
                    <a:cubicBezTo>
                      <a:pt x="269" y="3460"/>
                      <a:pt x="303" y="3452"/>
                      <a:pt x="334" y="3433"/>
                    </a:cubicBezTo>
                    <a:lnTo>
                      <a:pt x="334" y="3433"/>
                    </a:lnTo>
                    <a:cubicBezTo>
                      <a:pt x="204" y="3516"/>
                      <a:pt x="268" y="3762"/>
                      <a:pt x="422" y="3769"/>
                    </a:cubicBezTo>
                    <a:cubicBezTo>
                      <a:pt x="427" y="3770"/>
                      <a:pt x="431" y="3770"/>
                      <a:pt x="436" y="3770"/>
                    </a:cubicBezTo>
                    <a:cubicBezTo>
                      <a:pt x="472" y="3770"/>
                      <a:pt x="509" y="3762"/>
                      <a:pt x="543" y="3762"/>
                    </a:cubicBezTo>
                    <a:cubicBezTo>
                      <a:pt x="566" y="3762"/>
                      <a:pt x="587" y="3765"/>
                      <a:pt x="607" y="3777"/>
                    </a:cubicBezTo>
                    <a:cubicBezTo>
                      <a:pt x="644" y="3794"/>
                      <a:pt x="664" y="3833"/>
                      <a:pt x="688" y="3865"/>
                    </a:cubicBezTo>
                    <a:cubicBezTo>
                      <a:pt x="738" y="3929"/>
                      <a:pt x="816" y="3958"/>
                      <a:pt x="896" y="3958"/>
                    </a:cubicBezTo>
                    <a:cubicBezTo>
                      <a:pt x="1014" y="3958"/>
                      <a:pt x="1137" y="3893"/>
                      <a:pt x="1175" y="3779"/>
                    </a:cubicBezTo>
                    <a:cubicBezTo>
                      <a:pt x="1279" y="3882"/>
                      <a:pt x="1394" y="3989"/>
                      <a:pt x="1536" y="4014"/>
                    </a:cubicBezTo>
                    <a:cubicBezTo>
                      <a:pt x="1549" y="4016"/>
                      <a:pt x="1562" y="4017"/>
                      <a:pt x="1575" y="4017"/>
                    </a:cubicBezTo>
                    <a:cubicBezTo>
                      <a:pt x="1710" y="4017"/>
                      <a:pt x="1852" y="3916"/>
                      <a:pt x="1837" y="3784"/>
                    </a:cubicBezTo>
                    <a:lnTo>
                      <a:pt x="1837" y="3784"/>
                    </a:lnTo>
                    <a:cubicBezTo>
                      <a:pt x="1957" y="3804"/>
                      <a:pt x="2077" y="3814"/>
                      <a:pt x="2197" y="3814"/>
                    </a:cubicBezTo>
                    <a:cubicBezTo>
                      <a:pt x="2236" y="3814"/>
                      <a:pt x="2275" y="3813"/>
                      <a:pt x="2314" y="3811"/>
                    </a:cubicBezTo>
                    <a:lnTo>
                      <a:pt x="2314" y="3811"/>
                    </a:lnTo>
                    <a:cubicBezTo>
                      <a:pt x="2257" y="3818"/>
                      <a:pt x="2256" y="3911"/>
                      <a:pt x="2274" y="3970"/>
                    </a:cubicBezTo>
                    <a:cubicBezTo>
                      <a:pt x="2329" y="4005"/>
                      <a:pt x="2394" y="4024"/>
                      <a:pt x="2459" y="4024"/>
                    </a:cubicBezTo>
                    <a:cubicBezTo>
                      <a:pt x="2498" y="4024"/>
                      <a:pt x="2536" y="4017"/>
                      <a:pt x="2573" y="4004"/>
                    </a:cubicBezTo>
                    <a:cubicBezTo>
                      <a:pt x="2607" y="4112"/>
                      <a:pt x="2714" y="4194"/>
                      <a:pt x="2827" y="4200"/>
                    </a:cubicBezTo>
                    <a:cubicBezTo>
                      <a:pt x="2832" y="4200"/>
                      <a:pt x="2837" y="4200"/>
                      <a:pt x="2842" y="4200"/>
                    </a:cubicBezTo>
                    <a:cubicBezTo>
                      <a:pt x="2949" y="4200"/>
                      <a:pt x="3055" y="4135"/>
                      <a:pt x="3099" y="4036"/>
                    </a:cubicBezTo>
                    <a:lnTo>
                      <a:pt x="3099" y="4036"/>
                    </a:lnTo>
                    <a:cubicBezTo>
                      <a:pt x="3038" y="4177"/>
                      <a:pt x="3216" y="4218"/>
                      <a:pt x="3412" y="4218"/>
                    </a:cubicBezTo>
                    <a:cubicBezTo>
                      <a:pt x="3587" y="4218"/>
                      <a:pt x="3777" y="4185"/>
                      <a:pt x="3817" y="4161"/>
                    </a:cubicBezTo>
                    <a:cubicBezTo>
                      <a:pt x="3824" y="4221"/>
                      <a:pt x="3848" y="4282"/>
                      <a:pt x="3885" y="4334"/>
                    </a:cubicBezTo>
                    <a:cubicBezTo>
                      <a:pt x="3905" y="4315"/>
                      <a:pt x="3931" y="4306"/>
                      <a:pt x="3957" y="4306"/>
                    </a:cubicBezTo>
                    <a:cubicBezTo>
                      <a:pt x="4012" y="4306"/>
                      <a:pt x="4072" y="4342"/>
                      <a:pt x="4098" y="4393"/>
                    </a:cubicBezTo>
                    <a:cubicBezTo>
                      <a:pt x="4137" y="4469"/>
                      <a:pt x="4127" y="4559"/>
                      <a:pt x="4113" y="4645"/>
                    </a:cubicBezTo>
                    <a:lnTo>
                      <a:pt x="4516" y="4645"/>
                    </a:lnTo>
                    <a:cubicBezTo>
                      <a:pt x="4516" y="4608"/>
                      <a:pt x="4518" y="4571"/>
                      <a:pt x="4518" y="4537"/>
                    </a:cubicBezTo>
                    <a:cubicBezTo>
                      <a:pt x="4521" y="4635"/>
                      <a:pt x="4633" y="4686"/>
                      <a:pt x="4729" y="4715"/>
                    </a:cubicBezTo>
                    <a:cubicBezTo>
                      <a:pt x="4826" y="4742"/>
                      <a:pt x="4924" y="4772"/>
                      <a:pt x="5022" y="4801"/>
                    </a:cubicBezTo>
                    <a:cubicBezTo>
                      <a:pt x="5048" y="4810"/>
                      <a:pt x="5075" y="4816"/>
                      <a:pt x="5101" y="4816"/>
                    </a:cubicBezTo>
                    <a:cubicBezTo>
                      <a:pt x="5105" y="4816"/>
                      <a:pt x="5109" y="4816"/>
                      <a:pt x="5113" y="4815"/>
                    </a:cubicBezTo>
                    <a:cubicBezTo>
                      <a:pt x="5250" y="4805"/>
                      <a:pt x="5273" y="4618"/>
                      <a:pt x="5259" y="4483"/>
                    </a:cubicBezTo>
                    <a:lnTo>
                      <a:pt x="5259" y="4483"/>
                    </a:lnTo>
                    <a:cubicBezTo>
                      <a:pt x="5349" y="4493"/>
                      <a:pt x="5441" y="4503"/>
                      <a:pt x="5531" y="4515"/>
                    </a:cubicBezTo>
                    <a:cubicBezTo>
                      <a:pt x="5572" y="4432"/>
                      <a:pt x="5484" y="4305"/>
                      <a:pt x="5560" y="4258"/>
                    </a:cubicBezTo>
                    <a:cubicBezTo>
                      <a:pt x="5580" y="4247"/>
                      <a:pt x="5602" y="4245"/>
                      <a:pt x="5625" y="4245"/>
                    </a:cubicBezTo>
                    <a:cubicBezTo>
                      <a:pt x="5632" y="4245"/>
                      <a:pt x="5639" y="4246"/>
                      <a:pt x="5646" y="4246"/>
                    </a:cubicBezTo>
                    <a:cubicBezTo>
                      <a:pt x="5841" y="4246"/>
                      <a:pt x="5997" y="4018"/>
                      <a:pt x="5927" y="3835"/>
                    </a:cubicBezTo>
                    <a:lnTo>
                      <a:pt x="5927" y="3835"/>
                    </a:lnTo>
                    <a:cubicBezTo>
                      <a:pt x="5935" y="3855"/>
                      <a:pt x="5958" y="3865"/>
                      <a:pt x="5990" y="3865"/>
                    </a:cubicBezTo>
                    <a:cubicBezTo>
                      <a:pt x="6139" y="3865"/>
                      <a:pt x="6472" y="3656"/>
                      <a:pt x="6198" y="3364"/>
                    </a:cubicBezTo>
                    <a:lnTo>
                      <a:pt x="6198" y="3364"/>
                    </a:lnTo>
                    <a:cubicBezTo>
                      <a:pt x="6234" y="3402"/>
                      <a:pt x="6277" y="3418"/>
                      <a:pt x="6321" y="3418"/>
                    </a:cubicBezTo>
                    <a:cubicBezTo>
                      <a:pt x="6426" y="3418"/>
                      <a:pt x="6532" y="3323"/>
                      <a:pt x="6536" y="3202"/>
                    </a:cubicBezTo>
                    <a:cubicBezTo>
                      <a:pt x="6540" y="3038"/>
                      <a:pt x="6425" y="2894"/>
                      <a:pt x="6376" y="2737"/>
                    </a:cubicBezTo>
                    <a:cubicBezTo>
                      <a:pt x="6325" y="2580"/>
                      <a:pt x="6389" y="2356"/>
                      <a:pt x="6553" y="2356"/>
                    </a:cubicBezTo>
                    <a:cubicBezTo>
                      <a:pt x="6555" y="2356"/>
                      <a:pt x="6556" y="2356"/>
                      <a:pt x="6558" y="2356"/>
                    </a:cubicBezTo>
                    <a:cubicBezTo>
                      <a:pt x="6489" y="2480"/>
                      <a:pt x="6640" y="2628"/>
                      <a:pt x="6784" y="2640"/>
                    </a:cubicBezTo>
                    <a:cubicBezTo>
                      <a:pt x="6801" y="2642"/>
                      <a:pt x="6818" y="2642"/>
                      <a:pt x="6834" y="2642"/>
                    </a:cubicBezTo>
                    <a:cubicBezTo>
                      <a:pt x="6939" y="2642"/>
                      <a:pt x="7045" y="2614"/>
                      <a:pt x="7149" y="2614"/>
                    </a:cubicBezTo>
                    <a:cubicBezTo>
                      <a:pt x="7170" y="2614"/>
                      <a:pt x="7191" y="2615"/>
                      <a:pt x="7212" y="2618"/>
                    </a:cubicBezTo>
                    <a:cubicBezTo>
                      <a:pt x="7459" y="2618"/>
                      <a:pt x="7598" y="2833"/>
                      <a:pt x="7725" y="3001"/>
                    </a:cubicBezTo>
                    <a:cubicBezTo>
                      <a:pt x="7803" y="2946"/>
                      <a:pt x="7884" y="2888"/>
                      <a:pt x="7978" y="2888"/>
                    </a:cubicBezTo>
                    <a:cubicBezTo>
                      <a:pt x="7979" y="2888"/>
                      <a:pt x="7981" y="2889"/>
                      <a:pt x="7983" y="2889"/>
                    </a:cubicBezTo>
                    <a:cubicBezTo>
                      <a:pt x="8078" y="2889"/>
                      <a:pt x="8176" y="2987"/>
                      <a:pt x="8139" y="3075"/>
                    </a:cubicBezTo>
                    <a:cubicBezTo>
                      <a:pt x="8176" y="3097"/>
                      <a:pt x="8217" y="3108"/>
                      <a:pt x="8259" y="3108"/>
                    </a:cubicBezTo>
                    <a:cubicBezTo>
                      <a:pt x="8331" y="3108"/>
                      <a:pt x="8405" y="3077"/>
                      <a:pt x="8459" y="3026"/>
                    </a:cubicBezTo>
                    <a:cubicBezTo>
                      <a:pt x="8504" y="2989"/>
                      <a:pt x="8533" y="2938"/>
                      <a:pt x="8543" y="2880"/>
                    </a:cubicBezTo>
                    <a:cubicBezTo>
                      <a:pt x="8573" y="2892"/>
                      <a:pt x="8605" y="2898"/>
                      <a:pt x="8638" y="2898"/>
                    </a:cubicBezTo>
                    <a:cubicBezTo>
                      <a:pt x="8764" y="2898"/>
                      <a:pt x="8893" y="2810"/>
                      <a:pt x="8924" y="2683"/>
                    </a:cubicBezTo>
                    <a:cubicBezTo>
                      <a:pt x="8961" y="2527"/>
                      <a:pt x="8834" y="2351"/>
                      <a:pt x="8674" y="2337"/>
                    </a:cubicBezTo>
                    <a:cubicBezTo>
                      <a:pt x="8848" y="2225"/>
                      <a:pt x="8811" y="1910"/>
                      <a:pt x="8617" y="1838"/>
                    </a:cubicBezTo>
                    <a:cubicBezTo>
                      <a:pt x="8742" y="1768"/>
                      <a:pt x="8699" y="1535"/>
                      <a:pt x="8557" y="1516"/>
                    </a:cubicBezTo>
                    <a:cubicBezTo>
                      <a:pt x="8650" y="1426"/>
                      <a:pt x="8578" y="1254"/>
                      <a:pt x="8461" y="1200"/>
                    </a:cubicBezTo>
                    <a:cubicBezTo>
                      <a:pt x="8412" y="1178"/>
                      <a:pt x="8359" y="1170"/>
                      <a:pt x="8305" y="1170"/>
                    </a:cubicBezTo>
                    <a:cubicBezTo>
                      <a:pt x="8230" y="1170"/>
                      <a:pt x="8152" y="1186"/>
                      <a:pt x="8080" y="1203"/>
                    </a:cubicBezTo>
                    <a:cubicBezTo>
                      <a:pt x="7958" y="1086"/>
                      <a:pt x="7836" y="968"/>
                      <a:pt x="7716" y="850"/>
                    </a:cubicBezTo>
                    <a:cubicBezTo>
                      <a:pt x="7685" y="893"/>
                      <a:pt x="7637" y="910"/>
                      <a:pt x="7585" y="910"/>
                    </a:cubicBezTo>
                    <a:cubicBezTo>
                      <a:pt x="7517" y="910"/>
                      <a:pt x="7442" y="882"/>
                      <a:pt x="7386" y="844"/>
                    </a:cubicBezTo>
                    <a:cubicBezTo>
                      <a:pt x="7293" y="777"/>
                      <a:pt x="7198" y="693"/>
                      <a:pt x="7086" y="693"/>
                    </a:cubicBezTo>
                    <a:cubicBezTo>
                      <a:pt x="7078" y="693"/>
                      <a:pt x="7069" y="693"/>
                      <a:pt x="7061" y="694"/>
                    </a:cubicBezTo>
                    <a:cubicBezTo>
                      <a:pt x="6973" y="706"/>
                      <a:pt x="6905" y="778"/>
                      <a:pt x="6843" y="844"/>
                    </a:cubicBezTo>
                    <a:cubicBezTo>
                      <a:pt x="6849" y="775"/>
                      <a:pt x="6776" y="725"/>
                      <a:pt x="6708" y="725"/>
                    </a:cubicBezTo>
                    <a:cubicBezTo>
                      <a:pt x="6700" y="725"/>
                      <a:pt x="6693" y="725"/>
                      <a:pt x="6686" y="727"/>
                    </a:cubicBezTo>
                    <a:cubicBezTo>
                      <a:pt x="6614" y="741"/>
                      <a:pt x="6554" y="795"/>
                      <a:pt x="6503" y="848"/>
                    </a:cubicBezTo>
                    <a:cubicBezTo>
                      <a:pt x="6486" y="866"/>
                      <a:pt x="6472" y="880"/>
                      <a:pt x="6456" y="895"/>
                    </a:cubicBezTo>
                    <a:cubicBezTo>
                      <a:pt x="6479" y="753"/>
                      <a:pt x="6381" y="602"/>
                      <a:pt x="6239" y="563"/>
                    </a:cubicBezTo>
                    <a:cubicBezTo>
                      <a:pt x="6347" y="423"/>
                      <a:pt x="6212" y="225"/>
                      <a:pt x="6066" y="127"/>
                    </a:cubicBezTo>
                    <a:cubicBezTo>
                      <a:pt x="5959" y="56"/>
                      <a:pt x="5834" y="1"/>
                      <a:pt x="57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5"/>
              <p:cNvSpPr/>
              <p:nvPr/>
            </p:nvSpPr>
            <p:spPr>
              <a:xfrm>
                <a:off x="5858594" y="3229553"/>
                <a:ext cx="339704" cy="128266"/>
              </a:xfrm>
              <a:custGeom>
                <a:avLst/>
                <a:gdLst/>
                <a:ahLst/>
                <a:cxnLst/>
                <a:rect l="l" t="t" r="r" b="b"/>
                <a:pathLst>
                  <a:path w="6878" h="2597" extrusionOk="0">
                    <a:moveTo>
                      <a:pt x="5139" y="1"/>
                    </a:moveTo>
                    <a:cubicBezTo>
                      <a:pt x="5022" y="35"/>
                      <a:pt x="4975" y="171"/>
                      <a:pt x="4924" y="282"/>
                    </a:cubicBezTo>
                    <a:cubicBezTo>
                      <a:pt x="4882" y="375"/>
                      <a:pt x="4795" y="472"/>
                      <a:pt x="4702" y="472"/>
                    </a:cubicBezTo>
                    <a:cubicBezTo>
                      <a:pt x="4684" y="472"/>
                      <a:pt x="4666" y="468"/>
                      <a:pt x="4648" y="460"/>
                    </a:cubicBezTo>
                    <a:cubicBezTo>
                      <a:pt x="4664" y="409"/>
                      <a:pt x="4681" y="354"/>
                      <a:pt x="4669" y="302"/>
                    </a:cubicBezTo>
                    <a:cubicBezTo>
                      <a:pt x="4657" y="257"/>
                      <a:pt x="4615" y="217"/>
                      <a:pt x="4571" y="217"/>
                    </a:cubicBezTo>
                    <a:cubicBezTo>
                      <a:pt x="4564" y="217"/>
                      <a:pt x="4557" y="218"/>
                      <a:pt x="4549" y="220"/>
                    </a:cubicBezTo>
                    <a:cubicBezTo>
                      <a:pt x="4525" y="229"/>
                      <a:pt x="4506" y="251"/>
                      <a:pt x="4489" y="271"/>
                    </a:cubicBezTo>
                    <a:cubicBezTo>
                      <a:pt x="4435" y="342"/>
                      <a:pt x="4390" y="421"/>
                      <a:pt x="4358" y="506"/>
                    </a:cubicBezTo>
                    <a:cubicBezTo>
                      <a:pt x="4294" y="506"/>
                      <a:pt x="4230" y="505"/>
                      <a:pt x="4168" y="505"/>
                    </a:cubicBezTo>
                    <a:cubicBezTo>
                      <a:pt x="4145" y="701"/>
                      <a:pt x="4060" y="891"/>
                      <a:pt x="3928" y="1039"/>
                    </a:cubicBezTo>
                    <a:cubicBezTo>
                      <a:pt x="3892" y="1079"/>
                      <a:pt x="3850" y="1121"/>
                      <a:pt x="3842" y="1176"/>
                    </a:cubicBezTo>
                    <a:cubicBezTo>
                      <a:pt x="3836" y="1223"/>
                      <a:pt x="3873" y="1278"/>
                      <a:pt x="3917" y="1278"/>
                    </a:cubicBezTo>
                    <a:cubicBezTo>
                      <a:pt x="3923" y="1278"/>
                      <a:pt x="3930" y="1276"/>
                      <a:pt x="3936" y="1274"/>
                    </a:cubicBezTo>
                    <a:lnTo>
                      <a:pt x="3936" y="1274"/>
                    </a:lnTo>
                    <a:cubicBezTo>
                      <a:pt x="3933" y="1382"/>
                      <a:pt x="3875" y="1487"/>
                      <a:pt x="3786" y="1548"/>
                    </a:cubicBezTo>
                    <a:cubicBezTo>
                      <a:pt x="3764" y="1563"/>
                      <a:pt x="3739" y="1577"/>
                      <a:pt x="3713" y="1577"/>
                    </a:cubicBezTo>
                    <a:cubicBezTo>
                      <a:pt x="3708" y="1577"/>
                      <a:pt x="3703" y="1576"/>
                      <a:pt x="3699" y="1575"/>
                    </a:cubicBezTo>
                    <a:cubicBezTo>
                      <a:pt x="3672" y="1571"/>
                      <a:pt x="3651" y="1551"/>
                      <a:pt x="3631" y="1534"/>
                    </a:cubicBezTo>
                    <a:cubicBezTo>
                      <a:pt x="3532" y="1447"/>
                      <a:pt x="3407" y="1377"/>
                      <a:pt x="3276" y="1377"/>
                    </a:cubicBezTo>
                    <a:cubicBezTo>
                      <a:pt x="3263" y="1377"/>
                      <a:pt x="3250" y="1378"/>
                      <a:pt x="3237" y="1379"/>
                    </a:cubicBezTo>
                    <a:cubicBezTo>
                      <a:pt x="3093" y="1393"/>
                      <a:pt x="2956" y="1525"/>
                      <a:pt x="2976" y="1669"/>
                    </a:cubicBezTo>
                    <a:cubicBezTo>
                      <a:pt x="2974" y="1669"/>
                      <a:pt x="2973" y="1669"/>
                      <a:pt x="2971" y="1669"/>
                    </a:cubicBezTo>
                    <a:cubicBezTo>
                      <a:pt x="2831" y="1669"/>
                      <a:pt x="2723" y="1491"/>
                      <a:pt x="2790" y="1368"/>
                    </a:cubicBezTo>
                    <a:cubicBezTo>
                      <a:pt x="2734" y="1332"/>
                      <a:pt x="2659" y="1300"/>
                      <a:pt x="2595" y="1300"/>
                    </a:cubicBezTo>
                    <a:cubicBezTo>
                      <a:pt x="2551" y="1300"/>
                      <a:pt x="2512" y="1315"/>
                      <a:pt x="2489" y="1354"/>
                    </a:cubicBezTo>
                    <a:cubicBezTo>
                      <a:pt x="2469" y="1390"/>
                      <a:pt x="2470" y="1432"/>
                      <a:pt x="2463" y="1473"/>
                    </a:cubicBezTo>
                    <a:cubicBezTo>
                      <a:pt x="2446" y="1572"/>
                      <a:pt x="2374" y="1659"/>
                      <a:pt x="2280" y="1694"/>
                    </a:cubicBezTo>
                    <a:cubicBezTo>
                      <a:pt x="2417" y="1749"/>
                      <a:pt x="2186" y="1997"/>
                      <a:pt x="2294" y="2097"/>
                    </a:cubicBezTo>
                    <a:cubicBezTo>
                      <a:pt x="2326" y="2127"/>
                      <a:pt x="2378" y="2129"/>
                      <a:pt x="2404" y="2165"/>
                    </a:cubicBezTo>
                    <a:cubicBezTo>
                      <a:pt x="2458" y="2239"/>
                      <a:pt x="2332" y="2314"/>
                      <a:pt x="2239" y="2314"/>
                    </a:cubicBezTo>
                    <a:cubicBezTo>
                      <a:pt x="2237" y="2314"/>
                      <a:pt x="2234" y="2314"/>
                      <a:pt x="2232" y="2314"/>
                    </a:cubicBezTo>
                    <a:cubicBezTo>
                      <a:pt x="2039" y="2314"/>
                      <a:pt x="1847" y="2269"/>
                      <a:pt x="1674" y="2184"/>
                    </a:cubicBezTo>
                    <a:cubicBezTo>
                      <a:pt x="1733" y="2148"/>
                      <a:pt x="1688" y="2049"/>
                      <a:pt x="1624" y="2026"/>
                    </a:cubicBezTo>
                    <a:cubicBezTo>
                      <a:pt x="1558" y="2003"/>
                      <a:pt x="1484" y="2018"/>
                      <a:pt x="1418" y="1997"/>
                    </a:cubicBezTo>
                    <a:cubicBezTo>
                      <a:pt x="1261" y="1946"/>
                      <a:pt x="1212" y="1716"/>
                      <a:pt x="1050" y="1679"/>
                    </a:cubicBezTo>
                    <a:cubicBezTo>
                      <a:pt x="1036" y="1675"/>
                      <a:pt x="1021" y="1674"/>
                      <a:pt x="1007" y="1674"/>
                    </a:cubicBezTo>
                    <a:cubicBezTo>
                      <a:pt x="851" y="1674"/>
                      <a:pt x="750" y="1874"/>
                      <a:pt x="705" y="2038"/>
                    </a:cubicBezTo>
                    <a:cubicBezTo>
                      <a:pt x="578" y="2037"/>
                      <a:pt x="456" y="1942"/>
                      <a:pt x="425" y="1818"/>
                    </a:cubicBezTo>
                    <a:cubicBezTo>
                      <a:pt x="293" y="1795"/>
                      <a:pt x="162" y="1771"/>
                      <a:pt x="30" y="1748"/>
                    </a:cubicBezTo>
                    <a:lnTo>
                      <a:pt x="30" y="1748"/>
                    </a:lnTo>
                    <a:cubicBezTo>
                      <a:pt x="0" y="1775"/>
                      <a:pt x="37" y="1825"/>
                      <a:pt x="76" y="1833"/>
                    </a:cubicBezTo>
                    <a:cubicBezTo>
                      <a:pt x="89" y="1835"/>
                      <a:pt x="102" y="1835"/>
                      <a:pt x="116" y="1835"/>
                    </a:cubicBezTo>
                    <a:cubicBezTo>
                      <a:pt x="120" y="1835"/>
                      <a:pt x="124" y="1835"/>
                      <a:pt x="128" y="1835"/>
                    </a:cubicBezTo>
                    <a:cubicBezTo>
                      <a:pt x="151" y="1835"/>
                      <a:pt x="174" y="1836"/>
                      <a:pt x="194" y="1846"/>
                    </a:cubicBezTo>
                    <a:cubicBezTo>
                      <a:pt x="229" y="1863"/>
                      <a:pt x="230" y="1930"/>
                      <a:pt x="193" y="1930"/>
                    </a:cubicBezTo>
                    <a:cubicBezTo>
                      <a:pt x="192" y="1930"/>
                      <a:pt x="191" y="1930"/>
                      <a:pt x="190" y="1930"/>
                    </a:cubicBezTo>
                    <a:lnTo>
                      <a:pt x="190" y="1930"/>
                    </a:lnTo>
                    <a:cubicBezTo>
                      <a:pt x="334" y="1967"/>
                      <a:pt x="383" y="2177"/>
                      <a:pt x="529" y="2204"/>
                    </a:cubicBezTo>
                    <a:cubicBezTo>
                      <a:pt x="538" y="2206"/>
                      <a:pt x="548" y="2207"/>
                      <a:pt x="558" y="2207"/>
                    </a:cubicBezTo>
                    <a:cubicBezTo>
                      <a:pt x="705" y="2207"/>
                      <a:pt x="836" y="2018"/>
                      <a:pt x="970" y="2018"/>
                    </a:cubicBezTo>
                    <a:cubicBezTo>
                      <a:pt x="991" y="2018"/>
                      <a:pt x="1012" y="2023"/>
                      <a:pt x="1034" y="2033"/>
                    </a:cubicBezTo>
                    <a:cubicBezTo>
                      <a:pt x="1028" y="2078"/>
                      <a:pt x="1023" y="2124"/>
                      <a:pt x="1017" y="2169"/>
                    </a:cubicBezTo>
                    <a:cubicBezTo>
                      <a:pt x="1132" y="2171"/>
                      <a:pt x="1246" y="2172"/>
                      <a:pt x="1360" y="2173"/>
                    </a:cubicBezTo>
                    <a:cubicBezTo>
                      <a:pt x="1381" y="2259"/>
                      <a:pt x="1399" y="2343"/>
                      <a:pt x="1420" y="2429"/>
                    </a:cubicBezTo>
                    <a:cubicBezTo>
                      <a:pt x="1547" y="2434"/>
                      <a:pt x="1674" y="2437"/>
                      <a:pt x="1802" y="2442"/>
                    </a:cubicBezTo>
                    <a:cubicBezTo>
                      <a:pt x="1848" y="2443"/>
                      <a:pt x="1900" y="2446"/>
                      <a:pt x="1929" y="2482"/>
                    </a:cubicBezTo>
                    <a:cubicBezTo>
                      <a:pt x="1953" y="2508"/>
                      <a:pt x="1957" y="2549"/>
                      <a:pt x="1982" y="2573"/>
                    </a:cubicBezTo>
                    <a:cubicBezTo>
                      <a:pt x="2001" y="2591"/>
                      <a:pt x="2027" y="2597"/>
                      <a:pt x="2055" y="2597"/>
                    </a:cubicBezTo>
                    <a:cubicBezTo>
                      <a:pt x="2072" y="2597"/>
                      <a:pt x="2090" y="2595"/>
                      <a:pt x="2108" y="2592"/>
                    </a:cubicBezTo>
                    <a:cubicBezTo>
                      <a:pt x="2283" y="2565"/>
                      <a:pt x="2458" y="2539"/>
                      <a:pt x="2634" y="2512"/>
                    </a:cubicBezTo>
                    <a:cubicBezTo>
                      <a:pt x="2850" y="2479"/>
                      <a:pt x="3094" y="2429"/>
                      <a:pt x="3211" y="2243"/>
                    </a:cubicBezTo>
                    <a:cubicBezTo>
                      <a:pt x="3274" y="2143"/>
                      <a:pt x="3332" y="1993"/>
                      <a:pt x="3437" y="1993"/>
                    </a:cubicBezTo>
                    <a:cubicBezTo>
                      <a:pt x="3447" y="1993"/>
                      <a:pt x="3457" y="1994"/>
                      <a:pt x="3468" y="1997"/>
                    </a:cubicBezTo>
                    <a:cubicBezTo>
                      <a:pt x="3575" y="2025"/>
                      <a:pt x="3598" y="2197"/>
                      <a:pt x="3709" y="2213"/>
                    </a:cubicBezTo>
                    <a:cubicBezTo>
                      <a:pt x="3714" y="2214"/>
                      <a:pt x="3719" y="2214"/>
                      <a:pt x="3724" y="2214"/>
                    </a:cubicBezTo>
                    <a:cubicBezTo>
                      <a:pt x="3811" y="2214"/>
                      <a:pt x="3867" y="2110"/>
                      <a:pt x="3937" y="2052"/>
                    </a:cubicBezTo>
                    <a:cubicBezTo>
                      <a:pt x="4010" y="1993"/>
                      <a:pt x="4110" y="1980"/>
                      <a:pt x="4190" y="1931"/>
                    </a:cubicBezTo>
                    <a:cubicBezTo>
                      <a:pt x="4271" y="1883"/>
                      <a:pt x="4325" y="1759"/>
                      <a:pt x="4254" y="1698"/>
                    </a:cubicBezTo>
                    <a:cubicBezTo>
                      <a:pt x="4268" y="1678"/>
                      <a:pt x="4291" y="1669"/>
                      <a:pt x="4315" y="1669"/>
                    </a:cubicBezTo>
                    <a:cubicBezTo>
                      <a:pt x="4361" y="1669"/>
                      <a:pt x="4411" y="1701"/>
                      <a:pt x="4411" y="1749"/>
                    </a:cubicBezTo>
                    <a:cubicBezTo>
                      <a:pt x="4430" y="1762"/>
                      <a:pt x="4450" y="1767"/>
                      <a:pt x="4471" y="1767"/>
                    </a:cubicBezTo>
                    <a:cubicBezTo>
                      <a:pt x="4533" y="1767"/>
                      <a:pt x="4599" y="1718"/>
                      <a:pt x="4629" y="1658"/>
                    </a:cubicBezTo>
                    <a:cubicBezTo>
                      <a:pt x="4669" y="1576"/>
                      <a:pt x="4669" y="1483"/>
                      <a:pt x="4700" y="1399"/>
                    </a:cubicBezTo>
                    <a:cubicBezTo>
                      <a:pt x="4749" y="1266"/>
                      <a:pt x="4869" y="1117"/>
                      <a:pt x="4780" y="1007"/>
                    </a:cubicBezTo>
                    <a:cubicBezTo>
                      <a:pt x="4908" y="966"/>
                      <a:pt x="5065" y="889"/>
                      <a:pt x="5057" y="755"/>
                    </a:cubicBezTo>
                    <a:cubicBezTo>
                      <a:pt x="5094" y="727"/>
                      <a:pt x="5135" y="717"/>
                      <a:pt x="5177" y="717"/>
                    </a:cubicBezTo>
                    <a:cubicBezTo>
                      <a:pt x="5312" y="717"/>
                      <a:pt x="5466" y="820"/>
                      <a:pt x="5611" y="820"/>
                    </a:cubicBezTo>
                    <a:cubicBezTo>
                      <a:pt x="5633" y="820"/>
                      <a:pt x="5655" y="818"/>
                      <a:pt x="5677" y="813"/>
                    </a:cubicBezTo>
                    <a:cubicBezTo>
                      <a:pt x="5725" y="800"/>
                      <a:pt x="5767" y="773"/>
                      <a:pt x="5815" y="761"/>
                    </a:cubicBezTo>
                    <a:cubicBezTo>
                      <a:pt x="5838" y="755"/>
                      <a:pt x="5860" y="752"/>
                      <a:pt x="5883" y="752"/>
                    </a:cubicBezTo>
                    <a:cubicBezTo>
                      <a:pt x="5982" y="752"/>
                      <a:pt x="6082" y="804"/>
                      <a:pt x="6176" y="845"/>
                    </a:cubicBezTo>
                    <a:cubicBezTo>
                      <a:pt x="6237" y="870"/>
                      <a:pt x="6308" y="890"/>
                      <a:pt x="6374" y="890"/>
                    </a:cubicBezTo>
                    <a:cubicBezTo>
                      <a:pt x="6434" y="890"/>
                      <a:pt x="6490" y="874"/>
                      <a:pt x="6532" y="830"/>
                    </a:cubicBezTo>
                    <a:lnTo>
                      <a:pt x="6532" y="830"/>
                    </a:lnTo>
                    <a:cubicBezTo>
                      <a:pt x="6498" y="920"/>
                      <a:pt x="6591" y="1018"/>
                      <a:pt x="6686" y="1018"/>
                    </a:cubicBezTo>
                    <a:cubicBezTo>
                      <a:pt x="6699" y="1018"/>
                      <a:pt x="6713" y="1016"/>
                      <a:pt x="6726" y="1012"/>
                    </a:cubicBezTo>
                    <a:cubicBezTo>
                      <a:pt x="6831" y="979"/>
                      <a:pt x="6878" y="840"/>
                      <a:pt x="6834" y="739"/>
                    </a:cubicBezTo>
                    <a:cubicBezTo>
                      <a:pt x="6792" y="637"/>
                      <a:pt x="6681" y="575"/>
                      <a:pt x="6572" y="564"/>
                    </a:cubicBezTo>
                    <a:cubicBezTo>
                      <a:pt x="6642" y="550"/>
                      <a:pt x="6631" y="431"/>
                      <a:pt x="6565" y="402"/>
                    </a:cubicBezTo>
                    <a:cubicBezTo>
                      <a:pt x="6546" y="394"/>
                      <a:pt x="6527" y="390"/>
                      <a:pt x="6507" y="390"/>
                    </a:cubicBezTo>
                    <a:cubicBezTo>
                      <a:pt x="6457" y="390"/>
                      <a:pt x="6405" y="412"/>
                      <a:pt x="6358" y="432"/>
                    </a:cubicBezTo>
                    <a:cubicBezTo>
                      <a:pt x="6312" y="453"/>
                      <a:pt x="6261" y="474"/>
                      <a:pt x="6212" y="474"/>
                    </a:cubicBezTo>
                    <a:cubicBezTo>
                      <a:pt x="6191" y="474"/>
                      <a:pt x="6170" y="470"/>
                      <a:pt x="6151" y="460"/>
                    </a:cubicBezTo>
                    <a:cubicBezTo>
                      <a:pt x="6041" y="408"/>
                      <a:pt x="6016" y="212"/>
                      <a:pt x="5902" y="212"/>
                    </a:cubicBezTo>
                    <a:cubicBezTo>
                      <a:pt x="5899" y="212"/>
                      <a:pt x="5895" y="212"/>
                      <a:pt x="5892" y="212"/>
                    </a:cubicBezTo>
                    <a:lnTo>
                      <a:pt x="5892" y="212"/>
                    </a:lnTo>
                    <a:cubicBezTo>
                      <a:pt x="5972" y="201"/>
                      <a:pt x="5950" y="56"/>
                      <a:pt x="5870" y="40"/>
                    </a:cubicBezTo>
                    <a:cubicBezTo>
                      <a:pt x="5861" y="38"/>
                      <a:pt x="5852" y="37"/>
                      <a:pt x="5844" y="37"/>
                    </a:cubicBezTo>
                    <a:cubicBezTo>
                      <a:pt x="5772" y="37"/>
                      <a:pt x="5708" y="96"/>
                      <a:pt x="5664" y="157"/>
                    </a:cubicBezTo>
                    <a:cubicBezTo>
                      <a:pt x="5616" y="225"/>
                      <a:pt x="5574" y="304"/>
                      <a:pt x="5498" y="339"/>
                    </a:cubicBezTo>
                    <a:cubicBezTo>
                      <a:pt x="5401" y="205"/>
                      <a:pt x="5279" y="90"/>
                      <a:pt x="5139" y="1"/>
                    </a:cubicBez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5"/>
              <p:cNvSpPr/>
              <p:nvPr/>
            </p:nvSpPr>
            <p:spPr>
              <a:xfrm>
                <a:off x="6035604" y="3166780"/>
                <a:ext cx="210154" cy="149454"/>
              </a:xfrm>
              <a:custGeom>
                <a:avLst/>
                <a:gdLst/>
                <a:ahLst/>
                <a:cxnLst/>
                <a:rect l="l" t="t" r="r" b="b"/>
                <a:pathLst>
                  <a:path w="4255" h="3026" extrusionOk="0">
                    <a:moveTo>
                      <a:pt x="1001" y="0"/>
                    </a:moveTo>
                    <a:cubicBezTo>
                      <a:pt x="963" y="0"/>
                      <a:pt x="926" y="5"/>
                      <a:pt x="888" y="16"/>
                    </a:cubicBezTo>
                    <a:cubicBezTo>
                      <a:pt x="729" y="63"/>
                      <a:pt x="616" y="270"/>
                      <a:pt x="712" y="408"/>
                    </a:cubicBezTo>
                    <a:cubicBezTo>
                      <a:pt x="692" y="392"/>
                      <a:pt x="669" y="386"/>
                      <a:pt x="646" y="386"/>
                    </a:cubicBezTo>
                    <a:cubicBezTo>
                      <a:pt x="589" y="386"/>
                      <a:pt x="529" y="423"/>
                      <a:pt x="495" y="471"/>
                    </a:cubicBezTo>
                    <a:cubicBezTo>
                      <a:pt x="444" y="540"/>
                      <a:pt x="421" y="625"/>
                      <a:pt x="372" y="692"/>
                    </a:cubicBezTo>
                    <a:cubicBezTo>
                      <a:pt x="319" y="764"/>
                      <a:pt x="241" y="811"/>
                      <a:pt x="182" y="879"/>
                    </a:cubicBezTo>
                    <a:cubicBezTo>
                      <a:pt x="122" y="946"/>
                      <a:pt x="91" y="1051"/>
                      <a:pt x="145" y="1121"/>
                    </a:cubicBezTo>
                    <a:cubicBezTo>
                      <a:pt x="93" y="1146"/>
                      <a:pt x="47" y="1176"/>
                      <a:pt x="1" y="1207"/>
                    </a:cubicBezTo>
                    <a:lnTo>
                      <a:pt x="128" y="1357"/>
                    </a:lnTo>
                    <a:cubicBezTo>
                      <a:pt x="202" y="1297"/>
                      <a:pt x="241" y="1203"/>
                      <a:pt x="235" y="1109"/>
                    </a:cubicBezTo>
                    <a:cubicBezTo>
                      <a:pt x="380" y="992"/>
                      <a:pt x="522" y="870"/>
                      <a:pt x="659" y="743"/>
                    </a:cubicBezTo>
                    <a:cubicBezTo>
                      <a:pt x="690" y="843"/>
                      <a:pt x="722" y="943"/>
                      <a:pt x="754" y="1045"/>
                    </a:cubicBezTo>
                    <a:cubicBezTo>
                      <a:pt x="805" y="1037"/>
                      <a:pt x="856" y="1034"/>
                      <a:pt x="907" y="1034"/>
                    </a:cubicBezTo>
                    <a:cubicBezTo>
                      <a:pt x="1044" y="1034"/>
                      <a:pt x="1179" y="1061"/>
                      <a:pt x="1303" y="1115"/>
                    </a:cubicBezTo>
                    <a:cubicBezTo>
                      <a:pt x="1352" y="1100"/>
                      <a:pt x="1387" y="1045"/>
                      <a:pt x="1379" y="994"/>
                    </a:cubicBezTo>
                    <a:cubicBezTo>
                      <a:pt x="1399" y="975"/>
                      <a:pt x="1424" y="967"/>
                      <a:pt x="1451" y="967"/>
                    </a:cubicBezTo>
                    <a:cubicBezTo>
                      <a:pt x="1499" y="967"/>
                      <a:pt x="1552" y="993"/>
                      <a:pt x="1590" y="1026"/>
                    </a:cubicBezTo>
                    <a:cubicBezTo>
                      <a:pt x="1648" y="1078"/>
                      <a:pt x="1697" y="1146"/>
                      <a:pt x="1773" y="1164"/>
                    </a:cubicBezTo>
                    <a:cubicBezTo>
                      <a:pt x="1787" y="1167"/>
                      <a:pt x="1801" y="1168"/>
                      <a:pt x="1815" y="1168"/>
                    </a:cubicBezTo>
                    <a:cubicBezTo>
                      <a:pt x="1862" y="1168"/>
                      <a:pt x="1908" y="1152"/>
                      <a:pt x="1951" y="1131"/>
                    </a:cubicBezTo>
                    <a:cubicBezTo>
                      <a:pt x="2039" y="1092"/>
                      <a:pt x="2119" y="1045"/>
                      <a:pt x="2195" y="987"/>
                    </a:cubicBezTo>
                    <a:cubicBezTo>
                      <a:pt x="2587" y="1137"/>
                      <a:pt x="2943" y="1361"/>
                      <a:pt x="3288" y="1596"/>
                    </a:cubicBezTo>
                    <a:cubicBezTo>
                      <a:pt x="3382" y="1658"/>
                      <a:pt x="3479" y="1730"/>
                      <a:pt x="3506" y="1840"/>
                    </a:cubicBezTo>
                    <a:cubicBezTo>
                      <a:pt x="3527" y="1934"/>
                      <a:pt x="3452" y="2049"/>
                      <a:pt x="3364" y="2049"/>
                    </a:cubicBezTo>
                    <a:cubicBezTo>
                      <a:pt x="3351" y="2049"/>
                      <a:pt x="3338" y="2046"/>
                      <a:pt x="3325" y="2041"/>
                    </a:cubicBezTo>
                    <a:lnTo>
                      <a:pt x="3325" y="2041"/>
                    </a:lnTo>
                    <a:cubicBezTo>
                      <a:pt x="3474" y="2175"/>
                      <a:pt x="3636" y="2356"/>
                      <a:pt x="3582" y="2550"/>
                    </a:cubicBezTo>
                    <a:cubicBezTo>
                      <a:pt x="3564" y="2605"/>
                      <a:pt x="3531" y="2654"/>
                      <a:pt x="3531" y="2713"/>
                    </a:cubicBezTo>
                    <a:cubicBezTo>
                      <a:pt x="3531" y="2782"/>
                      <a:pt x="3579" y="2841"/>
                      <a:pt x="3626" y="2892"/>
                    </a:cubicBezTo>
                    <a:cubicBezTo>
                      <a:pt x="3667" y="2935"/>
                      <a:pt x="3709" y="2982"/>
                      <a:pt x="3753" y="3026"/>
                    </a:cubicBezTo>
                    <a:cubicBezTo>
                      <a:pt x="3798" y="2989"/>
                      <a:pt x="3827" y="2938"/>
                      <a:pt x="3837" y="2880"/>
                    </a:cubicBezTo>
                    <a:cubicBezTo>
                      <a:pt x="3867" y="2892"/>
                      <a:pt x="3899" y="2898"/>
                      <a:pt x="3932" y="2898"/>
                    </a:cubicBezTo>
                    <a:cubicBezTo>
                      <a:pt x="4058" y="2898"/>
                      <a:pt x="4187" y="2810"/>
                      <a:pt x="4218" y="2683"/>
                    </a:cubicBezTo>
                    <a:cubicBezTo>
                      <a:pt x="4255" y="2527"/>
                      <a:pt x="4128" y="2351"/>
                      <a:pt x="3968" y="2337"/>
                    </a:cubicBezTo>
                    <a:cubicBezTo>
                      <a:pt x="4142" y="2224"/>
                      <a:pt x="4105" y="1908"/>
                      <a:pt x="3912" y="1838"/>
                    </a:cubicBezTo>
                    <a:cubicBezTo>
                      <a:pt x="4037" y="1767"/>
                      <a:pt x="3993" y="1535"/>
                      <a:pt x="3851" y="1515"/>
                    </a:cubicBezTo>
                    <a:cubicBezTo>
                      <a:pt x="3944" y="1425"/>
                      <a:pt x="3873" y="1254"/>
                      <a:pt x="3755" y="1200"/>
                    </a:cubicBezTo>
                    <a:cubicBezTo>
                      <a:pt x="3706" y="1178"/>
                      <a:pt x="3654" y="1169"/>
                      <a:pt x="3600" y="1169"/>
                    </a:cubicBezTo>
                    <a:cubicBezTo>
                      <a:pt x="3524" y="1169"/>
                      <a:pt x="3447" y="1186"/>
                      <a:pt x="3374" y="1203"/>
                    </a:cubicBezTo>
                    <a:cubicBezTo>
                      <a:pt x="3252" y="1086"/>
                      <a:pt x="3130" y="967"/>
                      <a:pt x="3010" y="850"/>
                    </a:cubicBezTo>
                    <a:cubicBezTo>
                      <a:pt x="2979" y="893"/>
                      <a:pt x="2932" y="910"/>
                      <a:pt x="2879" y="910"/>
                    </a:cubicBezTo>
                    <a:cubicBezTo>
                      <a:pt x="2812" y="910"/>
                      <a:pt x="2737" y="882"/>
                      <a:pt x="2680" y="843"/>
                    </a:cubicBezTo>
                    <a:cubicBezTo>
                      <a:pt x="2587" y="777"/>
                      <a:pt x="2492" y="693"/>
                      <a:pt x="2380" y="693"/>
                    </a:cubicBezTo>
                    <a:cubicBezTo>
                      <a:pt x="2372" y="693"/>
                      <a:pt x="2363" y="693"/>
                      <a:pt x="2355" y="694"/>
                    </a:cubicBezTo>
                    <a:cubicBezTo>
                      <a:pt x="2267" y="706"/>
                      <a:pt x="2199" y="777"/>
                      <a:pt x="2137" y="843"/>
                    </a:cubicBezTo>
                    <a:cubicBezTo>
                      <a:pt x="2144" y="774"/>
                      <a:pt x="2070" y="724"/>
                      <a:pt x="2003" y="724"/>
                    </a:cubicBezTo>
                    <a:cubicBezTo>
                      <a:pt x="1995" y="724"/>
                      <a:pt x="1988" y="724"/>
                      <a:pt x="1981" y="725"/>
                    </a:cubicBezTo>
                    <a:cubicBezTo>
                      <a:pt x="1908" y="740"/>
                      <a:pt x="1848" y="795"/>
                      <a:pt x="1797" y="848"/>
                    </a:cubicBezTo>
                    <a:cubicBezTo>
                      <a:pt x="1780" y="865"/>
                      <a:pt x="1766" y="879"/>
                      <a:pt x="1751" y="894"/>
                    </a:cubicBezTo>
                    <a:cubicBezTo>
                      <a:pt x="1773" y="752"/>
                      <a:pt x="1676" y="601"/>
                      <a:pt x="1534" y="562"/>
                    </a:cubicBezTo>
                    <a:cubicBezTo>
                      <a:pt x="1641" y="422"/>
                      <a:pt x="1506" y="225"/>
                      <a:pt x="1360" y="127"/>
                    </a:cubicBezTo>
                    <a:cubicBezTo>
                      <a:pt x="1253" y="56"/>
                      <a:pt x="1127" y="0"/>
                      <a:pt x="1001" y="0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5"/>
              <p:cNvSpPr/>
              <p:nvPr/>
            </p:nvSpPr>
            <p:spPr>
              <a:xfrm>
                <a:off x="5414883" y="3156803"/>
                <a:ext cx="289821" cy="242505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4910" extrusionOk="0">
                    <a:moveTo>
                      <a:pt x="827" y="1"/>
                    </a:moveTo>
                    <a:cubicBezTo>
                      <a:pt x="824" y="1"/>
                      <a:pt x="821" y="1"/>
                      <a:pt x="818" y="1"/>
                    </a:cubicBezTo>
                    <a:cubicBezTo>
                      <a:pt x="712" y="9"/>
                      <a:pt x="629" y="95"/>
                      <a:pt x="585" y="189"/>
                    </a:cubicBezTo>
                    <a:cubicBezTo>
                      <a:pt x="543" y="285"/>
                      <a:pt x="529" y="390"/>
                      <a:pt x="502" y="490"/>
                    </a:cubicBezTo>
                    <a:cubicBezTo>
                      <a:pt x="491" y="454"/>
                      <a:pt x="455" y="435"/>
                      <a:pt x="416" y="435"/>
                    </a:cubicBezTo>
                    <a:cubicBezTo>
                      <a:pt x="403" y="435"/>
                      <a:pt x="390" y="437"/>
                      <a:pt x="377" y="441"/>
                    </a:cubicBezTo>
                    <a:cubicBezTo>
                      <a:pt x="365" y="444"/>
                      <a:pt x="353" y="451"/>
                      <a:pt x="343" y="458"/>
                    </a:cubicBezTo>
                    <a:cubicBezTo>
                      <a:pt x="294" y="499"/>
                      <a:pt x="279" y="568"/>
                      <a:pt x="270" y="630"/>
                    </a:cubicBezTo>
                    <a:cubicBezTo>
                      <a:pt x="248" y="597"/>
                      <a:pt x="210" y="583"/>
                      <a:pt x="171" y="583"/>
                    </a:cubicBezTo>
                    <a:cubicBezTo>
                      <a:pt x="113" y="583"/>
                      <a:pt x="52" y="616"/>
                      <a:pt x="37" y="673"/>
                    </a:cubicBezTo>
                    <a:cubicBezTo>
                      <a:pt x="0" y="830"/>
                      <a:pt x="109" y="1133"/>
                      <a:pt x="291" y="1148"/>
                    </a:cubicBezTo>
                    <a:cubicBezTo>
                      <a:pt x="277" y="1221"/>
                      <a:pt x="265" y="1299"/>
                      <a:pt x="285" y="1370"/>
                    </a:cubicBezTo>
                    <a:cubicBezTo>
                      <a:pt x="305" y="1438"/>
                      <a:pt x="363" y="1500"/>
                      <a:pt x="433" y="1500"/>
                    </a:cubicBezTo>
                    <a:cubicBezTo>
                      <a:pt x="437" y="1500"/>
                      <a:pt x="441" y="1500"/>
                      <a:pt x="445" y="1499"/>
                    </a:cubicBezTo>
                    <a:lnTo>
                      <a:pt x="445" y="1499"/>
                    </a:lnTo>
                    <a:cubicBezTo>
                      <a:pt x="346" y="1602"/>
                      <a:pt x="380" y="1798"/>
                      <a:pt x="509" y="1860"/>
                    </a:cubicBezTo>
                    <a:cubicBezTo>
                      <a:pt x="504" y="1859"/>
                      <a:pt x="499" y="1859"/>
                      <a:pt x="495" y="1859"/>
                    </a:cubicBezTo>
                    <a:cubicBezTo>
                      <a:pt x="408" y="1859"/>
                      <a:pt x="354" y="1964"/>
                      <a:pt x="328" y="2052"/>
                    </a:cubicBezTo>
                    <a:cubicBezTo>
                      <a:pt x="316" y="2089"/>
                      <a:pt x="304" y="2128"/>
                      <a:pt x="304" y="2167"/>
                    </a:cubicBezTo>
                    <a:cubicBezTo>
                      <a:pt x="304" y="2182"/>
                      <a:pt x="307" y="2199"/>
                      <a:pt x="309" y="2213"/>
                    </a:cubicBezTo>
                    <a:cubicBezTo>
                      <a:pt x="321" y="2260"/>
                      <a:pt x="365" y="2306"/>
                      <a:pt x="414" y="2306"/>
                    </a:cubicBezTo>
                    <a:cubicBezTo>
                      <a:pt x="418" y="2306"/>
                      <a:pt x="422" y="2305"/>
                      <a:pt x="426" y="2304"/>
                    </a:cubicBezTo>
                    <a:lnTo>
                      <a:pt x="426" y="2304"/>
                    </a:lnTo>
                    <a:cubicBezTo>
                      <a:pt x="355" y="2323"/>
                      <a:pt x="299" y="2389"/>
                      <a:pt x="291" y="2463"/>
                    </a:cubicBezTo>
                    <a:cubicBezTo>
                      <a:pt x="285" y="2536"/>
                      <a:pt x="326" y="2610"/>
                      <a:pt x="390" y="2643"/>
                    </a:cubicBezTo>
                    <a:cubicBezTo>
                      <a:pt x="348" y="2698"/>
                      <a:pt x="371" y="2781"/>
                      <a:pt x="422" y="2825"/>
                    </a:cubicBezTo>
                    <a:cubicBezTo>
                      <a:pt x="473" y="2871"/>
                      <a:pt x="541" y="2885"/>
                      <a:pt x="607" y="2895"/>
                    </a:cubicBezTo>
                    <a:cubicBezTo>
                      <a:pt x="570" y="3022"/>
                      <a:pt x="673" y="3174"/>
                      <a:pt x="805" y="3182"/>
                    </a:cubicBezTo>
                    <a:lnTo>
                      <a:pt x="805" y="3182"/>
                    </a:lnTo>
                    <a:cubicBezTo>
                      <a:pt x="805" y="3182"/>
                      <a:pt x="805" y="3182"/>
                      <a:pt x="805" y="3182"/>
                    </a:cubicBezTo>
                    <a:cubicBezTo>
                      <a:pt x="736" y="3182"/>
                      <a:pt x="1074" y="4267"/>
                      <a:pt x="1146" y="4363"/>
                    </a:cubicBezTo>
                    <a:cubicBezTo>
                      <a:pt x="1314" y="4592"/>
                      <a:pt x="1599" y="4744"/>
                      <a:pt x="1875" y="4744"/>
                    </a:cubicBezTo>
                    <a:cubicBezTo>
                      <a:pt x="1995" y="4744"/>
                      <a:pt x="2114" y="4715"/>
                      <a:pt x="2220" y="4650"/>
                    </a:cubicBezTo>
                    <a:cubicBezTo>
                      <a:pt x="2277" y="4824"/>
                      <a:pt x="2478" y="4899"/>
                      <a:pt x="2663" y="4899"/>
                    </a:cubicBezTo>
                    <a:cubicBezTo>
                      <a:pt x="2677" y="4899"/>
                      <a:pt x="2691" y="4899"/>
                      <a:pt x="2704" y="4898"/>
                    </a:cubicBezTo>
                    <a:cubicBezTo>
                      <a:pt x="2854" y="4888"/>
                      <a:pt x="3001" y="4847"/>
                      <a:pt x="3147" y="4834"/>
                    </a:cubicBezTo>
                    <a:cubicBezTo>
                      <a:pt x="3173" y="4831"/>
                      <a:pt x="3199" y="4830"/>
                      <a:pt x="3224" y="4830"/>
                    </a:cubicBezTo>
                    <a:cubicBezTo>
                      <a:pt x="3244" y="4830"/>
                      <a:pt x="3264" y="4831"/>
                      <a:pt x="3284" y="4832"/>
                    </a:cubicBezTo>
                    <a:cubicBezTo>
                      <a:pt x="3439" y="4844"/>
                      <a:pt x="3600" y="4910"/>
                      <a:pt x="3750" y="4910"/>
                    </a:cubicBezTo>
                    <a:cubicBezTo>
                      <a:pt x="3807" y="4910"/>
                      <a:pt x="3864" y="4900"/>
                      <a:pt x="3918" y="4873"/>
                    </a:cubicBezTo>
                    <a:cubicBezTo>
                      <a:pt x="4008" y="4827"/>
                      <a:pt x="4074" y="4739"/>
                      <a:pt x="4172" y="4705"/>
                    </a:cubicBezTo>
                    <a:cubicBezTo>
                      <a:pt x="4201" y="4695"/>
                      <a:pt x="4230" y="4691"/>
                      <a:pt x="4260" y="4691"/>
                    </a:cubicBezTo>
                    <a:cubicBezTo>
                      <a:pt x="4404" y="4691"/>
                      <a:pt x="4553" y="4788"/>
                      <a:pt x="4698" y="4788"/>
                    </a:cubicBezTo>
                    <a:cubicBezTo>
                      <a:pt x="4724" y="4788"/>
                      <a:pt x="4749" y="4785"/>
                      <a:pt x="4775" y="4778"/>
                    </a:cubicBezTo>
                    <a:cubicBezTo>
                      <a:pt x="5020" y="4710"/>
                      <a:pt x="5027" y="4363"/>
                      <a:pt x="5203" y="4179"/>
                    </a:cubicBezTo>
                    <a:cubicBezTo>
                      <a:pt x="5240" y="4142"/>
                      <a:pt x="5289" y="4109"/>
                      <a:pt x="5347" y="4076"/>
                    </a:cubicBezTo>
                    <a:cubicBezTo>
                      <a:pt x="5548" y="3966"/>
                      <a:pt x="5831" y="3871"/>
                      <a:pt x="5826" y="3644"/>
                    </a:cubicBezTo>
                    <a:cubicBezTo>
                      <a:pt x="5826" y="3560"/>
                      <a:pt x="5773" y="3480"/>
                      <a:pt x="5697" y="3445"/>
                    </a:cubicBezTo>
                    <a:cubicBezTo>
                      <a:pt x="5804" y="3428"/>
                      <a:pt x="5868" y="3309"/>
                      <a:pt x="5861" y="3201"/>
                    </a:cubicBezTo>
                    <a:cubicBezTo>
                      <a:pt x="5853" y="3094"/>
                      <a:pt x="5797" y="2996"/>
                      <a:pt x="5741" y="2905"/>
                    </a:cubicBezTo>
                    <a:cubicBezTo>
                      <a:pt x="5836" y="2754"/>
                      <a:pt x="5722" y="2519"/>
                      <a:pt x="5543" y="2502"/>
                    </a:cubicBezTo>
                    <a:cubicBezTo>
                      <a:pt x="5592" y="2397"/>
                      <a:pt x="5550" y="2262"/>
                      <a:pt x="5455" y="2199"/>
                    </a:cubicBezTo>
                    <a:cubicBezTo>
                      <a:pt x="5418" y="2175"/>
                      <a:pt x="5373" y="2163"/>
                      <a:pt x="5328" y="2163"/>
                    </a:cubicBezTo>
                    <a:cubicBezTo>
                      <a:pt x="5258" y="2163"/>
                      <a:pt x="5188" y="2191"/>
                      <a:pt x="5142" y="2243"/>
                    </a:cubicBezTo>
                    <a:cubicBezTo>
                      <a:pt x="5160" y="2172"/>
                      <a:pt x="5140" y="2094"/>
                      <a:pt x="5088" y="2042"/>
                    </a:cubicBezTo>
                    <a:cubicBezTo>
                      <a:pt x="5054" y="2009"/>
                      <a:pt x="5007" y="1988"/>
                      <a:pt x="4959" y="1988"/>
                    </a:cubicBezTo>
                    <a:cubicBezTo>
                      <a:pt x="4935" y="1988"/>
                      <a:pt x="4910" y="1994"/>
                      <a:pt x="4888" y="2006"/>
                    </a:cubicBezTo>
                    <a:cubicBezTo>
                      <a:pt x="4895" y="1918"/>
                      <a:pt x="4875" y="1827"/>
                      <a:pt x="4830" y="1754"/>
                    </a:cubicBezTo>
                    <a:cubicBezTo>
                      <a:pt x="4787" y="1749"/>
                      <a:pt x="4744" y="1747"/>
                      <a:pt x="4702" y="1744"/>
                    </a:cubicBezTo>
                    <a:cubicBezTo>
                      <a:pt x="4766" y="1692"/>
                      <a:pt x="4787" y="1598"/>
                      <a:pt x="4750" y="1524"/>
                    </a:cubicBezTo>
                    <a:cubicBezTo>
                      <a:pt x="4705" y="1429"/>
                      <a:pt x="4599" y="1473"/>
                      <a:pt x="4553" y="1419"/>
                    </a:cubicBezTo>
                    <a:cubicBezTo>
                      <a:pt x="4504" y="1360"/>
                      <a:pt x="4512" y="1284"/>
                      <a:pt x="4500" y="1211"/>
                    </a:cubicBezTo>
                    <a:cubicBezTo>
                      <a:pt x="4463" y="995"/>
                      <a:pt x="4297" y="1028"/>
                      <a:pt x="4157" y="954"/>
                    </a:cubicBezTo>
                    <a:cubicBezTo>
                      <a:pt x="4100" y="925"/>
                      <a:pt x="4049" y="952"/>
                      <a:pt x="3986" y="908"/>
                    </a:cubicBezTo>
                    <a:cubicBezTo>
                      <a:pt x="3944" y="878"/>
                      <a:pt x="3959" y="776"/>
                      <a:pt x="3910" y="747"/>
                    </a:cubicBezTo>
                    <a:cubicBezTo>
                      <a:pt x="3865" y="719"/>
                      <a:pt x="3824" y="708"/>
                      <a:pt x="3786" y="708"/>
                    </a:cubicBezTo>
                    <a:cubicBezTo>
                      <a:pt x="3644" y="708"/>
                      <a:pt x="3542" y="862"/>
                      <a:pt x="3418" y="862"/>
                    </a:cubicBezTo>
                    <a:cubicBezTo>
                      <a:pt x="3399" y="862"/>
                      <a:pt x="3379" y="858"/>
                      <a:pt x="3358" y="849"/>
                    </a:cubicBezTo>
                    <a:cubicBezTo>
                      <a:pt x="3239" y="799"/>
                      <a:pt x="3113" y="775"/>
                      <a:pt x="2987" y="775"/>
                    </a:cubicBezTo>
                    <a:cubicBezTo>
                      <a:pt x="2872" y="775"/>
                      <a:pt x="2758" y="795"/>
                      <a:pt x="2649" y="833"/>
                    </a:cubicBezTo>
                    <a:cubicBezTo>
                      <a:pt x="2675" y="595"/>
                      <a:pt x="2329" y="688"/>
                      <a:pt x="2321" y="649"/>
                    </a:cubicBezTo>
                    <a:cubicBezTo>
                      <a:pt x="2304" y="544"/>
                      <a:pt x="2277" y="423"/>
                      <a:pt x="2189" y="365"/>
                    </a:cubicBezTo>
                    <a:cubicBezTo>
                      <a:pt x="2151" y="341"/>
                      <a:pt x="2109" y="331"/>
                      <a:pt x="2066" y="331"/>
                    </a:cubicBezTo>
                    <a:cubicBezTo>
                      <a:pt x="1972" y="331"/>
                      <a:pt x="1871" y="378"/>
                      <a:pt x="1786" y="427"/>
                    </a:cubicBezTo>
                    <a:cubicBezTo>
                      <a:pt x="1741" y="280"/>
                      <a:pt x="1593" y="187"/>
                      <a:pt x="1443" y="163"/>
                    </a:cubicBezTo>
                    <a:cubicBezTo>
                      <a:pt x="1403" y="155"/>
                      <a:pt x="1362" y="152"/>
                      <a:pt x="1322" y="152"/>
                    </a:cubicBezTo>
                    <a:cubicBezTo>
                      <a:pt x="1211" y="152"/>
                      <a:pt x="1100" y="175"/>
                      <a:pt x="991" y="197"/>
                    </a:cubicBezTo>
                    <a:cubicBezTo>
                      <a:pt x="1026" y="104"/>
                      <a:pt x="927" y="1"/>
                      <a:pt x="8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5"/>
              <p:cNvSpPr/>
              <p:nvPr/>
            </p:nvSpPr>
            <p:spPr>
              <a:xfrm>
                <a:off x="5428909" y="3237998"/>
                <a:ext cx="142638" cy="160814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3256" extrusionOk="0">
                    <a:moveTo>
                      <a:pt x="792" y="0"/>
                    </a:moveTo>
                    <a:cubicBezTo>
                      <a:pt x="764" y="0"/>
                      <a:pt x="738" y="10"/>
                      <a:pt x="719" y="34"/>
                    </a:cubicBezTo>
                    <a:cubicBezTo>
                      <a:pt x="721" y="71"/>
                      <a:pt x="721" y="107"/>
                      <a:pt x="721" y="144"/>
                    </a:cubicBezTo>
                    <a:cubicBezTo>
                      <a:pt x="661" y="134"/>
                      <a:pt x="602" y="110"/>
                      <a:pt x="550" y="73"/>
                    </a:cubicBezTo>
                    <a:cubicBezTo>
                      <a:pt x="409" y="117"/>
                      <a:pt x="309" y="274"/>
                      <a:pt x="331" y="423"/>
                    </a:cubicBezTo>
                    <a:cubicBezTo>
                      <a:pt x="292" y="435"/>
                      <a:pt x="249" y="450"/>
                      <a:pt x="210" y="462"/>
                    </a:cubicBezTo>
                    <a:cubicBezTo>
                      <a:pt x="249" y="503"/>
                      <a:pt x="264" y="569"/>
                      <a:pt x="247" y="626"/>
                    </a:cubicBezTo>
                    <a:cubicBezTo>
                      <a:pt x="211" y="560"/>
                      <a:pt x="136" y="519"/>
                      <a:pt x="62" y="519"/>
                    </a:cubicBezTo>
                    <a:cubicBezTo>
                      <a:pt x="48" y="519"/>
                      <a:pt x="34" y="520"/>
                      <a:pt x="20" y="523"/>
                    </a:cubicBezTo>
                    <a:cubicBezTo>
                      <a:pt x="20" y="538"/>
                      <a:pt x="22" y="555"/>
                      <a:pt x="25" y="569"/>
                    </a:cubicBezTo>
                    <a:cubicBezTo>
                      <a:pt x="37" y="616"/>
                      <a:pt x="80" y="661"/>
                      <a:pt x="128" y="661"/>
                    </a:cubicBezTo>
                    <a:cubicBezTo>
                      <a:pt x="133" y="661"/>
                      <a:pt x="138" y="660"/>
                      <a:pt x="142" y="659"/>
                    </a:cubicBezTo>
                    <a:lnTo>
                      <a:pt x="142" y="659"/>
                    </a:lnTo>
                    <a:cubicBezTo>
                      <a:pt x="71" y="679"/>
                      <a:pt x="15" y="745"/>
                      <a:pt x="7" y="819"/>
                    </a:cubicBezTo>
                    <a:cubicBezTo>
                      <a:pt x="1" y="892"/>
                      <a:pt x="42" y="965"/>
                      <a:pt x="106" y="999"/>
                    </a:cubicBezTo>
                    <a:cubicBezTo>
                      <a:pt x="64" y="1053"/>
                      <a:pt x="86" y="1137"/>
                      <a:pt x="137" y="1180"/>
                    </a:cubicBezTo>
                    <a:cubicBezTo>
                      <a:pt x="188" y="1227"/>
                      <a:pt x="257" y="1241"/>
                      <a:pt x="323" y="1251"/>
                    </a:cubicBezTo>
                    <a:cubicBezTo>
                      <a:pt x="286" y="1378"/>
                      <a:pt x="389" y="1530"/>
                      <a:pt x="521" y="1538"/>
                    </a:cubicBezTo>
                    <a:lnTo>
                      <a:pt x="521" y="1538"/>
                    </a:lnTo>
                    <a:cubicBezTo>
                      <a:pt x="521" y="1538"/>
                      <a:pt x="521" y="1538"/>
                      <a:pt x="521" y="1538"/>
                    </a:cubicBezTo>
                    <a:cubicBezTo>
                      <a:pt x="452" y="1538"/>
                      <a:pt x="790" y="2623"/>
                      <a:pt x="860" y="2719"/>
                    </a:cubicBezTo>
                    <a:cubicBezTo>
                      <a:pt x="1029" y="2948"/>
                      <a:pt x="1315" y="3099"/>
                      <a:pt x="1591" y="3099"/>
                    </a:cubicBezTo>
                    <a:cubicBezTo>
                      <a:pt x="1712" y="3099"/>
                      <a:pt x="1830" y="3071"/>
                      <a:pt x="1936" y="3006"/>
                    </a:cubicBezTo>
                    <a:cubicBezTo>
                      <a:pt x="1993" y="3180"/>
                      <a:pt x="2194" y="3255"/>
                      <a:pt x="2379" y="3255"/>
                    </a:cubicBezTo>
                    <a:cubicBezTo>
                      <a:pt x="2393" y="3255"/>
                      <a:pt x="2407" y="3255"/>
                      <a:pt x="2420" y="3254"/>
                    </a:cubicBezTo>
                    <a:cubicBezTo>
                      <a:pt x="2570" y="3244"/>
                      <a:pt x="2717" y="3203"/>
                      <a:pt x="2863" y="3190"/>
                    </a:cubicBezTo>
                    <a:cubicBezTo>
                      <a:pt x="2880" y="3146"/>
                      <a:pt x="2888" y="3095"/>
                      <a:pt x="2878" y="3047"/>
                    </a:cubicBezTo>
                    <a:cubicBezTo>
                      <a:pt x="2841" y="3029"/>
                      <a:pt x="2802" y="3012"/>
                      <a:pt x="2765" y="2998"/>
                    </a:cubicBezTo>
                    <a:cubicBezTo>
                      <a:pt x="2836" y="2918"/>
                      <a:pt x="2839" y="2787"/>
                      <a:pt x="2768" y="2709"/>
                    </a:cubicBezTo>
                    <a:cubicBezTo>
                      <a:pt x="2724" y="2606"/>
                      <a:pt x="2682" y="2504"/>
                      <a:pt x="2638" y="2401"/>
                    </a:cubicBezTo>
                    <a:cubicBezTo>
                      <a:pt x="2709" y="2391"/>
                      <a:pt x="2777" y="2346"/>
                      <a:pt x="2814" y="2283"/>
                    </a:cubicBezTo>
                    <a:cubicBezTo>
                      <a:pt x="2746" y="2217"/>
                      <a:pt x="2721" y="2110"/>
                      <a:pt x="2753" y="2020"/>
                    </a:cubicBezTo>
                    <a:cubicBezTo>
                      <a:pt x="2699" y="1998"/>
                      <a:pt x="2642" y="1987"/>
                      <a:pt x="2585" y="1987"/>
                    </a:cubicBezTo>
                    <a:cubicBezTo>
                      <a:pt x="2519" y="1987"/>
                      <a:pt x="2454" y="2001"/>
                      <a:pt x="2394" y="2029"/>
                    </a:cubicBezTo>
                    <a:cubicBezTo>
                      <a:pt x="2320" y="1951"/>
                      <a:pt x="2244" y="1870"/>
                      <a:pt x="2168" y="1792"/>
                    </a:cubicBezTo>
                    <a:cubicBezTo>
                      <a:pt x="2215" y="1772"/>
                      <a:pt x="2262" y="1755"/>
                      <a:pt x="2308" y="1735"/>
                    </a:cubicBezTo>
                    <a:cubicBezTo>
                      <a:pt x="2256" y="1624"/>
                      <a:pt x="2232" y="1499"/>
                      <a:pt x="2238" y="1374"/>
                    </a:cubicBezTo>
                    <a:cubicBezTo>
                      <a:pt x="2188" y="1352"/>
                      <a:pt x="2139" y="1329"/>
                      <a:pt x="2088" y="1306"/>
                    </a:cubicBezTo>
                    <a:cubicBezTo>
                      <a:pt x="2154" y="1261"/>
                      <a:pt x="2176" y="1167"/>
                      <a:pt x="2139" y="1098"/>
                    </a:cubicBezTo>
                    <a:cubicBezTo>
                      <a:pt x="2111" y="1048"/>
                      <a:pt x="2054" y="1019"/>
                      <a:pt x="1998" y="1019"/>
                    </a:cubicBezTo>
                    <a:cubicBezTo>
                      <a:pt x="1977" y="1019"/>
                      <a:pt x="1956" y="1023"/>
                      <a:pt x="1936" y="1032"/>
                    </a:cubicBezTo>
                    <a:cubicBezTo>
                      <a:pt x="1922" y="1091"/>
                      <a:pt x="1907" y="1147"/>
                      <a:pt x="1893" y="1206"/>
                    </a:cubicBezTo>
                    <a:cubicBezTo>
                      <a:pt x="1865" y="1212"/>
                      <a:pt x="1837" y="1215"/>
                      <a:pt x="1808" y="1215"/>
                    </a:cubicBezTo>
                    <a:cubicBezTo>
                      <a:pt x="1708" y="1215"/>
                      <a:pt x="1608" y="1176"/>
                      <a:pt x="1535" y="1108"/>
                    </a:cubicBezTo>
                    <a:cubicBezTo>
                      <a:pt x="1645" y="1056"/>
                      <a:pt x="1590" y="890"/>
                      <a:pt x="1516" y="792"/>
                    </a:cubicBezTo>
                    <a:cubicBezTo>
                      <a:pt x="1443" y="694"/>
                      <a:pt x="1374" y="536"/>
                      <a:pt x="1477" y="470"/>
                    </a:cubicBezTo>
                    <a:cubicBezTo>
                      <a:pt x="1439" y="451"/>
                      <a:pt x="1396" y="442"/>
                      <a:pt x="1354" y="442"/>
                    </a:cubicBezTo>
                    <a:cubicBezTo>
                      <a:pt x="1239" y="442"/>
                      <a:pt x="1123" y="506"/>
                      <a:pt x="1073" y="611"/>
                    </a:cubicBezTo>
                    <a:cubicBezTo>
                      <a:pt x="1059" y="505"/>
                      <a:pt x="991" y="408"/>
                      <a:pt x="897" y="357"/>
                    </a:cubicBezTo>
                    <a:cubicBezTo>
                      <a:pt x="930" y="274"/>
                      <a:pt x="961" y="181"/>
                      <a:pt x="932" y="97"/>
                    </a:cubicBezTo>
                    <a:cubicBezTo>
                      <a:pt x="910" y="41"/>
                      <a:pt x="848" y="0"/>
                      <a:pt x="792" y="0"/>
                    </a:cubicBezTo>
                    <a:close/>
                  </a:path>
                </a:pathLst>
              </a:custGeom>
              <a:solidFill>
                <a:srgbClr val="1F1F1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5"/>
              <p:cNvSpPr/>
              <p:nvPr/>
            </p:nvSpPr>
            <p:spPr>
              <a:xfrm>
                <a:off x="5433502" y="3156803"/>
                <a:ext cx="271200" cy="201363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4077" extrusionOk="0">
                    <a:moveTo>
                      <a:pt x="450" y="1"/>
                    </a:moveTo>
                    <a:cubicBezTo>
                      <a:pt x="447" y="1"/>
                      <a:pt x="444" y="1"/>
                      <a:pt x="441" y="1"/>
                    </a:cubicBezTo>
                    <a:cubicBezTo>
                      <a:pt x="335" y="9"/>
                      <a:pt x="252" y="95"/>
                      <a:pt x="208" y="189"/>
                    </a:cubicBezTo>
                    <a:cubicBezTo>
                      <a:pt x="166" y="285"/>
                      <a:pt x="152" y="390"/>
                      <a:pt x="125" y="490"/>
                    </a:cubicBezTo>
                    <a:cubicBezTo>
                      <a:pt x="114" y="454"/>
                      <a:pt x="77" y="435"/>
                      <a:pt x="39" y="435"/>
                    </a:cubicBezTo>
                    <a:cubicBezTo>
                      <a:pt x="26" y="435"/>
                      <a:pt x="13" y="437"/>
                      <a:pt x="0" y="441"/>
                    </a:cubicBezTo>
                    <a:cubicBezTo>
                      <a:pt x="162" y="505"/>
                      <a:pt x="316" y="583"/>
                      <a:pt x="460" y="677"/>
                    </a:cubicBezTo>
                    <a:cubicBezTo>
                      <a:pt x="492" y="659"/>
                      <a:pt x="529" y="650"/>
                      <a:pt x="567" y="650"/>
                    </a:cubicBezTo>
                    <a:cubicBezTo>
                      <a:pt x="618" y="650"/>
                      <a:pt x="670" y="667"/>
                      <a:pt x="712" y="698"/>
                    </a:cubicBezTo>
                    <a:cubicBezTo>
                      <a:pt x="738" y="720"/>
                      <a:pt x="763" y="747"/>
                      <a:pt x="795" y="759"/>
                    </a:cubicBezTo>
                    <a:cubicBezTo>
                      <a:pt x="805" y="762"/>
                      <a:pt x="814" y="763"/>
                      <a:pt x="823" y="763"/>
                    </a:cubicBezTo>
                    <a:cubicBezTo>
                      <a:pt x="915" y="763"/>
                      <a:pt x="959" y="614"/>
                      <a:pt x="951" y="509"/>
                    </a:cubicBezTo>
                    <a:cubicBezTo>
                      <a:pt x="968" y="507"/>
                      <a:pt x="985" y="505"/>
                      <a:pt x="1002" y="505"/>
                    </a:cubicBezTo>
                    <a:cubicBezTo>
                      <a:pt x="1193" y="505"/>
                      <a:pt x="1380" y="674"/>
                      <a:pt x="1386" y="867"/>
                    </a:cubicBezTo>
                    <a:cubicBezTo>
                      <a:pt x="1464" y="859"/>
                      <a:pt x="1546" y="852"/>
                      <a:pt x="1624" y="845"/>
                    </a:cubicBezTo>
                    <a:cubicBezTo>
                      <a:pt x="1653" y="906"/>
                      <a:pt x="1682" y="970"/>
                      <a:pt x="1712" y="1030"/>
                    </a:cubicBezTo>
                    <a:cubicBezTo>
                      <a:pt x="1888" y="1087"/>
                      <a:pt x="2071" y="1128"/>
                      <a:pt x="2255" y="1157"/>
                    </a:cubicBezTo>
                    <a:cubicBezTo>
                      <a:pt x="2216" y="1146"/>
                      <a:pt x="2225" y="1082"/>
                      <a:pt x="2262" y="1065"/>
                    </a:cubicBezTo>
                    <a:cubicBezTo>
                      <a:pt x="2274" y="1059"/>
                      <a:pt x="2287" y="1057"/>
                      <a:pt x="2301" y="1057"/>
                    </a:cubicBezTo>
                    <a:cubicBezTo>
                      <a:pt x="2326" y="1057"/>
                      <a:pt x="2353" y="1065"/>
                      <a:pt x="2379" y="1075"/>
                    </a:cubicBezTo>
                    <a:cubicBezTo>
                      <a:pt x="2460" y="1104"/>
                      <a:pt x="2543" y="1134"/>
                      <a:pt x="2624" y="1163"/>
                    </a:cubicBezTo>
                    <a:cubicBezTo>
                      <a:pt x="2658" y="1080"/>
                      <a:pt x="2743" y="1022"/>
                      <a:pt x="2833" y="1022"/>
                    </a:cubicBezTo>
                    <a:cubicBezTo>
                      <a:pt x="2841" y="1022"/>
                      <a:pt x="2850" y="1022"/>
                      <a:pt x="2858" y="1023"/>
                    </a:cubicBezTo>
                    <a:cubicBezTo>
                      <a:pt x="2956" y="1036"/>
                      <a:pt x="3039" y="1116"/>
                      <a:pt x="3051" y="1214"/>
                    </a:cubicBezTo>
                    <a:cubicBezTo>
                      <a:pt x="3059" y="1257"/>
                      <a:pt x="3051" y="1307"/>
                      <a:pt x="3073" y="1346"/>
                    </a:cubicBezTo>
                    <a:cubicBezTo>
                      <a:pt x="3100" y="1390"/>
                      <a:pt x="3157" y="1411"/>
                      <a:pt x="3171" y="1460"/>
                    </a:cubicBezTo>
                    <a:cubicBezTo>
                      <a:pt x="3198" y="1559"/>
                      <a:pt x="3022" y="1647"/>
                      <a:pt x="3073" y="1737"/>
                    </a:cubicBezTo>
                    <a:cubicBezTo>
                      <a:pt x="3100" y="1786"/>
                      <a:pt x="3178" y="1784"/>
                      <a:pt x="3215" y="1827"/>
                    </a:cubicBezTo>
                    <a:cubicBezTo>
                      <a:pt x="3299" y="1925"/>
                      <a:pt x="3081" y="2089"/>
                      <a:pt x="3169" y="2184"/>
                    </a:cubicBezTo>
                    <a:cubicBezTo>
                      <a:pt x="3221" y="2143"/>
                      <a:pt x="3272" y="2104"/>
                      <a:pt x="3325" y="2063"/>
                    </a:cubicBezTo>
                    <a:cubicBezTo>
                      <a:pt x="3345" y="2157"/>
                      <a:pt x="3440" y="2227"/>
                      <a:pt x="3534" y="2227"/>
                    </a:cubicBezTo>
                    <a:cubicBezTo>
                      <a:pt x="3554" y="2227"/>
                      <a:pt x="3574" y="2223"/>
                      <a:pt x="3594" y="2216"/>
                    </a:cubicBezTo>
                    <a:lnTo>
                      <a:pt x="3594" y="2216"/>
                    </a:lnTo>
                    <a:cubicBezTo>
                      <a:pt x="3586" y="2260"/>
                      <a:pt x="3580" y="2304"/>
                      <a:pt x="3572" y="2348"/>
                    </a:cubicBezTo>
                    <a:cubicBezTo>
                      <a:pt x="3618" y="2378"/>
                      <a:pt x="3672" y="2381"/>
                      <a:pt x="3727" y="2381"/>
                    </a:cubicBezTo>
                    <a:cubicBezTo>
                      <a:pt x="3738" y="2381"/>
                      <a:pt x="3749" y="2380"/>
                      <a:pt x="3761" y="2380"/>
                    </a:cubicBezTo>
                    <a:cubicBezTo>
                      <a:pt x="3780" y="2380"/>
                      <a:pt x="3800" y="2381"/>
                      <a:pt x="3819" y="2383"/>
                    </a:cubicBezTo>
                    <a:cubicBezTo>
                      <a:pt x="3902" y="2393"/>
                      <a:pt x="3995" y="2473"/>
                      <a:pt x="3956" y="2546"/>
                    </a:cubicBezTo>
                    <a:cubicBezTo>
                      <a:pt x="4047" y="2546"/>
                      <a:pt x="4137" y="2549"/>
                      <a:pt x="4230" y="2549"/>
                    </a:cubicBezTo>
                    <a:cubicBezTo>
                      <a:pt x="4220" y="2614"/>
                      <a:pt x="4178" y="2676"/>
                      <a:pt x="4119" y="2707"/>
                    </a:cubicBezTo>
                    <a:cubicBezTo>
                      <a:pt x="4232" y="2719"/>
                      <a:pt x="4315" y="2844"/>
                      <a:pt x="4283" y="2952"/>
                    </a:cubicBezTo>
                    <a:cubicBezTo>
                      <a:pt x="4274" y="2991"/>
                      <a:pt x="4250" y="3023"/>
                      <a:pt x="4240" y="3062"/>
                    </a:cubicBezTo>
                    <a:cubicBezTo>
                      <a:pt x="4225" y="3125"/>
                      <a:pt x="4256" y="3199"/>
                      <a:pt x="4313" y="3233"/>
                    </a:cubicBezTo>
                    <a:cubicBezTo>
                      <a:pt x="4381" y="3275"/>
                      <a:pt x="4474" y="3258"/>
                      <a:pt x="4545" y="3297"/>
                    </a:cubicBezTo>
                    <a:cubicBezTo>
                      <a:pt x="4709" y="3384"/>
                      <a:pt x="4699" y="3703"/>
                      <a:pt x="4877" y="3703"/>
                    </a:cubicBezTo>
                    <a:cubicBezTo>
                      <a:pt x="4880" y="3703"/>
                      <a:pt x="4882" y="3703"/>
                      <a:pt x="4885" y="3703"/>
                    </a:cubicBezTo>
                    <a:lnTo>
                      <a:pt x="4885" y="3703"/>
                    </a:lnTo>
                    <a:cubicBezTo>
                      <a:pt x="4814" y="3722"/>
                      <a:pt x="4783" y="3815"/>
                      <a:pt x="4806" y="3886"/>
                    </a:cubicBezTo>
                    <a:cubicBezTo>
                      <a:pt x="4828" y="3957"/>
                      <a:pt x="4887" y="4008"/>
                      <a:pt x="4945" y="4057"/>
                    </a:cubicBezTo>
                    <a:cubicBezTo>
                      <a:pt x="4953" y="4064"/>
                      <a:pt x="4963" y="4072"/>
                      <a:pt x="4970" y="4076"/>
                    </a:cubicBezTo>
                    <a:cubicBezTo>
                      <a:pt x="5171" y="3966"/>
                      <a:pt x="5454" y="3871"/>
                      <a:pt x="5449" y="3644"/>
                    </a:cubicBezTo>
                    <a:cubicBezTo>
                      <a:pt x="5449" y="3560"/>
                      <a:pt x="5396" y="3480"/>
                      <a:pt x="5320" y="3446"/>
                    </a:cubicBezTo>
                    <a:cubicBezTo>
                      <a:pt x="5427" y="3428"/>
                      <a:pt x="5491" y="3309"/>
                      <a:pt x="5484" y="3201"/>
                    </a:cubicBezTo>
                    <a:cubicBezTo>
                      <a:pt x="5476" y="3094"/>
                      <a:pt x="5420" y="2996"/>
                      <a:pt x="5364" y="2905"/>
                    </a:cubicBezTo>
                    <a:cubicBezTo>
                      <a:pt x="5459" y="2754"/>
                      <a:pt x="5345" y="2520"/>
                      <a:pt x="5166" y="2502"/>
                    </a:cubicBezTo>
                    <a:cubicBezTo>
                      <a:pt x="5215" y="2397"/>
                      <a:pt x="5173" y="2262"/>
                      <a:pt x="5078" y="2199"/>
                    </a:cubicBezTo>
                    <a:cubicBezTo>
                      <a:pt x="5041" y="2175"/>
                      <a:pt x="4996" y="2163"/>
                      <a:pt x="4951" y="2163"/>
                    </a:cubicBezTo>
                    <a:cubicBezTo>
                      <a:pt x="4881" y="2163"/>
                      <a:pt x="4811" y="2191"/>
                      <a:pt x="4765" y="2243"/>
                    </a:cubicBezTo>
                    <a:cubicBezTo>
                      <a:pt x="4783" y="2172"/>
                      <a:pt x="4763" y="2094"/>
                      <a:pt x="4711" y="2042"/>
                    </a:cubicBezTo>
                    <a:cubicBezTo>
                      <a:pt x="4677" y="2009"/>
                      <a:pt x="4630" y="1989"/>
                      <a:pt x="4582" y="1989"/>
                    </a:cubicBezTo>
                    <a:cubicBezTo>
                      <a:pt x="4558" y="1989"/>
                      <a:pt x="4533" y="1994"/>
                      <a:pt x="4511" y="2006"/>
                    </a:cubicBezTo>
                    <a:cubicBezTo>
                      <a:pt x="4518" y="1918"/>
                      <a:pt x="4498" y="1827"/>
                      <a:pt x="4453" y="1754"/>
                    </a:cubicBezTo>
                    <a:cubicBezTo>
                      <a:pt x="4410" y="1749"/>
                      <a:pt x="4367" y="1747"/>
                      <a:pt x="4325" y="1745"/>
                    </a:cubicBezTo>
                    <a:cubicBezTo>
                      <a:pt x="4389" y="1693"/>
                      <a:pt x="4410" y="1598"/>
                      <a:pt x="4373" y="1524"/>
                    </a:cubicBezTo>
                    <a:cubicBezTo>
                      <a:pt x="4328" y="1429"/>
                      <a:pt x="4222" y="1473"/>
                      <a:pt x="4176" y="1419"/>
                    </a:cubicBezTo>
                    <a:cubicBezTo>
                      <a:pt x="4127" y="1360"/>
                      <a:pt x="4135" y="1284"/>
                      <a:pt x="4123" y="1212"/>
                    </a:cubicBezTo>
                    <a:cubicBezTo>
                      <a:pt x="4086" y="997"/>
                      <a:pt x="3920" y="1028"/>
                      <a:pt x="3780" y="954"/>
                    </a:cubicBezTo>
                    <a:cubicBezTo>
                      <a:pt x="3723" y="925"/>
                      <a:pt x="3672" y="952"/>
                      <a:pt x="3609" y="908"/>
                    </a:cubicBezTo>
                    <a:cubicBezTo>
                      <a:pt x="3567" y="878"/>
                      <a:pt x="3582" y="776"/>
                      <a:pt x="3533" y="747"/>
                    </a:cubicBezTo>
                    <a:cubicBezTo>
                      <a:pt x="3488" y="720"/>
                      <a:pt x="3448" y="709"/>
                      <a:pt x="3410" y="709"/>
                    </a:cubicBezTo>
                    <a:cubicBezTo>
                      <a:pt x="3268" y="709"/>
                      <a:pt x="3166" y="862"/>
                      <a:pt x="3042" y="862"/>
                    </a:cubicBezTo>
                    <a:cubicBezTo>
                      <a:pt x="3022" y="862"/>
                      <a:pt x="3002" y="859"/>
                      <a:pt x="2981" y="849"/>
                    </a:cubicBezTo>
                    <a:cubicBezTo>
                      <a:pt x="2862" y="800"/>
                      <a:pt x="2736" y="776"/>
                      <a:pt x="2610" y="776"/>
                    </a:cubicBezTo>
                    <a:cubicBezTo>
                      <a:pt x="2495" y="776"/>
                      <a:pt x="2381" y="796"/>
                      <a:pt x="2272" y="833"/>
                    </a:cubicBezTo>
                    <a:cubicBezTo>
                      <a:pt x="2298" y="595"/>
                      <a:pt x="1952" y="688"/>
                      <a:pt x="1944" y="649"/>
                    </a:cubicBezTo>
                    <a:cubicBezTo>
                      <a:pt x="1927" y="544"/>
                      <a:pt x="1900" y="425"/>
                      <a:pt x="1812" y="365"/>
                    </a:cubicBezTo>
                    <a:cubicBezTo>
                      <a:pt x="1774" y="341"/>
                      <a:pt x="1732" y="331"/>
                      <a:pt x="1689" y="331"/>
                    </a:cubicBezTo>
                    <a:cubicBezTo>
                      <a:pt x="1595" y="331"/>
                      <a:pt x="1494" y="378"/>
                      <a:pt x="1409" y="427"/>
                    </a:cubicBezTo>
                    <a:cubicBezTo>
                      <a:pt x="1364" y="280"/>
                      <a:pt x="1216" y="187"/>
                      <a:pt x="1066" y="163"/>
                    </a:cubicBezTo>
                    <a:cubicBezTo>
                      <a:pt x="1026" y="155"/>
                      <a:pt x="987" y="153"/>
                      <a:pt x="947" y="153"/>
                    </a:cubicBezTo>
                    <a:cubicBezTo>
                      <a:pt x="835" y="153"/>
                      <a:pt x="724" y="176"/>
                      <a:pt x="614" y="197"/>
                    </a:cubicBezTo>
                    <a:cubicBezTo>
                      <a:pt x="649" y="104"/>
                      <a:pt x="550" y="1"/>
                      <a:pt x="450" y="1"/>
                    </a:cubicBez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5"/>
              <p:cNvSpPr/>
              <p:nvPr/>
            </p:nvSpPr>
            <p:spPr>
              <a:xfrm>
                <a:off x="5624144" y="2702970"/>
                <a:ext cx="423371" cy="343804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6961" extrusionOk="0">
                    <a:moveTo>
                      <a:pt x="6684" y="0"/>
                    </a:moveTo>
                    <a:cubicBezTo>
                      <a:pt x="6590" y="0"/>
                      <a:pt x="6493" y="26"/>
                      <a:pt x="6401" y="50"/>
                    </a:cubicBezTo>
                    <a:cubicBezTo>
                      <a:pt x="6354" y="153"/>
                      <a:pt x="6329" y="268"/>
                      <a:pt x="6332" y="382"/>
                    </a:cubicBezTo>
                    <a:lnTo>
                      <a:pt x="6332" y="387"/>
                    </a:lnTo>
                    <a:cubicBezTo>
                      <a:pt x="6332" y="419"/>
                      <a:pt x="6337" y="450"/>
                      <a:pt x="6342" y="483"/>
                    </a:cubicBezTo>
                    <a:cubicBezTo>
                      <a:pt x="6181" y="509"/>
                      <a:pt x="6017" y="538"/>
                      <a:pt x="5855" y="569"/>
                    </a:cubicBezTo>
                    <a:cubicBezTo>
                      <a:pt x="5843" y="661"/>
                      <a:pt x="5851" y="757"/>
                      <a:pt x="5878" y="847"/>
                    </a:cubicBezTo>
                    <a:cubicBezTo>
                      <a:pt x="5866" y="858"/>
                      <a:pt x="5854" y="863"/>
                      <a:pt x="5842" y="863"/>
                    </a:cubicBezTo>
                    <a:cubicBezTo>
                      <a:pt x="5786" y="863"/>
                      <a:pt x="5731" y="765"/>
                      <a:pt x="5675" y="717"/>
                    </a:cubicBezTo>
                    <a:cubicBezTo>
                      <a:pt x="5650" y="696"/>
                      <a:pt x="5618" y="686"/>
                      <a:pt x="5586" y="686"/>
                    </a:cubicBezTo>
                    <a:cubicBezTo>
                      <a:pt x="5535" y="686"/>
                      <a:pt x="5483" y="711"/>
                      <a:pt x="5457" y="754"/>
                    </a:cubicBezTo>
                    <a:cubicBezTo>
                      <a:pt x="5415" y="827"/>
                      <a:pt x="5454" y="932"/>
                      <a:pt x="5535" y="962"/>
                    </a:cubicBezTo>
                    <a:cubicBezTo>
                      <a:pt x="5531" y="962"/>
                      <a:pt x="5527" y="962"/>
                      <a:pt x="5523" y="962"/>
                    </a:cubicBezTo>
                    <a:cubicBezTo>
                      <a:pt x="5410" y="962"/>
                      <a:pt x="5349" y="1120"/>
                      <a:pt x="5401" y="1223"/>
                    </a:cubicBezTo>
                    <a:cubicBezTo>
                      <a:pt x="5454" y="1329"/>
                      <a:pt x="5572" y="1385"/>
                      <a:pt x="5682" y="1432"/>
                    </a:cubicBezTo>
                    <a:cubicBezTo>
                      <a:pt x="5562" y="1571"/>
                      <a:pt x="5542" y="1788"/>
                      <a:pt x="5636" y="1944"/>
                    </a:cubicBezTo>
                    <a:cubicBezTo>
                      <a:pt x="5633" y="1944"/>
                      <a:pt x="5630" y="1944"/>
                      <a:pt x="5627" y="1944"/>
                    </a:cubicBezTo>
                    <a:cubicBezTo>
                      <a:pt x="5470" y="1944"/>
                      <a:pt x="5378" y="2191"/>
                      <a:pt x="5505" y="2289"/>
                    </a:cubicBezTo>
                    <a:cubicBezTo>
                      <a:pt x="5497" y="2288"/>
                      <a:pt x="5488" y="2288"/>
                      <a:pt x="5479" y="2288"/>
                    </a:cubicBezTo>
                    <a:cubicBezTo>
                      <a:pt x="5366" y="2288"/>
                      <a:pt x="5256" y="2361"/>
                      <a:pt x="5212" y="2467"/>
                    </a:cubicBezTo>
                    <a:cubicBezTo>
                      <a:pt x="5159" y="2455"/>
                      <a:pt x="5107" y="2449"/>
                      <a:pt x="5054" y="2449"/>
                    </a:cubicBezTo>
                    <a:cubicBezTo>
                      <a:pt x="4733" y="2449"/>
                      <a:pt x="4427" y="2665"/>
                      <a:pt x="4162" y="2871"/>
                    </a:cubicBezTo>
                    <a:cubicBezTo>
                      <a:pt x="4117" y="2906"/>
                      <a:pt x="4090" y="2986"/>
                      <a:pt x="4113" y="3015"/>
                    </a:cubicBezTo>
                    <a:cubicBezTo>
                      <a:pt x="4077" y="3002"/>
                      <a:pt x="4040" y="2996"/>
                      <a:pt x="4003" y="2996"/>
                    </a:cubicBezTo>
                    <a:cubicBezTo>
                      <a:pt x="3814" y="2996"/>
                      <a:pt x="3621" y="3154"/>
                      <a:pt x="3621" y="3351"/>
                    </a:cubicBezTo>
                    <a:cubicBezTo>
                      <a:pt x="3482" y="3369"/>
                      <a:pt x="3357" y="3482"/>
                      <a:pt x="3325" y="3619"/>
                    </a:cubicBezTo>
                    <a:cubicBezTo>
                      <a:pt x="3296" y="3600"/>
                      <a:pt x="3262" y="3590"/>
                      <a:pt x="3227" y="3590"/>
                    </a:cubicBezTo>
                    <a:cubicBezTo>
                      <a:pt x="3191" y="3590"/>
                      <a:pt x="3155" y="3601"/>
                      <a:pt x="3125" y="3621"/>
                    </a:cubicBezTo>
                    <a:cubicBezTo>
                      <a:pt x="3090" y="3734"/>
                      <a:pt x="3147" y="3866"/>
                      <a:pt x="3252" y="3920"/>
                    </a:cubicBezTo>
                    <a:cubicBezTo>
                      <a:pt x="3245" y="3920"/>
                      <a:pt x="3239" y="3920"/>
                      <a:pt x="3233" y="3920"/>
                    </a:cubicBezTo>
                    <a:cubicBezTo>
                      <a:pt x="3120" y="3920"/>
                      <a:pt x="3009" y="3984"/>
                      <a:pt x="2951" y="4083"/>
                    </a:cubicBezTo>
                    <a:cubicBezTo>
                      <a:pt x="2748" y="4017"/>
                      <a:pt x="2541" y="3954"/>
                      <a:pt x="2328" y="3947"/>
                    </a:cubicBezTo>
                    <a:cubicBezTo>
                      <a:pt x="2315" y="3947"/>
                      <a:pt x="2303" y="3947"/>
                      <a:pt x="2291" y="3947"/>
                    </a:cubicBezTo>
                    <a:cubicBezTo>
                      <a:pt x="2047" y="3947"/>
                      <a:pt x="1807" y="4019"/>
                      <a:pt x="1575" y="4091"/>
                    </a:cubicBezTo>
                    <a:cubicBezTo>
                      <a:pt x="1566" y="4114"/>
                      <a:pt x="1565" y="4142"/>
                      <a:pt x="1573" y="4167"/>
                    </a:cubicBezTo>
                    <a:lnTo>
                      <a:pt x="1573" y="4167"/>
                    </a:lnTo>
                    <a:cubicBezTo>
                      <a:pt x="1474" y="4012"/>
                      <a:pt x="1285" y="3962"/>
                      <a:pt x="1085" y="3962"/>
                    </a:cubicBezTo>
                    <a:cubicBezTo>
                      <a:pt x="959" y="3962"/>
                      <a:pt x="829" y="3981"/>
                      <a:pt x="712" y="4007"/>
                    </a:cubicBezTo>
                    <a:cubicBezTo>
                      <a:pt x="687" y="4013"/>
                      <a:pt x="665" y="4017"/>
                      <a:pt x="641" y="4023"/>
                    </a:cubicBezTo>
                    <a:cubicBezTo>
                      <a:pt x="507" y="4052"/>
                      <a:pt x="362" y="4083"/>
                      <a:pt x="257" y="4173"/>
                    </a:cubicBezTo>
                    <a:cubicBezTo>
                      <a:pt x="150" y="4265"/>
                      <a:pt x="91" y="4428"/>
                      <a:pt x="167" y="4546"/>
                    </a:cubicBezTo>
                    <a:cubicBezTo>
                      <a:pt x="113" y="4550"/>
                      <a:pt x="62" y="4555"/>
                      <a:pt x="8" y="4563"/>
                    </a:cubicBezTo>
                    <a:cubicBezTo>
                      <a:pt x="44" y="4667"/>
                      <a:pt x="81" y="4773"/>
                      <a:pt x="118" y="4880"/>
                    </a:cubicBezTo>
                    <a:cubicBezTo>
                      <a:pt x="114" y="4880"/>
                      <a:pt x="110" y="4879"/>
                      <a:pt x="106" y="4879"/>
                    </a:cubicBezTo>
                    <a:cubicBezTo>
                      <a:pt x="46" y="4879"/>
                      <a:pt x="1" y="4964"/>
                      <a:pt x="37" y="5012"/>
                    </a:cubicBezTo>
                    <a:cubicBezTo>
                      <a:pt x="118" y="5063"/>
                      <a:pt x="201" y="5114"/>
                      <a:pt x="282" y="5164"/>
                    </a:cubicBezTo>
                    <a:cubicBezTo>
                      <a:pt x="396" y="5350"/>
                      <a:pt x="509" y="5536"/>
                      <a:pt x="624" y="5721"/>
                    </a:cubicBezTo>
                    <a:cubicBezTo>
                      <a:pt x="749" y="5922"/>
                      <a:pt x="905" y="6145"/>
                      <a:pt x="1140" y="6174"/>
                    </a:cubicBezTo>
                    <a:cubicBezTo>
                      <a:pt x="1133" y="6363"/>
                      <a:pt x="1309" y="6535"/>
                      <a:pt x="1496" y="6535"/>
                    </a:cubicBezTo>
                    <a:cubicBezTo>
                      <a:pt x="1509" y="6535"/>
                      <a:pt x="1523" y="6535"/>
                      <a:pt x="1536" y="6533"/>
                    </a:cubicBezTo>
                    <a:lnTo>
                      <a:pt x="1536" y="6533"/>
                    </a:lnTo>
                    <a:cubicBezTo>
                      <a:pt x="1528" y="6707"/>
                      <a:pt x="1729" y="6799"/>
                      <a:pt x="1893" y="6848"/>
                    </a:cubicBezTo>
                    <a:cubicBezTo>
                      <a:pt x="2024" y="6886"/>
                      <a:pt x="2163" y="6923"/>
                      <a:pt x="2297" y="6923"/>
                    </a:cubicBezTo>
                    <a:cubicBezTo>
                      <a:pt x="2383" y="6923"/>
                      <a:pt x="2467" y="6908"/>
                      <a:pt x="2545" y="6867"/>
                    </a:cubicBezTo>
                    <a:cubicBezTo>
                      <a:pt x="2567" y="6946"/>
                      <a:pt x="2670" y="6961"/>
                      <a:pt x="2750" y="6961"/>
                    </a:cubicBezTo>
                    <a:cubicBezTo>
                      <a:pt x="3310" y="6953"/>
                      <a:pt x="3873" y="6900"/>
                      <a:pt x="4423" y="6795"/>
                    </a:cubicBezTo>
                    <a:cubicBezTo>
                      <a:pt x="4499" y="6781"/>
                      <a:pt x="4577" y="6766"/>
                      <a:pt x="4653" y="6766"/>
                    </a:cubicBezTo>
                    <a:cubicBezTo>
                      <a:pt x="4675" y="6766"/>
                      <a:pt x="4697" y="6768"/>
                      <a:pt x="4718" y="6770"/>
                    </a:cubicBezTo>
                    <a:cubicBezTo>
                      <a:pt x="4779" y="6777"/>
                      <a:pt x="4839" y="6797"/>
                      <a:pt x="4899" y="6805"/>
                    </a:cubicBezTo>
                    <a:cubicBezTo>
                      <a:pt x="4924" y="6809"/>
                      <a:pt x="4950" y="6810"/>
                      <a:pt x="4975" y="6810"/>
                    </a:cubicBezTo>
                    <a:cubicBezTo>
                      <a:pt x="5030" y="6810"/>
                      <a:pt x="5084" y="6803"/>
                      <a:pt x="5138" y="6795"/>
                    </a:cubicBezTo>
                    <a:cubicBezTo>
                      <a:pt x="5638" y="6723"/>
                      <a:pt x="6129" y="6590"/>
                      <a:pt x="6594" y="6399"/>
                    </a:cubicBezTo>
                    <a:cubicBezTo>
                      <a:pt x="6616" y="6225"/>
                      <a:pt x="6635" y="6049"/>
                      <a:pt x="6657" y="5875"/>
                    </a:cubicBezTo>
                    <a:cubicBezTo>
                      <a:pt x="6672" y="5739"/>
                      <a:pt x="6688" y="5594"/>
                      <a:pt x="6645" y="5465"/>
                    </a:cubicBezTo>
                    <a:lnTo>
                      <a:pt x="6645" y="5465"/>
                    </a:lnTo>
                    <a:cubicBezTo>
                      <a:pt x="6655" y="5466"/>
                      <a:pt x="6665" y="5467"/>
                      <a:pt x="6676" y="5467"/>
                    </a:cubicBezTo>
                    <a:cubicBezTo>
                      <a:pt x="6847" y="5467"/>
                      <a:pt x="6998" y="5262"/>
                      <a:pt x="6930" y="5098"/>
                    </a:cubicBezTo>
                    <a:cubicBezTo>
                      <a:pt x="7163" y="5098"/>
                      <a:pt x="7395" y="5096"/>
                      <a:pt x="7627" y="5093"/>
                    </a:cubicBezTo>
                    <a:cubicBezTo>
                      <a:pt x="7696" y="5093"/>
                      <a:pt x="7772" y="5091"/>
                      <a:pt x="7828" y="5049"/>
                    </a:cubicBezTo>
                    <a:cubicBezTo>
                      <a:pt x="7879" y="5007"/>
                      <a:pt x="7901" y="4942"/>
                      <a:pt x="7941" y="4890"/>
                    </a:cubicBezTo>
                    <a:cubicBezTo>
                      <a:pt x="7967" y="4852"/>
                      <a:pt x="8014" y="4821"/>
                      <a:pt x="8058" y="4821"/>
                    </a:cubicBezTo>
                    <a:cubicBezTo>
                      <a:pt x="8075" y="4821"/>
                      <a:pt x="8092" y="4825"/>
                      <a:pt x="8107" y="4837"/>
                    </a:cubicBezTo>
                    <a:cubicBezTo>
                      <a:pt x="8107" y="4773"/>
                      <a:pt x="8109" y="4710"/>
                      <a:pt x="8111" y="4646"/>
                    </a:cubicBezTo>
                    <a:cubicBezTo>
                      <a:pt x="8039" y="4609"/>
                      <a:pt x="7967" y="4575"/>
                      <a:pt x="7896" y="4538"/>
                    </a:cubicBezTo>
                    <a:cubicBezTo>
                      <a:pt x="7933" y="4435"/>
                      <a:pt x="7933" y="4323"/>
                      <a:pt x="7896" y="4220"/>
                    </a:cubicBezTo>
                    <a:cubicBezTo>
                      <a:pt x="8031" y="4154"/>
                      <a:pt x="8099" y="3983"/>
                      <a:pt x="8051" y="3843"/>
                    </a:cubicBezTo>
                    <a:cubicBezTo>
                      <a:pt x="8126" y="3808"/>
                      <a:pt x="8199" y="3773"/>
                      <a:pt x="8275" y="3736"/>
                    </a:cubicBezTo>
                    <a:cubicBezTo>
                      <a:pt x="8232" y="3490"/>
                      <a:pt x="8136" y="3255"/>
                      <a:pt x="8000" y="3047"/>
                    </a:cubicBezTo>
                    <a:cubicBezTo>
                      <a:pt x="8211" y="3045"/>
                      <a:pt x="8420" y="2935"/>
                      <a:pt x="8542" y="2761"/>
                    </a:cubicBezTo>
                    <a:cubicBezTo>
                      <a:pt x="8545" y="2754"/>
                      <a:pt x="8545" y="2746"/>
                      <a:pt x="8545" y="2738"/>
                    </a:cubicBezTo>
                    <a:cubicBezTo>
                      <a:pt x="8572" y="2553"/>
                      <a:pt x="8432" y="2355"/>
                      <a:pt x="8246" y="2324"/>
                    </a:cubicBezTo>
                    <a:cubicBezTo>
                      <a:pt x="8354" y="2219"/>
                      <a:pt x="8371" y="2033"/>
                      <a:pt x="8281" y="1910"/>
                    </a:cubicBezTo>
                    <a:cubicBezTo>
                      <a:pt x="8293" y="1837"/>
                      <a:pt x="8303" y="1762"/>
                      <a:pt x="8312" y="1688"/>
                    </a:cubicBezTo>
                    <a:cubicBezTo>
                      <a:pt x="8166" y="1614"/>
                      <a:pt x="8016" y="1539"/>
                      <a:pt x="7869" y="1465"/>
                    </a:cubicBezTo>
                    <a:cubicBezTo>
                      <a:pt x="7850" y="1399"/>
                      <a:pt x="7803" y="1338"/>
                      <a:pt x="7742" y="1304"/>
                    </a:cubicBezTo>
                    <a:cubicBezTo>
                      <a:pt x="7840" y="1248"/>
                      <a:pt x="7914" y="1153"/>
                      <a:pt x="7941" y="1042"/>
                    </a:cubicBezTo>
                    <a:cubicBezTo>
                      <a:pt x="7752" y="940"/>
                      <a:pt x="7564" y="837"/>
                      <a:pt x="7376" y="735"/>
                    </a:cubicBezTo>
                    <a:cubicBezTo>
                      <a:pt x="7412" y="529"/>
                      <a:pt x="7229" y="314"/>
                      <a:pt x="7022" y="314"/>
                    </a:cubicBezTo>
                    <a:cubicBezTo>
                      <a:pt x="7019" y="314"/>
                      <a:pt x="7017" y="314"/>
                      <a:pt x="7014" y="314"/>
                    </a:cubicBezTo>
                    <a:cubicBezTo>
                      <a:pt x="7049" y="184"/>
                      <a:pt x="6934" y="50"/>
                      <a:pt x="6801" y="16"/>
                    </a:cubicBezTo>
                    <a:cubicBezTo>
                      <a:pt x="6763" y="5"/>
                      <a:pt x="6724" y="0"/>
                      <a:pt x="66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35"/>
              <p:cNvSpPr/>
              <p:nvPr/>
            </p:nvSpPr>
            <p:spPr>
              <a:xfrm>
                <a:off x="4649205" y="3231627"/>
                <a:ext cx="760952" cy="491677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9955" extrusionOk="0">
                    <a:moveTo>
                      <a:pt x="13753" y="0"/>
                    </a:moveTo>
                    <a:lnTo>
                      <a:pt x="9204" y="215"/>
                    </a:lnTo>
                    <a:cubicBezTo>
                      <a:pt x="8152" y="697"/>
                      <a:pt x="6806" y="857"/>
                      <a:pt x="5480" y="857"/>
                    </a:cubicBezTo>
                    <a:cubicBezTo>
                      <a:pt x="2826" y="857"/>
                      <a:pt x="249" y="215"/>
                      <a:pt x="249" y="215"/>
                    </a:cubicBezTo>
                    <a:lnTo>
                      <a:pt x="0" y="5869"/>
                    </a:lnTo>
                    <a:lnTo>
                      <a:pt x="5190" y="9955"/>
                    </a:lnTo>
                    <a:lnTo>
                      <a:pt x="6204" y="9764"/>
                    </a:lnTo>
                    <a:cubicBezTo>
                      <a:pt x="6388" y="9566"/>
                      <a:pt x="6573" y="9375"/>
                      <a:pt x="6803" y="9240"/>
                    </a:cubicBezTo>
                    <a:cubicBezTo>
                      <a:pt x="7023" y="9114"/>
                      <a:pt x="7276" y="9052"/>
                      <a:pt x="7529" y="9052"/>
                    </a:cubicBezTo>
                    <a:cubicBezTo>
                      <a:pt x="7824" y="9052"/>
                      <a:pt x="8119" y="9137"/>
                      <a:pt x="8361" y="9304"/>
                    </a:cubicBezTo>
                    <a:cubicBezTo>
                      <a:pt x="8696" y="8907"/>
                      <a:pt x="9215" y="8701"/>
                      <a:pt x="9731" y="8701"/>
                    </a:cubicBezTo>
                    <a:cubicBezTo>
                      <a:pt x="10043" y="8701"/>
                      <a:pt x="10355" y="8777"/>
                      <a:pt x="10624" y="8930"/>
                    </a:cubicBezTo>
                    <a:lnTo>
                      <a:pt x="10882" y="8883"/>
                    </a:lnTo>
                    <a:cubicBezTo>
                      <a:pt x="11147" y="7769"/>
                      <a:pt x="12274" y="6928"/>
                      <a:pt x="13412" y="6928"/>
                    </a:cubicBezTo>
                    <a:cubicBezTo>
                      <a:pt x="13593" y="6928"/>
                      <a:pt x="13775" y="6949"/>
                      <a:pt x="13954" y="6995"/>
                    </a:cubicBezTo>
                    <a:cubicBezTo>
                      <a:pt x="14113" y="7395"/>
                      <a:pt x="14232" y="7815"/>
                      <a:pt x="14308" y="8239"/>
                    </a:cubicBezTo>
                    <a:lnTo>
                      <a:pt x="14880" y="8128"/>
                    </a:lnTo>
                    <a:cubicBezTo>
                      <a:pt x="15052" y="8075"/>
                      <a:pt x="15228" y="8040"/>
                      <a:pt x="15406" y="8030"/>
                    </a:cubicBezTo>
                    <a:lnTo>
                      <a:pt x="13753" y="0"/>
                    </a:lnTo>
                    <a:close/>
                  </a:path>
                </a:pathLst>
              </a:custGeom>
              <a:solidFill>
                <a:srgbClr val="FFFF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12" name="Google Shape;2212;p35"/>
              <p:cNvGrpSpPr/>
              <p:nvPr/>
            </p:nvGrpSpPr>
            <p:grpSpPr>
              <a:xfrm>
                <a:off x="4151413" y="3490424"/>
                <a:ext cx="789003" cy="1048794"/>
                <a:chOff x="1255813" y="3490424"/>
                <a:chExt cx="789003" cy="1048794"/>
              </a:xfrm>
            </p:grpSpPr>
            <p:sp>
              <p:nvSpPr>
                <p:cNvPr id="2213" name="Google Shape;2213;p35"/>
                <p:cNvSpPr/>
                <p:nvPr/>
              </p:nvSpPr>
              <p:spPr>
                <a:xfrm>
                  <a:off x="1352220" y="3636121"/>
                  <a:ext cx="471971" cy="204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6" h="4138" extrusionOk="0">
                      <a:moveTo>
                        <a:pt x="0" y="1"/>
                      </a:moveTo>
                      <a:lnTo>
                        <a:pt x="1" y="3298"/>
                      </a:lnTo>
                      <a:lnTo>
                        <a:pt x="9519" y="4138"/>
                      </a:lnTo>
                      <a:lnTo>
                        <a:pt x="9556" y="75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35"/>
                <p:cNvSpPr/>
                <p:nvPr/>
              </p:nvSpPr>
              <p:spPr>
                <a:xfrm>
                  <a:off x="1255813" y="3799005"/>
                  <a:ext cx="566553" cy="103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1" h="2091" extrusionOk="0">
                      <a:moveTo>
                        <a:pt x="1953" y="0"/>
                      </a:moveTo>
                      <a:lnTo>
                        <a:pt x="1" y="1234"/>
                      </a:lnTo>
                      <a:lnTo>
                        <a:pt x="8099" y="2091"/>
                      </a:lnTo>
                      <a:lnTo>
                        <a:pt x="11471" y="840"/>
                      </a:lnTo>
                      <a:lnTo>
                        <a:pt x="195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35"/>
                <p:cNvSpPr/>
                <p:nvPr/>
              </p:nvSpPr>
              <p:spPr>
                <a:xfrm>
                  <a:off x="1497523" y="3667878"/>
                  <a:ext cx="55317" cy="148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3013" extrusionOk="0">
                      <a:moveTo>
                        <a:pt x="64" y="0"/>
                      </a:moveTo>
                      <a:lnTo>
                        <a:pt x="1" y="2915"/>
                      </a:lnTo>
                      <a:lnTo>
                        <a:pt x="1120" y="3013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35"/>
                <p:cNvSpPr/>
                <p:nvPr/>
              </p:nvSpPr>
              <p:spPr>
                <a:xfrm>
                  <a:off x="1690140" y="3678447"/>
                  <a:ext cx="59120" cy="132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" h="2692" extrusionOk="0">
                      <a:moveTo>
                        <a:pt x="1" y="0"/>
                      </a:moveTo>
                      <a:lnTo>
                        <a:pt x="1" y="2692"/>
                      </a:lnTo>
                      <a:lnTo>
                        <a:pt x="1196" y="2382"/>
                      </a:lnTo>
                      <a:lnTo>
                        <a:pt x="1196" y="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35"/>
                <p:cNvSpPr/>
                <p:nvPr/>
              </p:nvSpPr>
              <p:spPr>
                <a:xfrm>
                  <a:off x="1255813" y="3859951"/>
                  <a:ext cx="400059" cy="67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0" h="13753" extrusionOk="0">
                      <a:moveTo>
                        <a:pt x="1" y="0"/>
                      </a:moveTo>
                      <a:lnTo>
                        <a:pt x="1" y="12155"/>
                      </a:lnTo>
                      <a:lnTo>
                        <a:pt x="8099" y="13753"/>
                      </a:lnTo>
                      <a:lnTo>
                        <a:pt x="8099" y="85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35"/>
                <p:cNvSpPr/>
                <p:nvPr/>
              </p:nvSpPr>
              <p:spPr>
                <a:xfrm>
                  <a:off x="1530663" y="3910180"/>
                  <a:ext cx="62676" cy="116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2355" extrusionOk="0">
                      <a:moveTo>
                        <a:pt x="1" y="0"/>
                      </a:moveTo>
                      <a:lnTo>
                        <a:pt x="1" y="2229"/>
                      </a:lnTo>
                      <a:lnTo>
                        <a:pt x="1269" y="2354"/>
                      </a:lnTo>
                      <a:lnTo>
                        <a:pt x="1269" y="107"/>
                      </a:lnTo>
                      <a:lnTo>
                        <a:pt x="340" y="2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35"/>
                <p:cNvSpPr/>
                <p:nvPr/>
              </p:nvSpPr>
              <p:spPr>
                <a:xfrm>
                  <a:off x="1530663" y="3910180"/>
                  <a:ext cx="62676" cy="116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2355" extrusionOk="0">
                      <a:moveTo>
                        <a:pt x="1" y="0"/>
                      </a:moveTo>
                      <a:lnTo>
                        <a:pt x="1" y="2229"/>
                      </a:lnTo>
                      <a:lnTo>
                        <a:pt x="1269" y="2354"/>
                      </a:lnTo>
                      <a:lnTo>
                        <a:pt x="1269" y="2131"/>
                      </a:lnTo>
                      <a:lnTo>
                        <a:pt x="340" y="1993"/>
                      </a:lnTo>
                      <a:lnTo>
                        <a:pt x="340" y="2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35"/>
                <p:cNvSpPr/>
                <p:nvPr/>
              </p:nvSpPr>
              <p:spPr>
                <a:xfrm>
                  <a:off x="1539059" y="4111686"/>
                  <a:ext cx="60602" cy="10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2155" extrusionOk="0">
                      <a:moveTo>
                        <a:pt x="0" y="0"/>
                      </a:moveTo>
                      <a:lnTo>
                        <a:pt x="0" y="2038"/>
                      </a:lnTo>
                      <a:lnTo>
                        <a:pt x="1227" y="2154"/>
                      </a:lnTo>
                      <a:lnTo>
                        <a:pt x="1227" y="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35"/>
                <p:cNvSpPr/>
                <p:nvPr/>
              </p:nvSpPr>
              <p:spPr>
                <a:xfrm>
                  <a:off x="1539059" y="4111686"/>
                  <a:ext cx="60602" cy="10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2155" extrusionOk="0">
                      <a:moveTo>
                        <a:pt x="0" y="0"/>
                      </a:moveTo>
                      <a:lnTo>
                        <a:pt x="0" y="2038"/>
                      </a:lnTo>
                      <a:lnTo>
                        <a:pt x="1227" y="2154"/>
                      </a:lnTo>
                      <a:lnTo>
                        <a:pt x="1227" y="1864"/>
                      </a:lnTo>
                      <a:lnTo>
                        <a:pt x="279" y="1780"/>
                      </a:lnTo>
                      <a:lnTo>
                        <a:pt x="279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35"/>
                <p:cNvSpPr/>
                <p:nvPr/>
              </p:nvSpPr>
              <p:spPr>
                <a:xfrm>
                  <a:off x="1352220" y="3523416"/>
                  <a:ext cx="692596" cy="14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3" h="3034" extrusionOk="0">
                      <a:moveTo>
                        <a:pt x="7253" y="0"/>
                      </a:moveTo>
                      <a:lnTo>
                        <a:pt x="1078" y="1070"/>
                      </a:lnTo>
                      <a:lnTo>
                        <a:pt x="0" y="2283"/>
                      </a:lnTo>
                      <a:lnTo>
                        <a:pt x="9556" y="3033"/>
                      </a:lnTo>
                      <a:lnTo>
                        <a:pt x="14022" y="1854"/>
                      </a:lnTo>
                      <a:lnTo>
                        <a:pt x="13185" y="503"/>
                      </a:lnTo>
                      <a:lnTo>
                        <a:pt x="725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35"/>
                <p:cNvSpPr/>
                <p:nvPr/>
              </p:nvSpPr>
              <p:spPr>
                <a:xfrm>
                  <a:off x="1563579" y="3523416"/>
                  <a:ext cx="447128" cy="68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3" h="1391" extrusionOk="0">
                      <a:moveTo>
                        <a:pt x="3006" y="0"/>
                      </a:moveTo>
                      <a:lnTo>
                        <a:pt x="0" y="521"/>
                      </a:lnTo>
                      <a:lnTo>
                        <a:pt x="7395" y="1391"/>
                      </a:lnTo>
                      <a:lnTo>
                        <a:pt x="9053" y="503"/>
                      </a:lnTo>
                      <a:lnTo>
                        <a:pt x="3006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35"/>
                <p:cNvSpPr/>
                <p:nvPr/>
              </p:nvSpPr>
              <p:spPr>
                <a:xfrm>
                  <a:off x="1655815" y="3614933"/>
                  <a:ext cx="388996" cy="924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6" h="18714" extrusionOk="0">
                      <a:moveTo>
                        <a:pt x="7875" y="1"/>
                      </a:moveTo>
                      <a:lnTo>
                        <a:pt x="3409" y="1180"/>
                      </a:lnTo>
                      <a:lnTo>
                        <a:pt x="3372" y="4567"/>
                      </a:lnTo>
                      <a:lnTo>
                        <a:pt x="0" y="5818"/>
                      </a:lnTo>
                      <a:lnTo>
                        <a:pt x="0" y="18714"/>
                      </a:lnTo>
                      <a:lnTo>
                        <a:pt x="7875" y="14112"/>
                      </a:lnTo>
                      <a:lnTo>
                        <a:pt x="78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35"/>
                <p:cNvSpPr/>
                <p:nvPr/>
              </p:nvSpPr>
              <p:spPr>
                <a:xfrm>
                  <a:off x="1720564" y="3902228"/>
                  <a:ext cx="33091" cy="114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2316" extrusionOk="0">
                      <a:moveTo>
                        <a:pt x="669" y="1"/>
                      </a:moveTo>
                      <a:lnTo>
                        <a:pt x="0" y="188"/>
                      </a:lnTo>
                      <a:lnTo>
                        <a:pt x="0" y="2315"/>
                      </a:lnTo>
                      <a:lnTo>
                        <a:pt x="669" y="2087"/>
                      </a:lnTo>
                      <a:lnTo>
                        <a:pt x="66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35"/>
                <p:cNvSpPr/>
                <p:nvPr/>
              </p:nvSpPr>
              <p:spPr>
                <a:xfrm>
                  <a:off x="1842159" y="4057951"/>
                  <a:ext cx="33091" cy="114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2316" extrusionOk="0">
                      <a:moveTo>
                        <a:pt x="669" y="1"/>
                      </a:moveTo>
                      <a:lnTo>
                        <a:pt x="0" y="188"/>
                      </a:lnTo>
                      <a:lnTo>
                        <a:pt x="0" y="2316"/>
                      </a:lnTo>
                      <a:lnTo>
                        <a:pt x="669" y="2087"/>
                      </a:lnTo>
                      <a:lnTo>
                        <a:pt x="66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35"/>
                <p:cNvSpPr/>
                <p:nvPr/>
              </p:nvSpPr>
              <p:spPr>
                <a:xfrm>
                  <a:off x="1840826" y="3867853"/>
                  <a:ext cx="35758" cy="112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2275" extrusionOk="0">
                      <a:moveTo>
                        <a:pt x="723" y="1"/>
                      </a:moveTo>
                      <a:lnTo>
                        <a:pt x="1" y="132"/>
                      </a:lnTo>
                      <a:lnTo>
                        <a:pt x="1" y="2274"/>
                      </a:lnTo>
                      <a:lnTo>
                        <a:pt x="723" y="2060"/>
                      </a:lnTo>
                      <a:lnTo>
                        <a:pt x="7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35"/>
                <p:cNvSpPr/>
                <p:nvPr/>
              </p:nvSpPr>
              <p:spPr>
                <a:xfrm>
                  <a:off x="1840826" y="3867853"/>
                  <a:ext cx="35758" cy="112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2275" extrusionOk="0">
                      <a:moveTo>
                        <a:pt x="723" y="1"/>
                      </a:moveTo>
                      <a:lnTo>
                        <a:pt x="455" y="49"/>
                      </a:lnTo>
                      <a:lnTo>
                        <a:pt x="455" y="1941"/>
                      </a:lnTo>
                      <a:lnTo>
                        <a:pt x="1" y="2128"/>
                      </a:lnTo>
                      <a:lnTo>
                        <a:pt x="1" y="2274"/>
                      </a:lnTo>
                      <a:lnTo>
                        <a:pt x="723" y="2060"/>
                      </a:lnTo>
                      <a:lnTo>
                        <a:pt x="723" y="1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35"/>
                <p:cNvSpPr/>
                <p:nvPr/>
              </p:nvSpPr>
              <p:spPr>
                <a:xfrm>
                  <a:off x="1723329" y="4312945"/>
                  <a:ext cx="35709" cy="112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" h="2274" extrusionOk="0">
                      <a:moveTo>
                        <a:pt x="723" y="0"/>
                      </a:moveTo>
                      <a:lnTo>
                        <a:pt x="0" y="131"/>
                      </a:lnTo>
                      <a:lnTo>
                        <a:pt x="0" y="2274"/>
                      </a:lnTo>
                      <a:lnTo>
                        <a:pt x="723" y="2060"/>
                      </a:lnTo>
                      <a:lnTo>
                        <a:pt x="72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35"/>
                <p:cNvSpPr/>
                <p:nvPr/>
              </p:nvSpPr>
              <p:spPr>
                <a:xfrm>
                  <a:off x="1723329" y="4312945"/>
                  <a:ext cx="35709" cy="112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" h="2274" extrusionOk="0">
                      <a:moveTo>
                        <a:pt x="723" y="0"/>
                      </a:moveTo>
                      <a:lnTo>
                        <a:pt x="455" y="48"/>
                      </a:lnTo>
                      <a:lnTo>
                        <a:pt x="455" y="1939"/>
                      </a:lnTo>
                      <a:lnTo>
                        <a:pt x="0" y="2127"/>
                      </a:lnTo>
                      <a:lnTo>
                        <a:pt x="0" y="2274"/>
                      </a:lnTo>
                      <a:lnTo>
                        <a:pt x="723" y="2060"/>
                      </a:lnTo>
                      <a:lnTo>
                        <a:pt x="723" y="0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35"/>
                <p:cNvSpPr/>
                <p:nvPr/>
              </p:nvSpPr>
              <p:spPr>
                <a:xfrm>
                  <a:off x="1731330" y="4105710"/>
                  <a:ext cx="35758" cy="11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2276" extrusionOk="0">
                      <a:moveTo>
                        <a:pt x="723" y="1"/>
                      </a:moveTo>
                      <a:lnTo>
                        <a:pt x="1" y="132"/>
                      </a:lnTo>
                      <a:lnTo>
                        <a:pt x="1" y="2275"/>
                      </a:lnTo>
                      <a:lnTo>
                        <a:pt x="723" y="2061"/>
                      </a:lnTo>
                      <a:lnTo>
                        <a:pt x="7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35"/>
                <p:cNvSpPr/>
                <p:nvPr/>
              </p:nvSpPr>
              <p:spPr>
                <a:xfrm>
                  <a:off x="1731330" y="4105710"/>
                  <a:ext cx="35758" cy="11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2276" extrusionOk="0">
                      <a:moveTo>
                        <a:pt x="723" y="1"/>
                      </a:moveTo>
                      <a:lnTo>
                        <a:pt x="456" y="50"/>
                      </a:lnTo>
                      <a:lnTo>
                        <a:pt x="456" y="1941"/>
                      </a:lnTo>
                      <a:lnTo>
                        <a:pt x="1" y="2128"/>
                      </a:lnTo>
                      <a:lnTo>
                        <a:pt x="1" y="2275"/>
                      </a:lnTo>
                      <a:lnTo>
                        <a:pt x="723" y="2061"/>
                      </a:lnTo>
                      <a:lnTo>
                        <a:pt x="723" y="1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35"/>
                <p:cNvSpPr/>
                <p:nvPr/>
              </p:nvSpPr>
              <p:spPr>
                <a:xfrm>
                  <a:off x="1352220" y="3636121"/>
                  <a:ext cx="471971" cy="204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6" h="4138" extrusionOk="0">
                      <a:moveTo>
                        <a:pt x="0" y="1"/>
                      </a:moveTo>
                      <a:lnTo>
                        <a:pt x="1" y="3298"/>
                      </a:lnTo>
                      <a:lnTo>
                        <a:pt x="9519" y="4138"/>
                      </a:lnTo>
                      <a:lnTo>
                        <a:pt x="9556" y="75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35"/>
                <p:cNvSpPr/>
                <p:nvPr/>
              </p:nvSpPr>
              <p:spPr>
                <a:xfrm>
                  <a:off x="1255813" y="3799005"/>
                  <a:ext cx="566553" cy="103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1" h="2091" extrusionOk="0">
                      <a:moveTo>
                        <a:pt x="1953" y="0"/>
                      </a:moveTo>
                      <a:lnTo>
                        <a:pt x="1" y="1234"/>
                      </a:lnTo>
                      <a:lnTo>
                        <a:pt x="8099" y="2091"/>
                      </a:lnTo>
                      <a:lnTo>
                        <a:pt x="11471" y="840"/>
                      </a:lnTo>
                      <a:lnTo>
                        <a:pt x="1953" y="0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35"/>
                <p:cNvSpPr/>
                <p:nvPr/>
              </p:nvSpPr>
              <p:spPr>
                <a:xfrm>
                  <a:off x="1255813" y="3859951"/>
                  <a:ext cx="400059" cy="67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0" h="13753" extrusionOk="0">
                      <a:moveTo>
                        <a:pt x="1" y="0"/>
                      </a:moveTo>
                      <a:lnTo>
                        <a:pt x="1" y="12155"/>
                      </a:lnTo>
                      <a:lnTo>
                        <a:pt x="8099" y="13753"/>
                      </a:lnTo>
                      <a:lnTo>
                        <a:pt x="8099" y="85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6" name="Google Shape;2236;p35"/>
                <p:cNvSpPr/>
                <p:nvPr/>
              </p:nvSpPr>
              <p:spPr>
                <a:xfrm>
                  <a:off x="1352220" y="3523416"/>
                  <a:ext cx="692596" cy="14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3" h="3034" extrusionOk="0">
                      <a:moveTo>
                        <a:pt x="7253" y="0"/>
                      </a:moveTo>
                      <a:lnTo>
                        <a:pt x="1078" y="1070"/>
                      </a:lnTo>
                      <a:lnTo>
                        <a:pt x="0" y="2283"/>
                      </a:lnTo>
                      <a:lnTo>
                        <a:pt x="9556" y="3033"/>
                      </a:lnTo>
                      <a:lnTo>
                        <a:pt x="14022" y="1854"/>
                      </a:lnTo>
                      <a:lnTo>
                        <a:pt x="13185" y="503"/>
                      </a:lnTo>
                      <a:lnTo>
                        <a:pt x="7253" y="0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7" name="Google Shape;2237;p35"/>
                <p:cNvSpPr/>
                <p:nvPr/>
              </p:nvSpPr>
              <p:spPr>
                <a:xfrm>
                  <a:off x="1655815" y="3785028"/>
                  <a:ext cx="167185" cy="117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5" h="2374" extrusionOk="0">
                      <a:moveTo>
                        <a:pt x="3384" y="1"/>
                      </a:moveTo>
                      <a:lnTo>
                        <a:pt x="73" y="832"/>
                      </a:lnTo>
                      <a:lnTo>
                        <a:pt x="0" y="2374"/>
                      </a:lnTo>
                      <a:lnTo>
                        <a:pt x="3372" y="1123"/>
                      </a:lnTo>
                      <a:lnTo>
                        <a:pt x="33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35"/>
                <p:cNvSpPr/>
                <p:nvPr/>
              </p:nvSpPr>
              <p:spPr>
                <a:xfrm>
                  <a:off x="1639862" y="3824391"/>
                  <a:ext cx="19558" cy="77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1577" extrusionOk="0">
                      <a:moveTo>
                        <a:pt x="1" y="0"/>
                      </a:moveTo>
                      <a:lnTo>
                        <a:pt x="1" y="1542"/>
                      </a:lnTo>
                      <a:lnTo>
                        <a:pt x="323" y="1577"/>
                      </a:lnTo>
                      <a:lnTo>
                        <a:pt x="396" y="3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35"/>
                <p:cNvSpPr/>
                <p:nvPr/>
              </p:nvSpPr>
              <p:spPr>
                <a:xfrm>
                  <a:off x="1639862" y="3785028"/>
                  <a:ext cx="183138" cy="4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8" h="832" extrusionOk="0">
                      <a:moveTo>
                        <a:pt x="3707" y="1"/>
                      </a:moveTo>
                      <a:lnTo>
                        <a:pt x="2731" y="90"/>
                      </a:lnTo>
                      <a:lnTo>
                        <a:pt x="1" y="797"/>
                      </a:lnTo>
                      <a:lnTo>
                        <a:pt x="396" y="832"/>
                      </a:lnTo>
                      <a:lnTo>
                        <a:pt x="37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35"/>
                <p:cNvSpPr/>
                <p:nvPr/>
              </p:nvSpPr>
              <p:spPr>
                <a:xfrm>
                  <a:off x="1461469" y="3665359"/>
                  <a:ext cx="160962" cy="21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4387" extrusionOk="0">
                      <a:moveTo>
                        <a:pt x="3221" y="1"/>
                      </a:moveTo>
                      <a:lnTo>
                        <a:pt x="35" y="1187"/>
                      </a:lnTo>
                      <a:lnTo>
                        <a:pt x="0" y="1201"/>
                      </a:lnTo>
                      <a:lnTo>
                        <a:pt x="0" y="4386"/>
                      </a:lnTo>
                      <a:lnTo>
                        <a:pt x="107" y="4386"/>
                      </a:lnTo>
                      <a:lnTo>
                        <a:pt x="107" y="1274"/>
                      </a:lnTo>
                      <a:lnTo>
                        <a:pt x="3258" y="101"/>
                      </a:lnTo>
                      <a:lnTo>
                        <a:pt x="32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1" name="Google Shape;2241;p35"/>
                <p:cNvSpPr/>
                <p:nvPr/>
              </p:nvSpPr>
              <p:spPr>
                <a:xfrm>
                  <a:off x="1626724" y="3676027"/>
                  <a:ext cx="163580" cy="20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" h="4171" extrusionOk="0">
                      <a:moveTo>
                        <a:pt x="3272" y="0"/>
                      </a:moveTo>
                      <a:lnTo>
                        <a:pt x="0" y="1307"/>
                      </a:lnTo>
                      <a:lnTo>
                        <a:pt x="0" y="4170"/>
                      </a:lnTo>
                      <a:lnTo>
                        <a:pt x="107" y="4170"/>
                      </a:lnTo>
                      <a:lnTo>
                        <a:pt x="107" y="1379"/>
                      </a:lnTo>
                      <a:lnTo>
                        <a:pt x="3312" y="99"/>
                      </a:lnTo>
                      <a:lnTo>
                        <a:pt x="32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2242;p35"/>
                <p:cNvSpPr/>
                <p:nvPr/>
              </p:nvSpPr>
              <p:spPr>
                <a:xfrm>
                  <a:off x="1659371" y="3579769"/>
                  <a:ext cx="11458" cy="63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85" extrusionOk="0">
                      <a:moveTo>
                        <a:pt x="1" y="0"/>
                      </a:moveTo>
                      <a:lnTo>
                        <a:pt x="1" y="1285"/>
                      </a:lnTo>
                      <a:lnTo>
                        <a:pt x="231" y="1285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35"/>
                <p:cNvSpPr/>
                <p:nvPr/>
              </p:nvSpPr>
              <p:spPr>
                <a:xfrm>
                  <a:off x="1802055" y="3592066"/>
                  <a:ext cx="11508" cy="6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1286" extrusionOk="0">
                      <a:moveTo>
                        <a:pt x="1" y="1"/>
                      </a:moveTo>
                      <a:lnTo>
                        <a:pt x="1" y="1285"/>
                      </a:lnTo>
                      <a:lnTo>
                        <a:pt x="232" y="1285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35"/>
                <p:cNvSpPr/>
                <p:nvPr/>
              </p:nvSpPr>
              <p:spPr>
                <a:xfrm>
                  <a:off x="1519452" y="3576213"/>
                  <a:ext cx="11508" cy="6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1286" extrusionOk="0">
                      <a:moveTo>
                        <a:pt x="0" y="1"/>
                      </a:moveTo>
                      <a:lnTo>
                        <a:pt x="0" y="1285"/>
                      </a:lnTo>
                      <a:lnTo>
                        <a:pt x="232" y="1285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2245;p35"/>
                <p:cNvSpPr/>
                <p:nvPr/>
              </p:nvSpPr>
              <p:spPr>
                <a:xfrm>
                  <a:off x="1927158" y="3560359"/>
                  <a:ext cx="11458" cy="6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86" extrusionOk="0">
                      <a:moveTo>
                        <a:pt x="1" y="1"/>
                      </a:moveTo>
                      <a:lnTo>
                        <a:pt x="1" y="1285"/>
                      </a:lnTo>
                      <a:lnTo>
                        <a:pt x="232" y="1285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6" name="Google Shape;2246;p35"/>
                <p:cNvSpPr/>
                <p:nvPr/>
              </p:nvSpPr>
              <p:spPr>
                <a:xfrm>
                  <a:off x="1997685" y="3490424"/>
                  <a:ext cx="11409" cy="6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286" extrusionOk="0">
                      <a:moveTo>
                        <a:pt x="0" y="1"/>
                      </a:moveTo>
                      <a:lnTo>
                        <a:pt x="0" y="1285"/>
                      </a:lnTo>
                      <a:lnTo>
                        <a:pt x="231" y="1285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7" name="Google Shape;2247;p35"/>
                <p:cNvSpPr/>
                <p:nvPr/>
              </p:nvSpPr>
              <p:spPr>
                <a:xfrm>
                  <a:off x="1524489" y="3601994"/>
                  <a:ext cx="283350" cy="27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7" h="566" extrusionOk="0">
                      <a:moveTo>
                        <a:pt x="14" y="1"/>
                      </a:moveTo>
                      <a:lnTo>
                        <a:pt x="1" y="245"/>
                      </a:lnTo>
                      <a:lnTo>
                        <a:pt x="5723" y="566"/>
                      </a:lnTo>
                      <a:lnTo>
                        <a:pt x="5737" y="322"/>
                      </a:ln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8" name="Google Shape;2248;p35"/>
                <p:cNvSpPr/>
                <p:nvPr/>
              </p:nvSpPr>
              <p:spPr>
                <a:xfrm>
                  <a:off x="1806451" y="3586535"/>
                  <a:ext cx="122537" cy="43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879" extrusionOk="0">
                      <a:moveTo>
                        <a:pt x="2418" y="0"/>
                      </a:moveTo>
                      <a:lnTo>
                        <a:pt x="1" y="643"/>
                      </a:lnTo>
                      <a:lnTo>
                        <a:pt x="63" y="879"/>
                      </a:lnTo>
                      <a:lnTo>
                        <a:pt x="2481" y="237"/>
                      </a:lnTo>
                      <a:lnTo>
                        <a:pt x="24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35"/>
                <p:cNvSpPr/>
                <p:nvPr/>
              </p:nvSpPr>
              <p:spPr>
                <a:xfrm>
                  <a:off x="1923454" y="3529540"/>
                  <a:ext cx="88902" cy="67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" h="1372" extrusionOk="0">
                      <a:moveTo>
                        <a:pt x="1658" y="0"/>
                      </a:moveTo>
                      <a:lnTo>
                        <a:pt x="0" y="1172"/>
                      </a:lnTo>
                      <a:lnTo>
                        <a:pt x="142" y="1372"/>
                      </a:lnTo>
                      <a:lnTo>
                        <a:pt x="1800" y="19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35"/>
                <p:cNvSpPr/>
                <p:nvPr/>
              </p:nvSpPr>
              <p:spPr>
                <a:xfrm>
                  <a:off x="1639862" y="3824391"/>
                  <a:ext cx="19558" cy="77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1577" extrusionOk="0">
                      <a:moveTo>
                        <a:pt x="1" y="0"/>
                      </a:moveTo>
                      <a:lnTo>
                        <a:pt x="1" y="1542"/>
                      </a:lnTo>
                      <a:lnTo>
                        <a:pt x="323" y="1577"/>
                      </a:lnTo>
                      <a:lnTo>
                        <a:pt x="396" y="3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35"/>
                <p:cNvSpPr/>
                <p:nvPr/>
              </p:nvSpPr>
              <p:spPr>
                <a:xfrm>
                  <a:off x="1639862" y="3785028"/>
                  <a:ext cx="183138" cy="4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8" h="832" extrusionOk="0">
                      <a:moveTo>
                        <a:pt x="3707" y="1"/>
                      </a:moveTo>
                      <a:lnTo>
                        <a:pt x="2731" y="90"/>
                      </a:lnTo>
                      <a:lnTo>
                        <a:pt x="1" y="797"/>
                      </a:lnTo>
                      <a:lnTo>
                        <a:pt x="396" y="832"/>
                      </a:lnTo>
                      <a:lnTo>
                        <a:pt x="3707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2" name="Google Shape;2252;p35"/>
              <p:cNvGrpSpPr/>
              <p:nvPr/>
            </p:nvGrpSpPr>
            <p:grpSpPr>
              <a:xfrm>
                <a:off x="4260661" y="1662200"/>
                <a:ext cx="1642388" cy="1914066"/>
                <a:chOff x="-82739" y="1281200"/>
                <a:chExt cx="1642388" cy="1914066"/>
              </a:xfrm>
            </p:grpSpPr>
            <p:sp>
              <p:nvSpPr>
                <p:cNvPr id="2253" name="Google Shape;2253;p35"/>
                <p:cNvSpPr/>
                <p:nvPr/>
              </p:nvSpPr>
              <p:spPr>
                <a:xfrm>
                  <a:off x="1242319" y="2054381"/>
                  <a:ext cx="266064" cy="3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6475" extrusionOk="0">
                      <a:moveTo>
                        <a:pt x="116" y="0"/>
                      </a:moveTo>
                      <a:lnTo>
                        <a:pt x="0" y="6475"/>
                      </a:lnTo>
                      <a:lnTo>
                        <a:pt x="5387" y="6475"/>
                      </a:lnTo>
                      <a:lnTo>
                        <a:pt x="5387" y="1338"/>
                      </a:lnTo>
                      <a:lnTo>
                        <a:pt x="3460" y="1338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35"/>
                <p:cNvSpPr/>
                <p:nvPr/>
              </p:nvSpPr>
              <p:spPr>
                <a:xfrm>
                  <a:off x="1248048" y="2054381"/>
                  <a:ext cx="277522" cy="66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9" h="1339" extrusionOk="0">
                      <a:moveTo>
                        <a:pt x="0" y="0"/>
                      </a:moveTo>
                      <a:lnTo>
                        <a:pt x="3344" y="1338"/>
                      </a:lnTo>
                      <a:lnTo>
                        <a:pt x="5619" y="1338"/>
                      </a:lnTo>
                      <a:lnTo>
                        <a:pt x="2140" y="2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5" name="Google Shape;2255;p35"/>
                <p:cNvSpPr/>
                <p:nvPr/>
              </p:nvSpPr>
              <p:spPr>
                <a:xfrm>
                  <a:off x="1024662" y="1679965"/>
                  <a:ext cx="82728" cy="39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7992" extrusionOk="0">
                      <a:moveTo>
                        <a:pt x="1" y="0"/>
                      </a:moveTo>
                      <a:lnTo>
                        <a:pt x="1" y="7094"/>
                      </a:lnTo>
                      <a:lnTo>
                        <a:pt x="1481" y="7991"/>
                      </a:lnTo>
                      <a:lnTo>
                        <a:pt x="1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6" name="Google Shape;2256;p35"/>
                <p:cNvSpPr/>
                <p:nvPr/>
              </p:nvSpPr>
              <p:spPr>
                <a:xfrm>
                  <a:off x="281110" y="1281200"/>
                  <a:ext cx="220279" cy="60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0" h="1223" extrusionOk="0">
                      <a:moveTo>
                        <a:pt x="4460" y="0"/>
                      </a:moveTo>
                      <a:lnTo>
                        <a:pt x="1" y="219"/>
                      </a:lnTo>
                      <a:lnTo>
                        <a:pt x="1" y="1222"/>
                      </a:lnTo>
                      <a:lnTo>
                        <a:pt x="108" y="1222"/>
                      </a:lnTo>
                      <a:lnTo>
                        <a:pt x="108" y="321"/>
                      </a:lnTo>
                      <a:lnTo>
                        <a:pt x="4353" y="113"/>
                      </a:lnTo>
                      <a:lnTo>
                        <a:pt x="4353" y="990"/>
                      </a:lnTo>
                      <a:lnTo>
                        <a:pt x="4460" y="990"/>
                      </a:lnTo>
                      <a:lnTo>
                        <a:pt x="446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35"/>
                <p:cNvSpPr/>
                <p:nvPr/>
              </p:nvSpPr>
              <p:spPr>
                <a:xfrm>
                  <a:off x="498224" y="1281348"/>
                  <a:ext cx="183583" cy="83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" h="1684" extrusionOk="0">
                      <a:moveTo>
                        <a:pt x="20" y="1"/>
                      </a:moveTo>
                      <a:lnTo>
                        <a:pt x="0" y="105"/>
                      </a:lnTo>
                      <a:lnTo>
                        <a:pt x="3609" y="793"/>
                      </a:lnTo>
                      <a:lnTo>
                        <a:pt x="3609" y="1683"/>
                      </a:lnTo>
                      <a:lnTo>
                        <a:pt x="3717" y="1683"/>
                      </a:lnTo>
                      <a:lnTo>
                        <a:pt x="3717" y="704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35"/>
                <p:cNvSpPr/>
                <p:nvPr/>
              </p:nvSpPr>
              <p:spPr>
                <a:xfrm>
                  <a:off x="388630" y="1289250"/>
                  <a:ext cx="5334" cy="42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851" extrusionOk="0">
                      <a:moveTo>
                        <a:pt x="0" y="0"/>
                      </a:moveTo>
                      <a:lnTo>
                        <a:pt x="0" y="851"/>
                      </a:lnTo>
                      <a:lnTo>
                        <a:pt x="107" y="851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35"/>
                <p:cNvSpPr/>
                <p:nvPr/>
              </p:nvSpPr>
              <p:spPr>
                <a:xfrm>
                  <a:off x="619870" y="1307524"/>
                  <a:ext cx="5334" cy="46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935" extrusionOk="0">
                      <a:moveTo>
                        <a:pt x="0" y="0"/>
                      </a:moveTo>
                      <a:lnTo>
                        <a:pt x="0" y="935"/>
                      </a:lnTo>
                      <a:lnTo>
                        <a:pt x="107" y="93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35"/>
                <p:cNvSpPr/>
                <p:nvPr/>
              </p:nvSpPr>
              <p:spPr>
                <a:xfrm>
                  <a:off x="559516" y="1297301"/>
                  <a:ext cx="5334" cy="4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897" extrusionOk="0">
                      <a:moveTo>
                        <a:pt x="0" y="1"/>
                      </a:moveTo>
                      <a:lnTo>
                        <a:pt x="0" y="896"/>
                      </a:lnTo>
                      <a:lnTo>
                        <a:pt x="107" y="896"/>
                      </a:lnTo>
                      <a:lnTo>
                        <a:pt x="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35"/>
                <p:cNvSpPr/>
                <p:nvPr/>
              </p:nvSpPr>
              <p:spPr>
                <a:xfrm>
                  <a:off x="190383" y="1324020"/>
                  <a:ext cx="498691" cy="29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7" h="5923" extrusionOk="0">
                      <a:moveTo>
                        <a:pt x="5601" y="1"/>
                      </a:moveTo>
                      <a:lnTo>
                        <a:pt x="0" y="536"/>
                      </a:lnTo>
                      <a:lnTo>
                        <a:pt x="0" y="5923"/>
                      </a:lnTo>
                      <a:lnTo>
                        <a:pt x="10097" y="5923"/>
                      </a:lnTo>
                      <a:lnTo>
                        <a:pt x="10097" y="857"/>
                      </a:lnTo>
                      <a:lnTo>
                        <a:pt x="560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35"/>
                <p:cNvSpPr/>
                <p:nvPr/>
              </p:nvSpPr>
              <p:spPr>
                <a:xfrm>
                  <a:off x="466961" y="1324020"/>
                  <a:ext cx="222107" cy="29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7" h="5923" extrusionOk="0">
                      <a:moveTo>
                        <a:pt x="1" y="1"/>
                      </a:moveTo>
                      <a:lnTo>
                        <a:pt x="1" y="5923"/>
                      </a:lnTo>
                      <a:lnTo>
                        <a:pt x="4497" y="5923"/>
                      </a:lnTo>
                      <a:lnTo>
                        <a:pt x="4497" y="85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3" name="Google Shape;2263;p35"/>
                <p:cNvSpPr/>
                <p:nvPr/>
              </p:nvSpPr>
              <p:spPr>
                <a:xfrm>
                  <a:off x="283777" y="1385706"/>
                  <a:ext cx="38821" cy="75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6" h="1535" extrusionOk="0">
                      <a:moveTo>
                        <a:pt x="0" y="1"/>
                      </a:moveTo>
                      <a:lnTo>
                        <a:pt x="0" y="1535"/>
                      </a:lnTo>
                      <a:lnTo>
                        <a:pt x="785" y="1535"/>
                      </a:lnTo>
                      <a:lnTo>
                        <a:pt x="785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2264;p35"/>
                <p:cNvSpPr/>
                <p:nvPr/>
              </p:nvSpPr>
              <p:spPr>
                <a:xfrm>
                  <a:off x="511016" y="1369853"/>
                  <a:ext cx="21238" cy="74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" h="1500" extrusionOk="0">
                      <a:moveTo>
                        <a:pt x="1" y="0"/>
                      </a:moveTo>
                      <a:lnTo>
                        <a:pt x="1" y="1499"/>
                      </a:lnTo>
                      <a:lnTo>
                        <a:pt x="429" y="1499"/>
                      </a:lnTo>
                      <a:lnTo>
                        <a:pt x="429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5" name="Google Shape;2265;p35"/>
                <p:cNvSpPr/>
                <p:nvPr/>
              </p:nvSpPr>
              <p:spPr>
                <a:xfrm>
                  <a:off x="627327" y="1394498"/>
                  <a:ext cx="22966" cy="67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1357" extrusionOk="0">
                      <a:moveTo>
                        <a:pt x="1" y="1"/>
                      </a:moveTo>
                      <a:lnTo>
                        <a:pt x="1" y="251"/>
                      </a:lnTo>
                      <a:lnTo>
                        <a:pt x="1" y="1357"/>
                      </a:lnTo>
                      <a:lnTo>
                        <a:pt x="465" y="1357"/>
                      </a:lnTo>
                      <a:lnTo>
                        <a:pt x="465" y="10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6" name="Google Shape;2266;p35"/>
                <p:cNvSpPr/>
                <p:nvPr/>
              </p:nvSpPr>
              <p:spPr>
                <a:xfrm>
                  <a:off x="522425" y="1526711"/>
                  <a:ext cx="18620" cy="73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1480" extrusionOk="0">
                      <a:moveTo>
                        <a:pt x="1" y="0"/>
                      </a:moveTo>
                      <a:lnTo>
                        <a:pt x="20" y="1480"/>
                      </a:lnTo>
                      <a:lnTo>
                        <a:pt x="377" y="1480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35"/>
                <p:cNvSpPr/>
                <p:nvPr/>
              </p:nvSpPr>
              <p:spPr>
                <a:xfrm>
                  <a:off x="612362" y="1540738"/>
                  <a:ext cx="26473" cy="75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1535" extrusionOk="0">
                      <a:moveTo>
                        <a:pt x="1" y="0"/>
                      </a:moveTo>
                      <a:lnTo>
                        <a:pt x="1" y="1535"/>
                      </a:lnTo>
                      <a:lnTo>
                        <a:pt x="536" y="1535"/>
                      </a:lnTo>
                      <a:lnTo>
                        <a:pt x="536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35"/>
                <p:cNvSpPr/>
                <p:nvPr/>
              </p:nvSpPr>
              <p:spPr>
                <a:xfrm>
                  <a:off x="562134" y="1380422"/>
                  <a:ext cx="41043" cy="112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" h="2285" extrusionOk="0">
                      <a:moveTo>
                        <a:pt x="1" y="1"/>
                      </a:moveTo>
                      <a:lnTo>
                        <a:pt x="1" y="108"/>
                      </a:lnTo>
                      <a:lnTo>
                        <a:pt x="1" y="2195"/>
                      </a:lnTo>
                      <a:lnTo>
                        <a:pt x="830" y="2284"/>
                      </a:lnTo>
                      <a:lnTo>
                        <a:pt x="830" y="10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35"/>
                <p:cNvSpPr/>
                <p:nvPr/>
              </p:nvSpPr>
              <p:spPr>
                <a:xfrm>
                  <a:off x="603127" y="1693399"/>
                  <a:ext cx="159974" cy="375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" h="7598" extrusionOk="0">
                      <a:moveTo>
                        <a:pt x="0" y="0"/>
                      </a:moveTo>
                      <a:lnTo>
                        <a:pt x="0" y="7598"/>
                      </a:lnTo>
                      <a:lnTo>
                        <a:pt x="3238" y="7124"/>
                      </a:lnTo>
                      <a:lnTo>
                        <a:pt x="3238" y="1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2270;p35"/>
                <p:cNvSpPr/>
                <p:nvPr/>
              </p:nvSpPr>
              <p:spPr>
                <a:xfrm>
                  <a:off x="522425" y="1685694"/>
                  <a:ext cx="90038" cy="380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" h="7714" extrusionOk="0">
                      <a:moveTo>
                        <a:pt x="1" y="0"/>
                      </a:moveTo>
                      <a:lnTo>
                        <a:pt x="20" y="7126"/>
                      </a:lnTo>
                      <a:lnTo>
                        <a:pt x="1823" y="7714"/>
                      </a:lnTo>
                      <a:lnTo>
                        <a:pt x="1823" y="11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1" name="Google Shape;2271;p35"/>
                <p:cNvSpPr/>
                <p:nvPr/>
              </p:nvSpPr>
              <p:spPr>
                <a:xfrm>
                  <a:off x="689014" y="1916784"/>
                  <a:ext cx="26029" cy="10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2207" extrusionOk="0">
                      <a:moveTo>
                        <a:pt x="1" y="1"/>
                      </a:moveTo>
                      <a:lnTo>
                        <a:pt x="1" y="2206"/>
                      </a:lnTo>
                      <a:lnTo>
                        <a:pt x="527" y="2206"/>
                      </a:lnTo>
                      <a:lnTo>
                        <a:pt x="527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2272;p35"/>
                <p:cNvSpPr/>
                <p:nvPr/>
              </p:nvSpPr>
              <p:spPr>
                <a:xfrm>
                  <a:off x="666098" y="1725304"/>
                  <a:ext cx="26078" cy="14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2992" extrusionOk="0">
                      <a:moveTo>
                        <a:pt x="1" y="1"/>
                      </a:moveTo>
                      <a:lnTo>
                        <a:pt x="1" y="2991"/>
                      </a:lnTo>
                      <a:lnTo>
                        <a:pt x="527" y="2991"/>
                      </a:lnTo>
                      <a:lnTo>
                        <a:pt x="527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35"/>
                <p:cNvSpPr/>
                <p:nvPr/>
              </p:nvSpPr>
              <p:spPr>
                <a:xfrm>
                  <a:off x="639675" y="1873026"/>
                  <a:ext cx="94335" cy="11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0" h="232" extrusionOk="0">
                      <a:moveTo>
                        <a:pt x="1" y="0"/>
                      </a:moveTo>
                      <a:lnTo>
                        <a:pt x="1" y="231"/>
                      </a:lnTo>
                      <a:lnTo>
                        <a:pt x="1910" y="231"/>
                      </a:lnTo>
                      <a:lnTo>
                        <a:pt x="191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35"/>
                <p:cNvSpPr/>
                <p:nvPr/>
              </p:nvSpPr>
              <p:spPr>
                <a:xfrm>
                  <a:off x="522425" y="1593781"/>
                  <a:ext cx="240677" cy="107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3" h="2169" extrusionOk="0">
                      <a:moveTo>
                        <a:pt x="3374" y="0"/>
                      </a:moveTo>
                      <a:lnTo>
                        <a:pt x="3374" y="461"/>
                      </a:lnTo>
                      <a:lnTo>
                        <a:pt x="1" y="461"/>
                      </a:lnTo>
                      <a:lnTo>
                        <a:pt x="1" y="1861"/>
                      </a:lnTo>
                      <a:lnTo>
                        <a:pt x="1823" y="2031"/>
                      </a:lnTo>
                      <a:lnTo>
                        <a:pt x="4872" y="2169"/>
                      </a:lnTo>
                      <a:lnTo>
                        <a:pt x="4872" y="15"/>
                      </a:lnTo>
                      <a:lnTo>
                        <a:pt x="337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35"/>
                <p:cNvSpPr/>
                <p:nvPr/>
              </p:nvSpPr>
              <p:spPr>
                <a:xfrm>
                  <a:off x="582630" y="1629687"/>
                  <a:ext cx="20546" cy="62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1268" extrusionOk="0">
                      <a:moveTo>
                        <a:pt x="1" y="0"/>
                      </a:moveTo>
                      <a:lnTo>
                        <a:pt x="1" y="1234"/>
                      </a:lnTo>
                      <a:lnTo>
                        <a:pt x="415" y="1268"/>
                      </a:lnTo>
                      <a:lnTo>
                        <a:pt x="415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35"/>
                <p:cNvSpPr/>
                <p:nvPr/>
              </p:nvSpPr>
              <p:spPr>
                <a:xfrm>
                  <a:off x="671382" y="1637639"/>
                  <a:ext cx="20793" cy="58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1182" extrusionOk="0">
                      <a:moveTo>
                        <a:pt x="1" y="1"/>
                      </a:moveTo>
                      <a:lnTo>
                        <a:pt x="1" y="1164"/>
                      </a:lnTo>
                      <a:lnTo>
                        <a:pt x="420" y="1182"/>
                      </a:lnTo>
                      <a:lnTo>
                        <a:pt x="420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35"/>
                <p:cNvSpPr/>
                <p:nvPr/>
              </p:nvSpPr>
              <p:spPr>
                <a:xfrm>
                  <a:off x="202730" y="1512586"/>
                  <a:ext cx="319751" cy="260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4" h="5275" extrusionOk="0">
                      <a:moveTo>
                        <a:pt x="0" y="1"/>
                      </a:moveTo>
                      <a:lnTo>
                        <a:pt x="0" y="5275"/>
                      </a:lnTo>
                      <a:lnTo>
                        <a:pt x="6474" y="5275"/>
                      </a:lnTo>
                      <a:lnTo>
                        <a:pt x="6474" y="9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35"/>
                <p:cNvSpPr/>
                <p:nvPr/>
              </p:nvSpPr>
              <p:spPr>
                <a:xfrm>
                  <a:off x="402262" y="1540787"/>
                  <a:ext cx="45883" cy="9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913" extrusionOk="0">
                      <a:moveTo>
                        <a:pt x="1" y="0"/>
                      </a:moveTo>
                      <a:lnTo>
                        <a:pt x="1" y="1913"/>
                      </a:lnTo>
                      <a:lnTo>
                        <a:pt x="929" y="1913"/>
                      </a:lnTo>
                      <a:lnTo>
                        <a:pt x="929" y="6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9" name="Google Shape;2279;p35"/>
                <p:cNvSpPr/>
                <p:nvPr/>
              </p:nvSpPr>
              <p:spPr>
                <a:xfrm>
                  <a:off x="411547" y="1685694"/>
                  <a:ext cx="36549" cy="61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1245" extrusionOk="0">
                      <a:moveTo>
                        <a:pt x="0" y="0"/>
                      </a:moveTo>
                      <a:lnTo>
                        <a:pt x="0" y="1244"/>
                      </a:lnTo>
                      <a:lnTo>
                        <a:pt x="739" y="1244"/>
                      </a:lnTo>
                      <a:lnTo>
                        <a:pt x="739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35"/>
                <p:cNvSpPr/>
                <p:nvPr/>
              </p:nvSpPr>
              <p:spPr>
                <a:xfrm>
                  <a:off x="17719" y="1394498"/>
                  <a:ext cx="49390" cy="112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2285" extrusionOk="0">
                      <a:moveTo>
                        <a:pt x="589" y="1"/>
                      </a:moveTo>
                      <a:lnTo>
                        <a:pt x="1" y="144"/>
                      </a:lnTo>
                      <a:lnTo>
                        <a:pt x="1" y="2285"/>
                      </a:lnTo>
                      <a:lnTo>
                        <a:pt x="1000" y="2261"/>
                      </a:lnTo>
                      <a:lnTo>
                        <a:pt x="1000" y="679"/>
                      </a:lnTo>
                      <a:lnTo>
                        <a:pt x="58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35"/>
                <p:cNvSpPr/>
                <p:nvPr/>
              </p:nvSpPr>
              <p:spPr>
                <a:xfrm>
                  <a:off x="-42338" y="1401560"/>
                  <a:ext cx="311602" cy="290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9" h="5887" extrusionOk="0">
                      <a:moveTo>
                        <a:pt x="0" y="1"/>
                      </a:moveTo>
                      <a:lnTo>
                        <a:pt x="0" y="5887"/>
                      </a:lnTo>
                      <a:lnTo>
                        <a:pt x="6309" y="5887"/>
                      </a:lnTo>
                      <a:lnTo>
                        <a:pt x="6309" y="4174"/>
                      </a:lnTo>
                      <a:lnTo>
                        <a:pt x="6309" y="4014"/>
                      </a:lnTo>
                      <a:lnTo>
                        <a:pt x="2385" y="4014"/>
                      </a:lnTo>
                      <a:lnTo>
                        <a:pt x="2385" y="2115"/>
                      </a:lnTo>
                      <a:lnTo>
                        <a:pt x="1217" y="2142"/>
                      </a:lnTo>
                      <a:lnTo>
                        <a:pt x="121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35"/>
                <p:cNvSpPr/>
                <p:nvPr/>
              </p:nvSpPr>
              <p:spPr>
                <a:xfrm>
                  <a:off x="269208" y="1599757"/>
                  <a:ext cx="133106" cy="154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" h="3135" extrusionOk="0">
                      <a:moveTo>
                        <a:pt x="1" y="1"/>
                      </a:moveTo>
                      <a:lnTo>
                        <a:pt x="1" y="1874"/>
                      </a:lnTo>
                      <a:lnTo>
                        <a:pt x="688" y="2825"/>
                      </a:lnTo>
                      <a:lnTo>
                        <a:pt x="2695" y="3135"/>
                      </a:lnTo>
                      <a:lnTo>
                        <a:pt x="2695" y="81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35"/>
                <p:cNvSpPr/>
                <p:nvPr/>
              </p:nvSpPr>
              <p:spPr>
                <a:xfrm>
                  <a:off x="75405" y="1582126"/>
                  <a:ext cx="212229" cy="2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7" h="471" extrusionOk="0">
                      <a:moveTo>
                        <a:pt x="0" y="1"/>
                      </a:moveTo>
                      <a:lnTo>
                        <a:pt x="0" y="470"/>
                      </a:lnTo>
                      <a:lnTo>
                        <a:pt x="4296" y="470"/>
                      </a:lnTo>
                      <a:lnTo>
                        <a:pt x="429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35"/>
                <p:cNvSpPr/>
                <p:nvPr/>
              </p:nvSpPr>
              <p:spPr>
                <a:xfrm>
                  <a:off x="32684" y="1427983"/>
                  <a:ext cx="22077" cy="61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250" extrusionOk="0">
                      <a:moveTo>
                        <a:pt x="1" y="1"/>
                      </a:moveTo>
                      <a:lnTo>
                        <a:pt x="1" y="1053"/>
                      </a:lnTo>
                      <a:lnTo>
                        <a:pt x="447" y="1250"/>
                      </a:lnTo>
                      <a:lnTo>
                        <a:pt x="447" y="14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35"/>
                <p:cNvSpPr/>
                <p:nvPr/>
              </p:nvSpPr>
              <p:spPr>
                <a:xfrm>
                  <a:off x="-37795" y="1413907"/>
                  <a:ext cx="37092" cy="84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" h="1714" extrusionOk="0">
                      <a:moveTo>
                        <a:pt x="1" y="0"/>
                      </a:moveTo>
                      <a:lnTo>
                        <a:pt x="1" y="1713"/>
                      </a:lnTo>
                      <a:lnTo>
                        <a:pt x="750" y="1713"/>
                      </a:lnTo>
                      <a:lnTo>
                        <a:pt x="750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35"/>
                <p:cNvSpPr/>
                <p:nvPr/>
              </p:nvSpPr>
              <p:spPr>
                <a:xfrm>
                  <a:off x="-13100" y="1537182"/>
                  <a:ext cx="45834" cy="7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" h="1607" extrusionOk="0">
                      <a:moveTo>
                        <a:pt x="0" y="1"/>
                      </a:moveTo>
                      <a:lnTo>
                        <a:pt x="0" y="1607"/>
                      </a:lnTo>
                      <a:lnTo>
                        <a:pt x="928" y="1607"/>
                      </a:lnTo>
                      <a:lnTo>
                        <a:pt x="928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35"/>
                <p:cNvSpPr/>
                <p:nvPr/>
              </p:nvSpPr>
              <p:spPr>
                <a:xfrm>
                  <a:off x="-37795" y="1512537"/>
                  <a:ext cx="113251" cy="9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3" h="197" extrusionOk="0">
                      <a:moveTo>
                        <a:pt x="1" y="0"/>
                      </a:moveTo>
                      <a:lnTo>
                        <a:pt x="1" y="197"/>
                      </a:lnTo>
                      <a:lnTo>
                        <a:pt x="2292" y="197"/>
                      </a:lnTo>
                      <a:lnTo>
                        <a:pt x="2292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35"/>
                <p:cNvSpPr/>
                <p:nvPr/>
              </p:nvSpPr>
              <p:spPr>
                <a:xfrm>
                  <a:off x="75454" y="1505968"/>
                  <a:ext cx="138737" cy="76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9" h="1543" extrusionOk="0">
                      <a:moveTo>
                        <a:pt x="0" y="1"/>
                      </a:moveTo>
                      <a:lnTo>
                        <a:pt x="0" y="1543"/>
                      </a:lnTo>
                      <a:lnTo>
                        <a:pt x="2809" y="1543"/>
                      </a:lnTo>
                      <a:lnTo>
                        <a:pt x="2809" y="74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35"/>
                <p:cNvSpPr/>
                <p:nvPr/>
              </p:nvSpPr>
              <p:spPr>
                <a:xfrm>
                  <a:off x="75454" y="1493226"/>
                  <a:ext cx="144910" cy="5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" h="1031" extrusionOk="0">
                      <a:moveTo>
                        <a:pt x="0" y="0"/>
                      </a:moveTo>
                      <a:lnTo>
                        <a:pt x="0" y="259"/>
                      </a:lnTo>
                      <a:lnTo>
                        <a:pt x="2934" y="1030"/>
                      </a:lnTo>
                      <a:lnTo>
                        <a:pt x="2934" y="7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35"/>
                <p:cNvSpPr/>
                <p:nvPr/>
              </p:nvSpPr>
              <p:spPr>
                <a:xfrm>
                  <a:off x="287580" y="1582126"/>
                  <a:ext cx="132810" cy="62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9" h="1268" extrusionOk="0">
                      <a:moveTo>
                        <a:pt x="0" y="1"/>
                      </a:moveTo>
                      <a:lnTo>
                        <a:pt x="0" y="470"/>
                      </a:lnTo>
                      <a:lnTo>
                        <a:pt x="2689" y="1267"/>
                      </a:lnTo>
                      <a:lnTo>
                        <a:pt x="2689" y="7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35"/>
                <p:cNvSpPr/>
                <p:nvPr/>
              </p:nvSpPr>
              <p:spPr>
                <a:xfrm>
                  <a:off x="-42338" y="1394498"/>
                  <a:ext cx="89198" cy="7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" h="144" extrusionOk="0">
                      <a:moveTo>
                        <a:pt x="163" y="1"/>
                      </a:moveTo>
                      <a:lnTo>
                        <a:pt x="0" y="144"/>
                      </a:lnTo>
                      <a:lnTo>
                        <a:pt x="1217" y="144"/>
                      </a:lnTo>
                      <a:lnTo>
                        <a:pt x="18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35"/>
                <p:cNvSpPr/>
                <p:nvPr/>
              </p:nvSpPr>
              <p:spPr>
                <a:xfrm>
                  <a:off x="220312" y="1692263"/>
                  <a:ext cx="97891" cy="32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6601" extrusionOk="0">
                      <a:moveTo>
                        <a:pt x="1071" y="1"/>
                      </a:moveTo>
                      <a:lnTo>
                        <a:pt x="1" y="1178"/>
                      </a:lnTo>
                      <a:lnTo>
                        <a:pt x="1" y="6601"/>
                      </a:lnTo>
                      <a:lnTo>
                        <a:pt x="1981" y="6601"/>
                      </a:lnTo>
                      <a:lnTo>
                        <a:pt x="1981" y="1428"/>
                      </a:lnTo>
                      <a:lnTo>
                        <a:pt x="107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35"/>
                <p:cNvSpPr/>
                <p:nvPr/>
              </p:nvSpPr>
              <p:spPr>
                <a:xfrm>
                  <a:off x="241056" y="1780175"/>
                  <a:ext cx="22472" cy="74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1508" extrusionOk="0">
                      <a:moveTo>
                        <a:pt x="0" y="0"/>
                      </a:moveTo>
                      <a:lnTo>
                        <a:pt x="9" y="1508"/>
                      </a:lnTo>
                      <a:lnTo>
                        <a:pt x="455" y="1432"/>
                      </a:lnTo>
                      <a:lnTo>
                        <a:pt x="455" y="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35"/>
                <p:cNvSpPr/>
                <p:nvPr/>
              </p:nvSpPr>
              <p:spPr>
                <a:xfrm>
                  <a:off x="-82739" y="1692263"/>
                  <a:ext cx="356003" cy="58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8" h="1179" extrusionOk="0">
                      <a:moveTo>
                        <a:pt x="1178" y="1"/>
                      </a:moveTo>
                      <a:lnTo>
                        <a:pt x="1" y="1178"/>
                      </a:lnTo>
                      <a:lnTo>
                        <a:pt x="6137" y="1178"/>
                      </a:lnTo>
                      <a:lnTo>
                        <a:pt x="720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35"/>
                <p:cNvSpPr/>
                <p:nvPr/>
              </p:nvSpPr>
              <p:spPr>
                <a:xfrm>
                  <a:off x="-69502" y="1750443"/>
                  <a:ext cx="289870" cy="267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5423" extrusionOk="0">
                      <a:moveTo>
                        <a:pt x="1" y="0"/>
                      </a:moveTo>
                      <a:lnTo>
                        <a:pt x="1" y="5423"/>
                      </a:lnTo>
                      <a:lnTo>
                        <a:pt x="5869" y="5423"/>
                      </a:lnTo>
                      <a:lnTo>
                        <a:pt x="586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35"/>
                <p:cNvSpPr/>
                <p:nvPr/>
              </p:nvSpPr>
              <p:spPr>
                <a:xfrm>
                  <a:off x="72343" y="1952196"/>
                  <a:ext cx="31264" cy="61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1249" extrusionOk="0">
                      <a:moveTo>
                        <a:pt x="1" y="1"/>
                      </a:moveTo>
                      <a:lnTo>
                        <a:pt x="1" y="1248"/>
                      </a:lnTo>
                      <a:lnTo>
                        <a:pt x="633" y="1248"/>
                      </a:lnTo>
                      <a:lnTo>
                        <a:pt x="633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35"/>
                <p:cNvSpPr/>
                <p:nvPr/>
              </p:nvSpPr>
              <p:spPr>
                <a:xfrm>
                  <a:off x="17719" y="1802400"/>
                  <a:ext cx="74036" cy="59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197" extrusionOk="0">
                      <a:moveTo>
                        <a:pt x="1" y="1"/>
                      </a:moveTo>
                      <a:lnTo>
                        <a:pt x="1" y="1196"/>
                      </a:lnTo>
                      <a:lnTo>
                        <a:pt x="1498" y="1196"/>
                      </a:lnTo>
                      <a:lnTo>
                        <a:pt x="1498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35"/>
                <p:cNvSpPr/>
                <p:nvPr/>
              </p:nvSpPr>
              <p:spPr>
                <a:xfrm>
                  <a:off x="135758" y="1780175"/>
                  <a:ext cx="55564" cy="69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5" h="1415" extrusionOk="0">
                      <a:moveTo>
                        <a:pt x="0" y="0"/>
                      </a:moveTo>
                      <a:lnTo>
                        <a:pt x="0" y="1414"/>
                      </a:lnTo>
                      <a:lnTo>
                        <a:pt x="1124" y="1414"/>
                      </a:lnTo>
                      <a:lnTo>
                        <a:pt x="1124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35"/>
                <p:cNvSpPr/>
                <p:nvPr/>
              </p:nvSpPr>
              <p:spPr>
                <a:xfrm>
                  <a:off x="-78540" y="2017685"/>
                  <a:ext cx="440806" cy="22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5" h="453" extrusionOk="0">
                      <a:moveTo>
                        <a:pt x="1" y="0"/>
                      </a:moveTo>
                      <a:lnTo>
                        <a:pt x="1" y="452"/>
                      </a:lnTo>
                      <a:lnTo>
                        <a:pt x="8924" y="452"/>
                      </a:lnTo>
                      <a:lnTo>
                        <a:pt x="892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35"/>
                <p:cNvSpPr/>
                <p:nvPr/>
              </p:nvSpPr>
              <p:spPr>
                <a:xfrm>
                  <a:off x="-42338" y="2018229"/>
                  <a:ext cx="145947" cy="37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" h="7636" extrusionOk="0">
                      <a:moveTo>
                        <a:pt x="0" y="1"/>
                      </a:moveTo>
                      <a:lnTo>
                        <a:pt x="0" y="7635"/>
                      </a:lnTo>
                      <a:lnTo>
                        <a:pt x="2955" y="7635"/>
                      </a:lnTo>
                      <a:lnTo>
                        <a:pt x="295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35"/>
                <p:cNvSpPr/>
                <p:nvPr/>
              </p:nvSpPr>
              <p:spPr>
                <a:xfrm>
                  <a:off x="103606" y="2056999"/>
                  <a:ext cx="258655" cy="331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" h="6717" extrusionOk="0">
                      <a:moveTo>
                        <a:pt x="0" y="1"/>
                      </a:moveTo>
                      <a:lnTo>
                        <a:pt x="0" y="6716"/>
                      </a:lnTo>
                      <a:lnTo>
                        <a:pt x="5236" y="6716"/>
                      </a:lnTo>
                      <a:lnTo>
                        <a:pt x="523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35"/>
                <p:cNvSpPr/>
                <p:nvPr/>
              </p:nvSpPr>
              <p:spPr>
                <a:xfrm>
                  <a:off x="4532" y="2068901"/>
                  <a:ext cx="59466" cy="78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580" extrusionOk="0">
                      <a:moveTo>
                        <a:pt x="0" y="0"/>
                      </a:moveTo>
                      <a:lnTo>
                        <a:pt x="0" y="1579"/>
                      </a:lnTo>
                      <a:lnTo>
                        <a:pt x="1203" y="1579"/>
                      </a:lnTo>
                      <a:lnTo>
                        <a:pt x="1203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35"/>
                <p:cNvSpPr/>
                <p:nvPr/>
              </p:nvSpPr>
              <p:spPr>
                <a:xfrm>
                  <a:off x="4532" y="2068901"/>
                  <a:ext cx="59515" cy="78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1580" extrusionOk="0">
                      <a:moveTo>
                        <a:pt x="1204" y="0"/>
                      </a:moveTo>
                      <a:lnTo>
                        <a:pt x="926" y="15"/>
                      </a:lnTo>
                      <a:lnTo>
                        <a:pt x="926" y="1419"/>
                      </a:lnTo>
                      <a:lnTo>
                        <a:pt x="0" y="1419"/>
                      </a:lnTo>
                      <a:lnTo>
                        <a:pt x="0" y="1579"/>
                      </a:lnTo>
                      <a:lnTo>
                        <a:pt x="1204" y="1579"/>
                      </a:lnTo>
                      <a:lnTo>
                        <a:pt x="1204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35"/>
                <p:cNvSpPr/>
                <p:nvPr/>
              </p:nvSpPr>
              <p:spPr>
                <a:xfrm>
                  <a:off x="4532" y="2230600"/>
                  <a:ext cx="59466" cy="8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678" extrusionOk="0">
                      <a:moveTo>
                        <a:pt x="0" y="0"/>
                      </a:moveTo>
                      <a:lnTo>
                        <a:pt x="0" y="1677"/>
                      </a:lnTo>
                      <a:lnTo>
                        <a:pt x="1203" y="1677"/>
                      </a:lnTo>
                      <a:lnTo>
                        <a:pt x="1203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35"/>
                <p:cNvSpPr/>
                <p:nvPr/>
              </p:nvSpPr>
              <p:spPr>
                <a:xfrm>
                  <a:off x="4532" y="2230600"/>
                  <a:ext cx="59515" cy="8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1678" extrusionOk="0">
                      <a:moveTo>
                        <a:pt x="904" y="0"/>
                      </a:moveTo>
                      <a:lnTo>
                        <a:pt x="904" y="1399"/>
                      </a:lnTo>
                      <a:lnTo>
                        <a:pt x="0" y="1399"/>
                      </a:lnTo>
                      <a:lnTo>
                        <a:pt x="0" y="1677"/>
                      </a:lnTo>
                      <a:lnTo>
                        <a:pt x="1204" y="1677"/>
                      </a:lnTo>
                      <a:lnTo>
                        <a:pt x="1204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35"/>
                <p:cNvSpPr/>
                <p:nvPr/>
              </p:nvSpPr>
              <p:spPr>
                <a:xfrm>
                  <a:off x="-42338" y="2037638"/>
                  <a:ext cx="425742" cy="19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" h="393" extrusionOk="0">
                      <a:moveTo>
                        <a:pt x="0" y="0"/>
                      </a:moveTo>
                      <a:lnTo>
                        <a:pt x="0" y="393"/>
                      </a:lnTo>
                      <a:lnTo>
                        <a:pt x="8619" y="393"/>
                      </a:lnTo>
                      <a:lnTo>
                        <a:pt x="861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35"/>
                <p:cNvSpPr/>
                <p:nvPr/>
              </p:nvSpPr>
              <p:spPr>
                <a:xfrm>
                  <a:off x="303138" y="1739231"/>
                  <a:ext cx="289919" cy="67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0" h="1370" extrusionOk="0">
                      <a:moveTo>
                        <a:pt x="1" y="1"/>
                      </a:moveTo>
                      <a:lnTo>
                        <a:pt x="304" y="548"/>
                      </a:lnTo>
                      <a:lnTo>
                        <a:pt x="304" y="686"/>
                      </a:lnTo>
                      <a:lnTo>
                        <a:pt x="1062" y="686"/>
                      </a:lnTo>
                      <a:lnTo>
                        <a:pt x="5245" y="1119"/>
                      </a:lnTo>
                      <a:lnTo>
                        <a:pt x="5245" y="1369"/>
                      </a:lnTo>
                      <a:lnTo>
                        <a:pt x="5869" y="90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35"/>
                <p:cNvSpPr/>
                <p:nvPr/>
              </p:nvSpPr>
              <p:spPr>
                <a:xfrm>
                  <a:off x="362553" y="2096609"/>
                  <a:ext cx="212476" cy="220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" h="4455" extrusionOk="0">
                      <a:moveTo>
                        <a:pt x="4302" y="0"/>
                      </a:moveTo>
                      <a:lnTo>
                        <a:pt x="337" y="391"/>
                      </a:lnTo>
                      <a:lnTo>
                        <a:pt x="1" y="3393"/>
                      </a:lnTo>
                      <a:lnTo>
                        <a:pt x="4126" y="4455"/>
                      </a:lnTo>
                      <a:lnTo>
                        <a:pt x="4245" y="4112"/>
                      </a:lnTo>
                      <a:lnTo>
                        <a:pt x="430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9" name="Google Shape;2309;p35"/>
                <p:cNvSpPr/>
                <p:nvPr/>
              </p:nvSpPr>
              <p:spPr>
                <a:xfrm>
                  <a:off x="572160" y="2101054"/>
                  <a:ext cx="222650" cy="41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8421" extrusionOk="0">
                      <a:moveTo>
                        <a:pt x="1" y="1"/>
                      </a:moveTo>
                      <a:lnTo>
                        <a:pt x="1" y="8420"/>
                      </a:lnTo>
                      <a:lnTo>
                        <a:pt x="4508" y="8420"/>
                      </a:lnTo>
                      <a:lnTo>
                        <a:pt x="45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0" name="Google Shape;2310;p35"/>
                <p:cNvSpPr/>
                <p:nvPr/>
              </p:nvSpPr>
              <p:spPr>
                <a:xfrm>
                  <a:off x="587273" y="2303893"/>
                  <a:ext cx="175828" cy="214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0" h="4336" extrusionOk="0">
                      <a:moveTo>
                        <a:pt x="0" y="0"/>
                      </a:moveTo>
                      <a:lnTo>
                        <a:pt x="0" y="4335"/>
                      </a:lnTo>
                      <a:lnTo>
                        <a:pt x="3559" y="4335"/>
                      </a:lnTo>
                      <a:lnTo>
                        <a:pt x="35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1" name="Google Shape;2311;p35"/>
                <p:cNvSpPr/>
                <p:nvPr/>
              </p:nvSpPr>
              <p:spPr>
                <a:xfrm>
                  <a:off x="523808" y="2303893"/>
                  <a:ext cx="63516" cy="214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" h="4336" extrusionOk="0">
                      <a:moveTo>
                        <a:pt x="1" y="0"/>
                      </a:moveTo>
                      <a:lnTo>
                        <a:pt x="331" y="4335"/>
                      </a:lnTo>
                      <a:lnTo>
                        <a:pt x="1285" y="4335"/>
                      </a:lnTo>
                      <a:lnTo>
                        <a:pt x="128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2" name="Google Shape;2312;p35"/>
                <p:cNvSpPr/>
                <p:nvPr/>
              </p:nvSpPr>
              <p:spPr>
                <a:xfrm>
                  <a:off x="794756" y="2369482"/>
                  <a:ext cx="97200" cy="158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3217" extrusionOk="0">
                      <a:moveTo>
                        <a:pt x="1" y="0"/>
                      </a:moveTo>
                      <a:lnTo>
                        <a:pt x="1" y="3217"/>
                      </a:lnTo>
                      <a:lnTo>
                        <a:pt x="1967" y="3217"/>
                      </a:lnTo>
                      <a:lnTo>
                        <a:pt x="196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3" name="Google Shape;2313;p35"/>
                <p:cNvSpPr/>
                <p:nvPr/>
              </p:nvSpPr>
              <p:spPr>
                <a:xfrm>
                  <a:off x="805763" y="2385582"/>
                  <a:ext cx="33486" cy="63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" h="1284" extrusionOk="0">
                      <a:moveTo>
                        <a:pt x="1" y="1"/>
                      </a:moveTo>
                      <a:lnTo>
                        <a:pt x="1" y="1283"/>
                      </a:lnTo>
                      <a:lnTo>
                        <a:pt x="642" y="1283"/>
                      </a:lnTo>
                      <a:lnTo>
                        <a:pt x="678" y="4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4" name="Google Shape;2314;p35"/>
                <p:cNvSpPr/>
                <p:nvPr/>
              </p:nvSpPr>
              <p:spPr>
                <a:xfrm>
                  <a:off x="489433" y="2110487"/>
                  <a:ext cx="130192" cy="195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3953" extrusionOk="0">
                      <a:moveTo>
                        <a:pt x="1266" y="0"/>
                      </a:moveTo>
                      <a:lnTo>
                        <a:pt x="1" y="423"/>
                      </a:lnTo>
                      <a:lnTo>
                        <a:pt x="1" y="1354"/>
                      </a:lnTo>
                      <a:lnTo>
                        <a:pt x="1027" y="1950"/>
                      </a:lnTo>
                      <a:lnTo>
                        <a:pt x="1027" y="2129"/>
                      </a:lnTo>
                      <a:lnTo>
                        <a:pt x="548" y="2129"/>
                      </a:lnTo>
                      <a:lnTo>
                        <a:pt x="548" y="3830"/>
                      </a:lnTo>
                      <a:lnTo>
                        <a:pt x="930" y="3953"/>
                      </a:lnTo>
                      <a:lnTo>
                        <a:pt x="2636" y="3953"/>
                      </a:lnTo>
                      <a:lnTo>
                        <a:pt x="2636" y="466"/>
                      </a:lnTo>
                      <a:lnTo>
                        <a:pt x="126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5" name="Google Shape;2315;p35"/>
                <p:cNvSpPr/>
                <p:nvPr/>
              </p:nvSpPr>
              <p:spPr>
                <a:xfrm>
                  <a:off x="671684" y="2124810"/>
                  <a:ext cx="14570" cy="45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916" extrusionOk="0">
                      <a:moveTo>
                        <a:pt x="0" y="0"/>
                      </a:moveTo>
                      <a:lnTo>
                        <a:pt x="0" y="916"/>
                      </a:lnTo>
                      <a:lnTo>
                        <a:pt x="294" y="916"/>
                      </a:lnTo>
                      <a:lnTo>
                        <a:pt x="2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6" name="Google Shape;2316;p35"/>
                <p:cNvSpPr/>
                <p:nvPr/>
              </p:nvSpPr>
              <p:spPr>
                <a:xfrm>
                  <a:off x="644564" y="2222896"/>
                  <a:ext cx="15607" cy="49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" h="995" extrusionOk="0">
                      <a:moveTo>
                        <a:pt x="1" y="0"/>
                      </a:moveTo>
                      <a:lnTo>
                        <a:pt x="1" y="995"/>
                      </a:lnTo>
                      <a:lnTo>
                        <a:pt x="315" y="995"/>
                      </a:lnTo>
                      <a:lnTo>
                        <a:pt x="3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7" name="Google Shape;2317;p35"/>
                <p:cNvSpPr/>
                <p:nvPr/>
              </p:nvSpPr>
              <p:spPr>
                <a:xfrm>
                  <a:off x="745620" y="2124810"/>
                  <a:ext cx="12891" cy="48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974" extrusionOk="0">
                      <a:moveTo>
                        <a:pt x="0" y="0"/>
                      </a:moveTo>
                      <a:lnTo>
                        <a:pt x="0" y="974"/>
                      </a:lnTo>
                      <a:lnTo>
                        <a:pt x="260" y="974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8" name="Google Shape;2318;p35"/>
                <p:cNvSpPr/>
                <p:nvPr/>
              </p:nvSpPr>
              <p:spPr>
                <a:xfrm>
                  <a:off x="717715" y="2215586"/>
                  <a:ext cx="14372" cy="5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51" extrusionOk="0">
                      <a:moveTo>
                        <a:pt x="0" y="1"/>
                      </a:moveTo>
                      <a:lnTo>
                        <a:pt x="0" y="1050"/>
                      </a:lnTo>
                      <a:lnTo>
                        <a:pt x="290" y="1050"/>
                      </a:lnTo>
                      <a:lnTo>
                        <a:pt x="2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9" name="Google Shape;2319;p35"/>
                <p:cNvSpPr/>
                <p:nvPr/>
              </p:nvSpPr>
              <p:spPr>
                <a:xfrm>
                  <a:off x="456293" y="2095275"/>
                  <a:ext cx="194794" cy="48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4" h="992" extrusionOk="0">
                      <a:moveTo>
                        <a:pt x="1972" y="1"/>
                      </a:moveTo>
                      <a:lnTo>
                        <a:pt x="13" y="732"/>
                      </a:lnTo>
                      <a:lnTo>
                        <a:pt x="1" y="992"/>
                      </a:lnTo>
                      <a:lnTo>
                        <a:pt x="1939" y="309"/>
                      </a:lnTo>
                      <a:lnTo>
                        <a:pt x="3943" y="992"/>
                      </a:lnTo>
                      <a:lnTo>
                        <a:pt x="3943" y="860"/>
                      </a:lnTo>
                      <a:lnTo>
                        <a:pt x="1972" y="1"/>
                      </a:lnTo>
                      <a:close/>
                    </a:path>
                  </a:pathLst>
                </a:custGeom>
                <a:solidFill>
                  <a:srgbClr val="F4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0" name="Google Shape;2320;p35"/>
                <p:cNvSpPr/>
                <p:nvPr/>
              </p:nvSpPr>
              <p:spPr>
                <a:xfrm>
                  <a:off x="327931" y="2095275"/>
                  <a:ext cx="225762" cy="36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1" h="732" extrusionOk="0">
                      <a:moveTo>
                        <a:pt x="4571" y="1"/>
                      </a:moveTo>
                      <a:lnTo>
                        <a:pt x="512" y="284"/>
                      </a:lnTo>
                      <a:lnTo>
                        <a:pt x="1" y="732"/>
                      </a:lnTo>
                      <a:lnTo>
                        <a:pt x="2612" y="732"/>
                      </a:lnTo>
                      <a:lnTo>
                        <a:pt x="457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1" name="Google Shape;2321;p35"/>
                <p:cNvSpPr/>
                <p:nvPr/>
              </p:nvSpPr>
              <p:spPr>
                <a:xfrm>
                  <a:off x="327931" y="2131378"/>
                  <a:ext cx="129007" cy="12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" h="261" extrusionOk="0">
                      <a:moveTo>
                        <a:pt x="1" y="1"/>
                      </a:moveTo>
                      <a:lnTo>
                        <a:pt x="1" y="261"/>
                      </a:lnTo>
                      <a:lnTo>
                        <a:pt x="2600" y="261"/>
                      </a:lnTo>
                      <a:lnTo>
                        <a:pt x="26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2" name="Google Shape;2322;p35"/>
                <p:cNvSpPr/>
                <p:nvPr/>
              </p:nvSpPr>
              <p:spPr>
                <a:xfrm>
                  <a:off x="423351" y="2138935"/>
                  <a:ext cx="116807" cy="76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5" h="1553" extrusionOk="0">
                      <a:moveTo>
                        <a:pt x="1" y="1"/>
                      </a:moveTo>
                      <a:lnTo>
                        <a:pt x="1" y="292"/>
                      </a:lnTo>
                      <a:lnTo>
                        <a:pt x="1339" y="1059"/>
                      </a:lnTo>
                      <a:lnTo>
                        <a:pt x="1886" y="1374"/>
                      </a:lnTo>
                      <a:lnTo>
                        <a:pt x="1886" y="1553"/>
                      </a:lnTo>
                      <a:lnTo>
                        <a:pt x="2365" y="1553"/>
                      </a:lnTo>
                      <a:lnTo>
                        <a:pt x="2365" y="1374"/>
                      </a:lnTo>
                      <a:lnTo>
                        <a:pt x="1339" y="77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2323;p35"/>
                <p:cNvSpPr/>
                <p:nvPr/>
              </p:nvSpPr>
              <p:spPr>
                <a:xfrm>
                  <a:off x="1251901" y="2495719"/>
                  <a:ext cx="307749" cy="49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1" h="1009" extrusionOk="0">
                      <a:moveTo>
                        <a:pt x="881" y="1"/>
                      </a:moveTo>
                      <a:lnTo>
                        <a:pt x="0" y="1009"/>
                      </a:lnTo>
                      <a:lnTo>
                        <a:pt x="6231" y="1009"/>
                      </a:lnTo>
                      <a:lnTo>
                        <a:pt x="612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4" name="Google Shape;2324;p35"/>
                <p:cNvSpPr/>
                <p:nvPr/>
              </p:nvSpPr>
              <p:spPr>
                <a:xfrm>
                  <a:off x="1242319" y="2054381"/>
                  <a:ext cx="266064" cy="3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6475" extrusionOk="0">
                      <a:moveTo>
                        <a:pt x="116" y="0"/>
                      </a:moveTo>
                      <a:lnTo>
                        <a:pt x="0" y="6475"/>
                      </a:lnTo>
                      <a:lnTo>
                        <a:pt x="5387" y="6475"/>
                      </a:lnTo>
                      <a:lnTo>
                        <a:pt x="5387" y="1338"/>
                      </a:lnTo>
                      <a:lnTo>
                        <a:pt x="3460" y="1338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5" name="Google Shape;2325;p35"/>
                <p:cNvSpPr/>
                <p:nvPr/>
              </p:nvSpPr>
              <p:spPr>
                <a:xfrm>
                  <a:off x="1248048" y="2054381"/>
                  <a:ext cx="277522" cy="66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9" h="1339" extrusionOk="0">
                      <a:moveTo>
                        <a:pt x="0" y="0"/>
                      </a:moveTo>
                      <a:lnTo>
                        <a:pt x="3344" y="1338"/>
                      </a:lnTo>
                      <a:lnTo>
                        <a:pt x="5619" y="1338"/>
                      </a:lnTo>
                      <a:lnTo>
                        <a:pt x="2140" y="2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6" name="Google Shape;2326;p35"/>
                <p:cNvSpPr/>
                <p:nvPr/>
              </p:nvSpPr>
              <p:spPr>
                <a:xfrm>
                  <a:off x="1413205" y="2120463"/>
                  <a:ext cx="95175" cy="253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" h="5137" extrusionOk="0">
                      <a:moveTo>
                        <a:pt x="0" y="0"/>
                      </a:moveTo>
                      <a:lnTo>
                        <a:pt x="0" y="5137"/>
                      </a:lnTo>
                      <a:lnTo>
                        <a:pt x="1927" y="5137"/>
                      </a:lnTo>
                      <a:lnTo>
                        <a:pt x="192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7" name="Google Shape;2327;p35"/>
                <p:cNvSpPr/>
                <p:nvPr/>
              </p:nvSpPr>
              <p:spPr>
                <a:xfrm>
                  <a:off x="1433455" y="2158345"/>
                  <a:ext cx="18571" cy="56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134" extrusionOk="0">
                      <a:moveTo>
                        <a:pt x="0" y="0"/>
                      </a:moveTo>
                      <a:lnTo>
                        <a:pt x="0" y="1133"/>
                      </a:lnTo>
                      <a:lnTo>
                        <a:pt x="375" y="1133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8" name="Google Shape;2328;p35"/>
                <p:cNvSpPr/>
                <p:nvPr/>
              </p:nvSpPr>
              <p:spPr>
                <a:xfrm>
                  <a:off x="1482794" y="2158345"/>
                  <a:ext cx="18571" cy="56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134" extrusionOk="0">
                      <a:moveTo>
                        <a:pt x="0" y="0"/>
                      </a:moveTo>
                      <a:lnTo>
                        <a:pt x="0" y="1133"/>
                      </a:lnTo>
                      <a:lnTo>
                        <a:pt x="375" y="1133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35"/>
                <p:cNvSpPr/>
                <p:nvPr/>
              </p:nvSpPr>
              <p:spPr>
                <a:xfrm>
                  <a:off x="1433455" y="2283792"/>
                  <a:ext cx="18571" cy="56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134" extrusionOk="0">
                      <a:moveTo>
                        <a:pt x="0" y="0"/>
                      </a:moveTo>
                      <a:lnTo>
                        <a:pt x="0" y="1133"/>
                      </a:lnTo>
                      <a:lnTo>
                        <a:pt x="375" y="1133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0" name="Google Shape;2330;p35"/>
                <p:cNvSpPr/>
                <p:nvPr/>
              </p:nvSpPr>
              <p:spPr>
                <a:xfrm>
                  <a:off x="1482794" y="2283792"/>
                  <a:ext cx="18571" cy="56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134" extrusionOk="0">
                      <a:moveTo>
                        <a:pt x="0" y="0"/>
                      </a:moveTo>
                      <a:lnTo>
                        <a:pt x="0" y="1133"/>
                      </a:lnTo>
                      <a:lnTo>
                        <a:pt x="375" y="1133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1" name="Google Shape;2331;p35"/>
                <p:cNvSpPr/>
                <p:nvPr/>
              </p:nvSpPr>
              <p:spPr>
                <a:xfrm>
                  <a:off x="1325095" y="2283792"/>
                  <a:ext cx="13237" cy="56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1134" extrusionOk="0">
                      <a:moveTo>
                        <a:pt x="0" y="0"/>
                      </a:moveTo>
                      <a:lnTo>
                        <a:pt x="0" y="1133"/>
                      </a:lnTo>
                      <a:lnTo>
                        <a:pt x="268" y="1133"/>
                      </a:lnTo>
                      <a:lnTo>
                        <a:pt x="268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2" name="Google Shape;2332;p35"/>
                <p:cNvSpPr/>
                <p:nvPr/>
              </p:nvSpPr>
              <p:spPr>
                <a:xfrm>
                  <a:off x="1369990" y="2283792"/>
                  <a:ext cx="30918" cy="56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1134" extrusionOk="0">
                      <a:moveTo>
                        <a:pt x="1" y="0"/>
                      </a:moveTo>
                      <a:lnTo>
                        <a:pt x="1" y="1133"/>
                      </a:lnTo>
                      <a:lnTo>
                        <a:pt x="625" y="1133"/>
                      </a:lnTo>
                      <a:lnTo>
                        <a:pt x="625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3" name="Google Shape;2333;p35"/>
                <p:cNvSpPr/>
                <p:nvPr/>
              </p:nvSpPr>
              <p:spPr>
                <a:xfrm>
                  <a:off x="1413205" y="2120463"/>
                  <a:ext cx="95175" cy="8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" h="177" extrusionOk="0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0" y="176"/>
                      </a:lnTo>
                      <a:lnTo>
                        <a:pt x="1927" y="50"/>
                      </a:lnTo>
                      <a:lnTo>
                        <a:pt x="192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4" name="Google Shape;2334;p35"/>
                <p:cNvSpPr/>
                <p:nvPr/>
              </p:nvSpPr>
              <p:spPr>
                <a:xfrm>
                  <a:off x="1208389" y="2138935"/>
                  <a:ext cx="87075" cy="290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5887" extrusionOk="0">
                      <a:moveTo>
                        <a:pt x="1762" y="1"/>
                      </a:moveTo>
                      <a:lnTo>
                        <a:pt x="0" y="1258"/>
                      </a:lnTo>
                      <a:lnTo>
                        <a:pt x="0" y="5887"/>
                      </a:lnTo>
                      <a:lnTo>
                        <a:pt x="1762" y="4595"/>
                      </a:lnTo>
                      <a:lnTo>
                        <a:pt x="176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5" name="Google Shape;2335;p35"/>
                <p:cNvSpPr/>
                <p:nvPr/>
              </p:nvSpPr>
              <p:spPr>
                <a:xfrm>
                  <a:off x="1057703" y="2138935"/>
                  <a:ext cx="237763" cy="62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" h="1259" extrusionOk="0">
                      <a:moveTo>
                        <a:pt x="1178" y="1"/>
                      </a:moveTo>
                      <a:lnTo>
                        <a:pt x="1" y="1071"/>
                      </a:lnTo>
                      <a:lnTo>
                        <a:pt x="812" y="1125"/>
                      </a:lnTo>
                      <a:lnTo>
                        <a:pt x="3051" y="1258"/>
                      </a:lnTo>
                      <a:lnTo>
                        <a:pt x="48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6" name="Google Shape;2336;p35"/>
                <p:cNvSpPr/>
                <p:nvPr/>
              </p:nvSpPr>
              <p:spPr>
                <a:xfrm>
                  <a:off x="1276694" y="2170000"/>
                  <a:ext cx="9730" cy="6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319" extrusionOk="0">
                      <a:moveTo>
                        <a:pt x="196" y="1"/>
                      </a:moveTo>
                      <a:lnTo>
                        <a:pt x="0" y="167"/>
                      </a:lnTo>
                      <a:lnTo>
                        <a:pt x="0" y="1319"/>
                      </a:lnTo>
                      <a:lnTo>
                        <a:pt x="196" y="1174"/>
                      </a:lnTo>
                      <a:lnTo>
                        <a:pt x="196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7" name="Google Shape;2337;p35"/>
                <p:cNvSpPr/>
                <p:nvPr/>
              </p:nvSpPr>
              <p:spPr>
                <a:xfrm>
                  <a:off x="1222119" y="2307252"/>
                  <a:ext cx="9730" cy="6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318" extrusionOk="0">
                      <a:moveTo>
                        <a:pt x="196" y="0"/>
                      </a:moveTo>
                      <a:lnTo>
                        <a:pt x="0" y="166"/>
                      </a:lnTo>
                      <a:lnTo>
                        <a:pt x="0" y="1317"/>
                      </a:lnTo>
                      <a:lnTo>
                        <a:pt x="196" y="1172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8" name="Google Shape;2338;p35"/>
                <p:cNvSpPr/>
                <p:nvPr/>
              </p:nvSpPr>
              <p:spPr>
                <a:xfrm>
                  <a:off x="1247061" y="2251294"/>
                  <a:ext cx="9730" cy="6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318" extrusionOk="0">
                      <a:moveTo>
                        <a:pt x="196" y="0"/>
                      </a:moveTo>
                      <a:lnTo>
                        <a:pt x="0" y="166"/>
                      </a:lnTo>
                      <a:lnTo>
                        <a:pt x="0" y="1317"/>
                      </a:lnTo>
                      <a:lnTo>
                        <a:pt x="196" y="1173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9" name="Google Shape;2339;p35"/>
                <p:cNvSpPr/>
                <p:nvPr/>
              </p:nvSpPr>
              <p:spPr>
                <a:xfrm>
                  <a:off x="1057703" y="2191830"/>
                  <a:ext cx="150738" cy="237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" h="4816" extrusionOk="0">
                      <a:moveTo>
                        <a:pt x="1" y="0"/>
                      </a:moveTo>
                      <a:lnTo>
                        <a:pt x="3051" y="4816"/>
                      </a:lnTo>
                      <a:lnTo>
                        <a:pt x="3051" y="18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0" name="Google Shape;2340;p35"/>
                <p:cNvSpPr/>
                <p:nvPr/>
              </p:nvSpPr>
              <p:spPr>
                <a:xfrm>
                  <a:off x="1295412" y="2365827"/>
                  <a:ext cx="258804" cy="129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0" h="2631" extrusionOk="0">
                      <a:moveTo>
                        <a:pt x="0" y="1"/>
                      </a:moveTo>
                      <a:lnTo>
                        <a:pt x="0" y="2631"/>
                      </a:lnTo>
                      <a:lnTo>
                        <a:pt x="5240" y="2631"/>
                      </a:lnTo>
                      <a:lnTo>
                        <a:pt x="5240" y="16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1" name="Google Shape;2341;p35"/>
                <p:cNvSpPr/>
                <p:nvPr/>
              </p:nvSpPr>
              <p:spPr>
                <a:xfrm>
                  <a:off x="1208389" y="2365827"/>
                  <a:ext cx="87075" cy="179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3639" extrusionOk="0">
                      <a:moveTo>
                        <a:pt x="1762" y="1"/>
                      </a:moveTo>
                      <a:lnTo>
                        <a:pt x="0" y="1293"/>
                      </a:lnTo>
                      <a:lnTo>
                        <a:pt x="881" y="3639"/>
                      </a:lnTo>
                      <a:lnTo>
                        <a:pt x="1762" y="2631"/>
                      </a:lnTo>
                      <a:lnTo>
                        <a:pt x="17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2" name="Google Shape;2342;p35"/>
                <p:cNvSpPr/>
                <p:nvPr/>
              </p:nvSpPr>
              <p:spPr>
                <a:xfrm>
                  <a:off x="1295412" y="2365827"/>
                  <a:ext cx="79913" cy="129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8" h="2631" extrusionOk="0">
                      <a:moveTo>
                        <a:pt x="0" y="1"/>
                      </a:moveTo>
                      <a:lnTo>
                        <a:pt x="0" y="2631"/>
                      </a:lnTo>
                      <a:lnTo>
                        <a:pt x="1618" y="259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3" name="Google Shape;2343;p35"/>
                <p:cNvSpPr/>
                <p:nvPr/>
              </p:nvSpPr>
              <p:spPr>
                <a:xfrm>
                  <a:off x="1024662" y="1679965"/>
                  <a:ext cx="82728" cy="39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7992" extrusionOk="0">
                      <a:moveTo>
                        <a:pt x="1" y="0"/>
                      </a:moveTo>
                      <a:lnTo>
                        <a:pt x="1" y="7094"/>
                      </a:lnTo>
                      <a:lnTo>
                        <a:pt x="1481" y="7991"/>
                      </a:lnTo>
                      <a:lnTo>
                        <a:pt x="1674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4" name="Google Shape;2344;p35"/>
                <p:cNvSpPr/>
                <p:nvPr/>
              </p:nvSpPr>
              <p:spPr>
                <a:xfrm>
                  <a:off x="1060568" y="1785657"/>
                  <a:ext cx="14619" cy="65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322" extrusionOk="0">
                      <a:moveTo>
                        <a:pt x="1" y="1"/>
                      </a:moveTo>
                      <a:lnTo>
                        <a:pt x="1" y="1321"/>
                      </a:lnTo>
                      <a:lnTo>
                        <a:pt x="295" y="1321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5" name="Google Shape;2345;p35"/>
                <p:cNvSpPr/>
                <p:nvPr/>
              </p:nvSpPr>
              <p:spPr>
                <a:xfrm>
                  <a:off x="1060568" y="1701548"/>
                  <a:ext cx="14619" cy="32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661" extrusionOk="0">
                      <a:moveTo>
                        <a:pt x="1" y="0"/>
                      </a:moveTo>
                      <a:lnTo>
                        <a:pt x="1" y="660"/>
                      </a:lnTo>
                      <a:lnTo>
                        <a:pt x="295" y="660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6" name="Google Shape;2346;p35"/>
                <p:cNvSpPr/>
                <p:nvPr/>
              </p:nvSpPr>
              <p:spPr>
                <a:xfrm>
                  <a:off x="1024662" y="1732761"/>
                  <a:ext cx="55663" cy="317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6429" extrusionOk="0">
                      <a:moveTo>
                        <a:pt x="1" y="0"/>
                      </a:moveTo>
                      <a:lnTo>
                        <a:pt x="1" y="6025"/>
                      </a:lnTo>
                      <a:lnTo>
                        <a:pt x="1127" y="642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7" name="Google Shape;2347;p35"/>
                <p:cNvSpPr/>
                <p:nvPr/>
              </p:nvSpPr>
              <p:spPr>
                <a:xfrm>
                  <a:off x="755986" y="1512586"/>
                  <a:ext cx="259051" cy="122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5" h="2484" extrusionOk="0">
                      <a:moveTo>
                        <a:pt x="2791" y="1"/>
                      </a:moveTo>
                      <a:lnTo>
                        <a:pt x="1" y="927"/>
                      </a:lnTo>
                      <a:lnTo>
                        <a:pt x="536" y="1034"/>
                      </a:lnTo>
                      <a:lnTo>
                        <a:pt x="534" y="1722"/>
                      </a:lnTo>
                      <a:lnTo>
                        <a:pt x="5244" y="2484"/>
                      </a:lnTo>
                      <a:lnTo>
                        <a:pt x="5244" y="464"/>
                      </a:lnTo>
                      <a:lnTo>
                        <a:pt x="279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8" name="Google Shape;2348;p35"/>
                <p:cNvSpPr/>
                <p:nvPr/>
              </p:nvSpPr>
              <p:spPr>
                <a:xfrm>
                  <a:off x="1014982" y="1535503"/>
                  <a:ext cx="105793" cy="144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" h="2926" extrusionOk="0">
                      <a:moveTo>
                        <a:pt x="0" y="0"/>
                      </a:moveTo>
                      <a:lnTo>
                        <a:pt x="0" y="2020"/>
                      </a:lnTo>
                      <a:lnTo>
                        <a:pt x="197" y="2925"/>
                      </a:lnTo>
                      <a:lnTo>
                        <a:pt x="1870" y="2925"/>
                      </a:lnTo>
                      <a:lnTo>
                        <a:pt x="1892" y="2069"/>
                      </a:lnTo>
                      <a:lnTo>
                        <a:pt x="2141" y="2069"/>
                      </a:lnTo>
                      <a:lnTo>
                        <a:pt x="1999" y="1195"/>
                      </a:lnTo>
                      <a:lnTo>
                        <a:pt x="1428" y="1034"/>
                      </a:lnTo>
                      <a:lnTo>
                        <a:pt x="1428" y="534"/>
                      </a:lnTo>
                      <a:lnTo>
                        <a:pt x="1963" y="5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9" name="Google Shape;2349;p35"/>
                <p:cNvSpPr/>
                <p:nvPr/>
              </p:nvSpPr>
              <p:spPr>
                <a:xfrm>
                  <a:off x="763048" y="1594473"/>
                  <a:ext cx="261668" cy="43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8" h="8825" extrusionOk="0">
                      <a:moveTo>
                        <a:pt x="0" y="1"/>
                      </a:moveTo>
                      <a:lnTo>
                        <a:pt x="0" y="447"/>
                      </a:lnTo>
                      <a:lnTo>
                        <a:pt x="0" y="8028"/>
                      </a:lnTo>
                      <a:lnTo>
                        <a:pt x="3478" y="8456"/>
                      </a:lnTo>
                      <a:lnTo>
                        <a:pt x="5298" y="8825"/>
                      </a:lnTo>
                      <a:lnTo>
                        <a:pt x="5298" y="85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0" name="Google Shape;2350;p35"/>
                <p:cNvSpPr/>
                <p:nvPr/>
              </p:nvSpPr>
              <p:spPr>
                <a:xfrm>
                  <a:off x="971816" y="1916982"/>
                  <a:ext cx="80654" cy="12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" h="250" extrusionOk="0">
                      <a:moveTo>
                        <a:pt x="0" y="0"/>
                      </a:moveTo>
                      <a:lnTo>
                        <a:pt x="0" y="250"/>
                      </a:lnTo>
                      <a:lnTo>
                        <a:pt x="1633" y="250"/>
                      </a:lnTo>
                      <a:lnTo>
                        <a:pt x="1633" y="1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1" name="Google Shape;2351;p35"/>
                <p:cNvSpPr/>
                <p:nvPr/>
              </p:nvSpPr>
              <p:spPr>
                <a:xfrm>
                  <a:off x="806214" y="1612994"/>
                  <a:ext cx="134785" cy="33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675" extrusionOk="0">
                      <a:moveTo>
                        <a:pt x="0" y="0"/>
                      </a:moveTo>
                      <a:lnTo>
                        <a:pt x="0" y="339"/>
                      </a:lnTo>
                      <a:lnTo>
                        <a:pt x="2729" y="675"/>
                      </a:lnTo>
                      <a:lnTo>
                        <a:pt x="2729" y="3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35"/>
                <p:cNvSpPr/>
                <p:nvPr/>
              </p:nvSpPr>
              <p:spPr>
                <a:xfrm>
                  <a:off x="978187" y="1807092"/>
                  <a:ext cx="26029" cy="107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2181" extrusionOk="0">
                      <a:moveTo>
                        <a:pt x="527" y="1"/>
                      </a:moveTo>
                      <a:lnTo>
                        <a:pt x="1" y="108"/>
                      </a:lnTo>
                      <a:lnTo>
                        <a:pt x="1" y="2181"/>
                      </a:lnTo>
                      <a:lnTo>
                        <a:pt x="527" y="2181"/>
                      </a:lnTo>
                      <a:lnTo>
                        <a:pt x="527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35"/>
                <p:cNvSpPr/>
                <p:nvPr/>
              </p:nvSpPr>
              <p:spPr>
                <a:xfrm>
                  <a:off x="978187" y="1810302"/>
                  <a:ext cx="26029" cy="104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2116" extrusionOk="0">
                      <a:moveTo>
                        <a:pt x="212" y="0"/>
                      </a:moveTo>
                      <a:lnTo>
                        <a:pt x="1" y="43"/>
                      </a:lnTo>
                      <a:lnTo>
                        <a:pt x="1" y="2116"/>
                      </a:lnTo>
                      <a:lnTo>
                        <a:pt x="527" y="2116"/>
                      </a:lnTo>
                      <a:lnTo>
                        <a:pt x="527" y="1964"/>
                      </a:lnTo>
                      <a:lnTo>
                        <a:pt x="212" y="1964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35"/>
                <p:cNvSpPr/>
                <p:nvPr/>
              </p:nvSpPr>
              <p:spPr>
                <a:xfrm>
                  <a:off x="893435" y="1799486"/>
                  <a:ext cx="25979" cy="112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2284" extrusionOk="0">
                      <a:moveTo>
                        <a:pt x="1" y="1"/>
                      </a:moveTo>
                      <a:lnTo>
                        <a:pt x="1" y="2283"/>
                      </a:lnTo>
                      <a:lnTo>
                        <a:pt x="526" y="2283"/>
                      </a:lnTo>
                      <a:lnTo>
                        <a:pt x="526" y="1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2355;p35"/>
                <p:cNvSpPr/>
                <p:nvPr/>
              </p:nvSpPr>
              <p:spPr>
                <a:xfrm>
                  <a:off x="893435" y="1802893"/>
                  <a:ext cx="25979" cy="10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2215" extrusionOk="0">
                      <a:moveTo>
                        <a:pt x="351" y="1"/>
                      </a:moveTo>
                      <a:lnTo>
                        <a:pt x="351" y="2056"/>
                      </a:lnTo>
                      <a:lnTo>
                        <a:pt x="1" y="2056"/>
                      </a:lnTo>
                      <a:lnTo>
                        <a:pt x="1" y="2214"/>
                      </a:lnTo>
                      <a:lnTo>
                        <a:pt x="526" y="2214"/>
                      </a:lnTo>
                      <a:lnTo>
                        <a:pt x="526" y="35"/>
                      </a:lnTo>
                      <a:lnTo>
                        <a:pt x="35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6" name="Google Shape;2356;p35"/>
                <p:cNvSpPr/>
                <p:nvPr/>
              </p:nvSpPr>
              <p:spPr>
                <a:xfrm>
                  <a:off x="815006" y="1794497"/>
                  <a:ext cx="26078" cy="112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2284" extrusionOk="0">
                      <a:moveTo>
                        <a:pt x="1" y="0"/>
                      </a:moveTo>
                      <a:lnTo>
                        <a:pt x="1" y="2284"/>
                      </a:lnTo>
                      <a:lnTo>
                        <a:pt x="527" y="2284"/>
                      </a:lnTo>
                      <a:lnTo>
                        <a:pt x="527" y="10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7" name="Google Shape;2357;p35"/>
                <p:cNvSpPr/>
                <p:nvPr/>
              </p:nvSpPr>
              <p:spPr>
                <a:xfrm>
                  <a:off x="815006" y="1798448"/>
                  <a:ext cx="26078" cy="10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2204" extrusionOk="0">
                      <a:moveTo>
                        <a:pt x="407" y="1"/>
                      </a:moveTo>
                      <a:lnTo>
                        <a:pt x="407" y="2017"/>
                      </a:lnTo>
                      <a:lnTo>
                        <a:pt x="1" y="2017"/>
                      </a:lnTo>
                      <a:lnTo>
                        <a:pt x="1" y="2204"/>
                      </a:lnTo>
                      <a:lnTo>
                        <a:pt x="527" y="2204"/>
                      </a:lnTo>
                      <a:lnTo>
                        <a:pt x="527" y="24"/>
                      </a:lnTo>
                      <a:lnTo>
                        <a:pt x="407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8" name="Google Shape;2358;p35"/>
                <p:cNvSpPr/>
                <p:nvPr/>
              </p:nvSpPr>
              <p:spPr>
                <a:xfrm>
                  <a:off x="815006" y="1933724"/>
                  <a:ext cx="26078" cy="51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052" extrusionOk="0">
                      <a:moveTo>
                        <a:pt x="1" y="0"/>
                      </a:moveTo>
                      <a:lnTo>
                        <a:pt x="1" y="1052"/>
                      </a:lnTo>
                      <a:lnTo>
                        <a:pt x="527" y="1052"/>
                      </a:lnTo>
                      <a:lnTo>
                        <a:pt x="527" y="4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9" name="Google Shape;2359;p35"/>
                <p:cNvSpPr/>
                <p:nvPr/>
              </p:nvSpPr>
              <p:spPr>
                <a:xfrm>
                  <a:off x="815006" y="1935502"/>
                  <a:ext cx="26078" cy="5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016" extrusionOk="0">
                      <a:moveTo>
                        <a:pt x="404" y="1"/>
                      </a:moveTo>
                      <a:lnTo>
                        <a:pt x="404" y="840"/>
                      </a:lnTo>
                      <a:lnTo>
                        <a:pt x="1" y="840"/>
                      </a:lnTo>
                      <a:lnTo>
                        <a:pt x="1" y="1016"/>
                      </a:lnTo>
                      <a:lnTo>
                        <a:pt x="527" y="1016"/>
                      </a:lnTo>
                      <a:lnTo>
                        <a:pt x="527" y="12"/>
                      </a:lnTo>
                      <a:lnTo>
                        <a:pt x="404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0" name="Google Shape;2360;p35"/>
                <p:cNvSpPr/>
                <p:nvPr/>
              </p:nvSpPr>
              <p:spPr>
                <a:xfrm>
                  <a:off x="893830" y="1935008"/>
                  <a:ext cx="26029" cy="69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1401" extrusionOk="0">
                      <a:moveTo>
                        <a:pt x="0" y="1"/>
                      </a:moveTo>
                      <a:lnTo>
                        <a:pt x="0" y="1400"/>
                      </a:lnTo>
                      <a:lnTo>
                        <a:pt x="527" y="1400"/>
                      </a:lnTo>
                      <a:lnTo>
                        <a:pt x="527" y="6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1" name="Google Shape;2361;p35"/>
                <p:cNvSpPr/>
                <p:nvPr/>
              </p:nvSpPr>
              <p:spPr>
                <a:xfrm>
                  <a:off x="893830" y="1937577"/>
                  <a:ext cx="26029" cy="66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1349" extrusionOk="0">
                      <a:moveTo>
                        <a:pt x="387" y="0"/>
                      </a:moveTo>
                      <a:lnTo>
                        <a:pt x="387" y="1210"/>
                      </a:lnTo>
                      <a:lnTo>
                        <a:pt x="0" y="1210"/>
                      </a:lnTo>
                      <a:lnTo>
                        <a:pt x="0" y="1348"/>
                      </a:lnTo>
                      <a:lnTo>
                        <a:pt x="527" y="1348"/>
                      </a:lnTo>
                      <a:lnTo>
                        <a:pt x="527" y="1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2" name="Google Shape;2362;p35"/>
                <p:cNvSpPr/>
                <p:nvPr/>
              </p:nvSpPr>
              <p:spPr>
                <a:xfrm>
                  <a:off x="893435" y="1645491"/>
                  <a:ext cx="25979" cy="11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2270" extrusionOk="0">
                      <a:moveTo>
                        <a:pt x="1" y="0"/>
                      </a:moveTo>
                      <a:lnTo>
                        <a:pt x="1" y="2225"/>
                      </a:lnTo>
                      <a:lnTo>
                        <a:pt x="526" y="2269"/>
                      </a:lnTo>
                      <a:lnTo>
                        <a:pt x="526" y="1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3" name="Google Shape;2363;p35"/>
                <p:cNvSpPr/>
                <p:nvPr/>
              </p:nvSpPr>
              <p:spPr>
                <a:xfrm>
                  <a:off x="911709" y="1648998"/>
                  <a:ext cx="7705" cy="108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2199" extrusionOk="0">
                      <a:moveTo>
                        <a:pt x="1" y="0"/>
                      </a:moveTo>
                      <a:lnTo>
                        <a:pt x="1" y="2178"/>
                      </a:lnTo>
                      <a:lnTo>
                        <a:pt x="156" y="2198"/>
                      </a:lnTo>
                      <a:lnTo>
                        <a:pt x="156" y="3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4" name="Google Shape;2364;p35"/>
                <p:cNvSpPr/>
                <p:nvPr/>
              </p:nvSpPr>
              <p:spPr>
                <a:xfrm>
                  <a:off x="815006" y="1637639"/>
                  <a:ext cx="26078" cy="112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2285" extrusionOk="0">
                      <a:moveTo>
                        <a:pt x="1" y="1"/>
                      </a:moveTo>
                      <a:lnTo>
                        <a:pt x="1" y="2284"/>
                      </a:lnTo>
                      <a:lnTo>
                        <a:pt x="527" y="2284"/>
                      </a:lnTo>
                      <a:lnTo>
                        <a:pt x="527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5" name="Google Shape;2365;p35"/>
                <p:cNvSpPr/>
                <p:nvPr/>
              </p:nvSpPr>
              <p:spPr>
                <a:xfrm>
                  <a:off x="833823" y="1641392"/>
                  <a:ext cx="7260" cy="109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209" extrusionOk="0">
                      <a:moveTo>
                        <a:pt x="0" y="1"/>
                      </a:moveTo>
                      <a:lnTo>
                        <a:pt x="0" y="2208"/>
                      </a:lnTo>
                      <a:lnTo>
                        <a:pt x="146" y="2208"/>
                      </a:lnTo>
                      <a:lnTo>
                        <a:pt x="146" y="3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6" name="Google Shape;2366;p35"/>
                <p:cNvSpPr/>
                <p:nvPr/>
              </p:nvSpPr>
              <p:spPr>
                <a:xfrm>
                  <a:off x="841034" y="1750443"/>
                  <a:ext cx="130834" cy="22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" h="459" extrusionOk="0">
                      <a:moveTo>
                        <a:pt x="0" y="0"/>
                      </a:moveTo>
                      <a:lnTo>
                        <a:pt x="0" y="321"/>
                      </a:lnTo>
                      <a:lnTo>
                        <a:pt x="2648" y="459"/>
                      </a:lnTo>
                      <a:lnTo>
                        <a:pt x="2648" y="2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7" name="Google Shape;2367;p35"/>
                <p:cNvSpPr/>
                <p:nvPr/>
              </p:nvSpPr>
              <p:spPr>
                <a:xfrm>
                  <a:off x="1089016" y="2038478"/>
                  <a:ext cx="173606" cy="100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5" h="2035" extrusionOk="0">
                      <a:moveTo>
                        <a:pt x="3104" y="1"/>
                      </a:moveTo>
                      <a:lnTo>
                        <a:pt x="2695" y="68"/>
                      </a:lnTo>
                      <a:lnTo>
                        <a:pt x="2578" y="887"/>
                      </a:lnTo>
                      <a:lnTo>
                        <a:pt x="0" y="573"/>
                      </a:lnTo>
                      <a:lnTo>
                        <a:pt x="0" y="573"/>
                      </a:lnTo>
                      <a:lnTo>
                        <a:pt x="270" y="1660"/>
                      </a:lnTo>
                      <a:lnTo>
                        <a:pt x="371" y="2035"/>
                      </a:lnTo>
                      <a:lnTo>
                        <a:pt x="3515" y="2035"/>
                      </a:lnTo>
                      <a:lnTo>
                        <a:pt x="3515" y="440"/>
                      </a:lnTo>
                      <a:lnTo>
                        <a:pt x="31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8" name="Google Shape;2368;p35"/>
                <p:cNvSpPr/>
                <p:nvPr/>
              </p:nvSpPr>
              <p:spPr>
                <a:xfrm>
                  <a:off x="1242319" y="1994818"/>
                  <a:ext cx="106139" cy="43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" h="885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2149" y="885"/>
                      </a:lnTo>
                      <a:lnTo>
                        <a:pt x="214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35"/>
                <p:cNvSpPr/>
                <p:nvPr/>
              </p:nvSpPr>
              <p:spPr>
                <a:xfrm>
                  <a:off x="1314526" y="2038478"/>
                  <a:ext cx="29782" cy="2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591" extrusionOk="0">
                      <a:moveTo>
                        <a:pt x="0" y="1"/>
                      </a:moveTo>
                      <a:lnTo>
                        <a:pt x="0" y="507"/>
                      </a:lnTo>
                      <a:lnTo>
                        <a:pt x="602" y="591"/>
                      </a:lnTo>
                      <a:lnTo>
                        <a:pt x="6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35"/>
                <p:cNvSpPr/>
                <p:nvPr/>
              </p:nvSpPr>
              <p:spPr>
                <a:xfrm>
                  <a:off x="1246270" y="2038478"/>
                  <a:ext cx="23411" cy="18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383" extrusionOk="0">
                      <a:moveTo>
                        <a:pt x="1" y="1"/>
                      </a:moveTo>
                      <a:lnTo>
                        <a:pt x="1" y="322"/>
                      </a:lnTo>
                      <a:lnTo>
                        <a:pt x="473" y="382"/>
                      </a:lnTo>
                      <a:lnTo>
                        <a:pt x="4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35"/>
                <p:cNvSpPr/>
                <p:nvPr/>
              </p:nvSpPr>
              <p:spPr>
                <a:xfrm>
                  <a:off x="1242319" y="1929230"/>
                  <a:ext cx="106139" cy="2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" h="465" extrusionOk="0">
                      <a:moveTo>
                        <a:pt x="0" y="1"/>
                      </a:moveTo>
                      <a:lnTo>
                        <a:pt x="0" y="465"/>
                      </a:lnTo>
                      <a:lnTo>
                        <a:pt x="2149" y="465"/>
                      </a:lnTo>
                      <a:lnTo>
                        <a:pt x="214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35"/>
                <p:cNvSpPr/>
                <p:nvPr/>
              </p:nvSpPr>
              <p:spPr>
                <a:xfrm>
                  <a:off x="1097807" y="1637639"/>
                  <a:ext cx="144565" cy="46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9384" extrusionOk="0">
                      <a:moveTo>
                        <a:pt x="215" y="1"/>
                      </a:moveTo>
                      <a:lnTo>
                        <a:pt x="0" y="8848"/>
                      </a:lnTo>
                      <a:lnTo>
                        <a:pt x="2926" y="9384"/>
                      </a:lnTo>
                      <a:lnTo>
                        <a:pt x="2926" y="964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35"/>
                <p:cNvSpPr/>
                <p:nvPr/>
              </p:nvSpPr>
              <p:spPr>
                <a:xfrm>
                  <a:off x="1120724" y="1766296"/>
                  <a:ext cx="32202" cy="11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242" extrusionOk="0">
                      <a:moveTo>
                        <a:pt x="0" y="0"/>
                      </a:moveTo>
                      <a:lnTo>
                        <a:pt x="0" y="241"/>
                      </a:lnTo>
                      <a:lnTo>
                        <a:pt x="651" y="241"/>
                      </a:lnTo>
                      <a:lnTo>
                        <a:pt x="6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35"/>
                <p:cNvSpPr/>
                <p:nvPr/>
              </p:nvSpPr>
              <p:spPr>
                <a:xfrm>
                  <a:off x="1152876" y="1766296"/>
                  <a:ext cx="124265" cy="23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6" h="469" extrusionOk="0">
                      <a:moveTo>
                        <a:pt x="0" y="0"/>
                      </a:moveTo>
                      <a:lnTo>
                        <a:pt x="0" y="241"/>
                      </a:lnTo>
                      <a:lnTo>
                        <a:pt x="2516" y="469"/>
                      </a:lnTo>
                      <a:lnTo>
                        <a:pt x="2516" y="2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35"/>
                <p:cNvSpPr/>
                <p:nvPr/>
              </p:nvSpPr>
              <p:spPr>
                <a:xfrm>
                  <a:off x="1176533" y="2041787"/>
                  <a:ext cx="14224" cy="49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1010" extrusionOk="0">
                      <a:moveTo>
                        <a:pt x="1" y="1"/>
                      </a:moveTo>
                      <a:lnTo>
                        <a:pt x="1" y="958"/>
                      </a:lnTo>
                      <a:lnTo>
                        <a:pt x="287" y="1010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35"/>
                <p:cNvSpPr/>
                <p:nvPr/>
              </p:nvSpPr>
              <p:spPr>
                <a:xfrm>
                  <a:off x="1125119" y="2035860"/>
                  <a:ext cx="14570" cy="46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941" extrusionOk="0">
                      <a:moveTo>
                        <a:pt x="0" y="0"/>
                      </a:moveTo>
                      <a:lnTo>
                        <a:pt x="0" y="887"/>
                      </a:lnTo>
                      <a:lnTo>
                        <a:pt x="295" y="940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35"/>
                <p:cNvSpPr/>
                <p:nvPr/>
              </p:nvSpPr>
              <p:spPr>
                <a:xfrm>
                  <a:off x="1130404" y="1645491"/>
                  <a:ext cx="139280" cy="62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1269" extrusionOk="0">
                      <a:moveTo>
                        <a:pt x="1" y="0"/>
                      </a:moveTo>
                      <a:lnTo>
                        <a:pt x="935" y="984"/>
                      </a:lnTo>
                      <a:lnTo>
                        <a:pt x="2819" y="1269"/>
                      </a:lnTo>
                      <a:lnTo>
                        <a:pt x="2141" y="63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35"/>
                <p:cNvSpPr/>
                <p:nvPr/>
              </p:nvSpPr>
              <p:spPr>
                <a:xfrm>
                  <a:off x="1108179" y="1637639"/>
                  <a:ext cx="134193" cy="6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" h="1345" extrusionOk="0">
                      <a:moveTo>
                        <a:pt x="5" y="1"/>
                      </a:moveTo>
                      <a:lnTo>
                        <a:pt x="0" y="176"/>
                      </a:lnTo>
                      <a:lnTo>
                        <a:pt x="734" y="1132"/>
                      </a:lnTo>
                      <a:lnTo>
                        <a:pt x="2716" y="1344"/>
                      </a:lnTo>
                      <a:lnTo>
                        <a:pt x="1385" y="1143"/>
                      </a:lnTo>
                      <a:lnTo>
                        <a:pt x="451" y="159"/>
                      </a:ln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35"/>
                <p:cNvSpPr/>
                <p:nvPr/>
              </p:nvSpPr>
              <p:spPr>
                <a:xfrm>
                  <a:off x="1125119" y="1785657"/>
                  <a:ext cx="14570" cy="65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1322" extrusionOk="0">
                      <a:moveTo>
                        <a:pt x="0" y="1"/>
                      </a:moveTo>
                      <a:lnTo>
                        <a:pt x="0" y="1321"/>
                      </a:lnTo>
                      <a:lnTo>
                        <a:pt x="295" y="1321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35"/>
                <p:cNvSpPr/>
                <p:nvPr/>
              </p:nvSpPr>
              <p:spPr>
                <a:xfrm>
                  <a:off x="1176187" y="1785657"/>
                  <a:ext cx="14570" cy="65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1322" extrusionOk="0">
                      <a:moveTo>
                        <a:pt x="0" y="1"/>
                      </a:moveTo>
                      <a:lnTo>
                        <a:pt x="0" y="1321"/>
                      </a:lnTo>
                      <a:lnTo>
                        <a:pt x="294" y="1321"/>
                      </a:lnTo>
                      <a:lnTo>
                        <a:pt x="2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35"/>
                <p:cNvSpPr/>
                <p:nvPr/>
              </p:nvSpPr>
              <p:spPr>
                <a:xfrm>
                  <a:off x="1125119" y="1904387"/>
                  <a:ext cx="14570" cy="65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1320" extrusionOk="0">
                      <a:moveTo>
                        <a:pt x="0" y="1"/>
                      </a:moveTo>
                      <a:lnTo>
                        <a:pt x="0" y="1320"/>
                      </a:lnTo>
                      <a:lnTo>
                        <a:pt x="295" y="1320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35"/>
                <p:cNvSpPr/>
                <p:nvPr/>
              </p:nvSpPr>
              <p:spPr>
                <a:xfrm>
                  <a:off x="1125119" y="1904387"/>
                  <a:ext cx="14570" cy="65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1320" extrusionOk="0">
                      <a:moveTo>
                        <a:pt x="0" y="1"/>
                      </a:moveTo>
                      <a:lnTo>
                        <a:pt x="0" y="1320"/>
                      </a:lnTo>
                      <a:lnTo>
                        <a:pt x="295" y="1320"/>
                      </a:lnTo>
                      <a:lnTo>
                        <a:pt x="295" y="1232"/>
                      </a:lnTo>
                      <a:lnTo>
                        <a:pt x="92" y="1232"/>
                      </a:lnTo>
                      <a:lnTo>
                        <a:pt x="92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35"/>
                <p:cNvSpPr/>
                <p:nvPr/>
              </p:nvSpPr>
              <p:spPr>
                <a:xfrm>
                  <a:off x="1176187" y="1785657"/>
                  <a:ext cx="14570" cy="65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1322" extrusionOk="0">
                      <a:moveTo>
                        <a:pt x="0" y="1"/>
                      </a:moveTo>
                      <a:lnTo>
                        <a:pt x="0" y="1321"/>
                      </a:lnTo>
                      <a:lnTo>
                        <a:pt x="294" y="1321"/>
                      </a:lnTo>
                      <a:lnTo>
                        <a:pt x="294" y="1252"/>
                      </a:lnTo>
                      <a:lnTo>
                        <a:pt x="59" y="1252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35"/>
                <p:cNvSpPr/>
                <p:nvPr/>
              </p:nvSpPr>
              <p:spPr>
                <a:xfrm>
                  <a:off x="1125119" y="1785657"/>
                  <a:ext cx="14570" cy="65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1322" extrusionOk="0">
                      <a:moveTo>
                        <a:pt x="0" y="1"/>
                      </a:moveTo>
                      <a:lnTo>
                        <a:pt x="0" y="1321"/>
                      </a:lnTo>
                      <a:lnTo>
                        <a:pt x="295" y="1321"/>
                      </a:lnTo>
                      <a:lnTo>
                        <a:pt x="295" y="1252"/>
                      </a:lnTo>
                      <a:lnTo>
                        <a:pt x="54" y="1260"/>
                      </a:lnTo>
                      <a:lnTo>
                        <a:pt x="38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85" name="Google Shape;2385;p35"/>
                <p:cNvGrpSpPr/>
                <p:nvPr/>
              </p:nvGrpSpPr>
              <p:grpSpPr>
                <a:xfrm>
                  <a:off x="557590" y="1972248"/>
                  <a:ext cx="222453" cy="131723"/>
                  <a:chOff x="557590" y="2353248"/>
                  <a:chExt cx="222453" cy="131723"/>
                </a:xfrm>
              </p:grpSpPr>
              <p:sp>
                <p:nvSpPr>
                  <p:cNvPr id="2386" name="Google Shape;2386;p35"/>
                  <p:cNvSpPr/>
                  <p:nvPr/>
                </p:nvSpPr>
                <p:spPr>
                  <a:xfrm>
                    <a:off x="557590" y="2360508"/>
                    <a:ext cx="222453" cy="1244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4" h="2520" extrusionOk="0">
                        <a:moveTo>
                          <a:pt x="3494" y="1"/>
                        </a:moveTo>
                        <a:cubicBezTo>
                          <a:pt x="3184" y="12"/>
                          <a:pt x="2915" y="207"/>
                          <a:pt x="2667" y="393"/>
                        </a:cubicBezTo>
                        <a:cubicBezTo>
                          <a:pt x="2610" y="282"/>
                          <a:pt x="2483" y="242"/>
                          <a:pt x="2353" y="242"/>
                        </a:cubicBezTo>
                        <a:cubicBezTo>
                          <a:pt x="2300" y="242"/>
                          <a:pt x="2247" y="249"/>
                          <a:pt x="2198" y="259"/>
                        </a:cubicBezTo>
                        <a:cubicBezTo>
                          <a:pt x="2077" y="286"/>
                          <a:pt x="1950" y="328"/>
                          <a:pt x="1828" y="328"/>
                        </a:cubicBezTo>
                        <a:cubicBezTo>
                          <a:pt x="1779" y="328"/>
                          <a:pt x="1730" y="321"/>
                          <a:pt x="1683" y="303"/>
                        </a:cubicBezTo>
                        <a:cubicBezTo>
                          <a:pt x="1637" y="286"/>
                          <a:pt x="1579" y="265"/>
                          <a:pt x="1533" y="265"/>
                        </a:cubicBezTo>
                        <a:cubicBezTo>
                          <a:pt x="1497" y="265"/>
                          <a:pt x="1468" y="278"/>
                          <a:pt x="1457" y="313"/>
                        </a:cubicBezTo>
                        <a:cubicBezTo>
                          <a:pt x="1456" y="411"/>
                          <a:pt x="1456" y="508"/>
                          <a:pt x="1455" y="606"/>
                        </a:cubicBezTo>
                        <a:cubicBezTo>
                          <a:pt x="1417" y="574"/>
                          <a:pt x="1369" y="559"/>
                          <a:pt x="1320" y="559"/>
                        </a:cubicBezTo>
                        <a:cubicBezTo>
                          <a:pt x="1202" y="559"/>
                          <a:pt x="1078" y="644"/>
                          <a:pt x="1066" y="765"/>
                        </a:cubicBezTo>
                        <a:cubicBezTo>
                          <a:pt x="1038" y="740"/>
                          <a:pt x="1001" y="727"/>
                          <a:pt x="963" y="727"/>
                        </a:cubicBezTo>
                        <a:cubicBezTo>
                          <a:pt x="941" y="727"/>
                          <a:pt x="918" y="732"/>
                          <a:pt x="898" y="742"/>
                        </a:cubicBezTo>
                        <a:cubicBezTo>
                          <a:pt x="846" y="888"/>
                          <a:pt x="780" y="1028"/>
                          <a:pt x="697" y="1158"/>
                        </a:cubicBezTo>
                        <a:lnTo>
                          <a:pt x="200" y="1109"/>
                        </a:lnTo>
                        <a:cubicBezTo>
                          <a:pt x="145" y="1187"/>
                          <a:pt x="135" y="1296"/>
                          <a:pt x="177" y="1382"/>
                        </a:cubicBezTo>
                        <a:cubicBezTo>
                          <a:pt x="118" y="1395"/>
                          <a:pt x="59" y="1408"/>
                          <a:pt x="0" y="1420"/>
                        </a:cubicBezTo>
                        <a:cubicBezTo>
                          <a:pt x="95" y="1543"/>
                          <a:pt x="53" y="1717"/>
                          <a:pt x="82" y="1868"/>
                        </a:cubicBezTo>
                        <a:cubicBezTo>
                          <a:pt x="114" y="2040"/>
                          <a:pt x="249" y="2187"/>
                          <a:pt x="416" y="2234"/>
                        </a:cubicBezTo>
                        <a:cubicBezTo>
                          <a:pt x="413" y="2234"/>
                          <a:pt x="410" y="2234"/>
                          <a:pt x="408" y="2234"/>
                        </a:cubicBezTo>
                        <a:cubicBezTo>
                          <a:pt x="351" y="2234"/>
                          <a:pt x="320" y="2320"/>
                          <a:pt x="353" y="2371"/>
                        </a:cubicBezTo>
                        <a:cubicBezTo>
                          <a:pt x="387" y="2425"/>
                          <a:pt x="455" y="2442"/>
                          <a:pt x="519" y="2452"/>
                        </a:cubicBezTo>
                        <a:cubicBezTo>
                          <a:pt x="598" y="2464"/>
                          <a:pt x="679" y="2470"/>
                          <a:pt x="760" y="2470"/>
                        </a:cubicBezTo>
                        <a:cubicBezTo>
                          <a:pt x="848" y="2470"/>
                          <a:pt x="936" y="2463"/>
                          <a:pt x="1023" y="2448"/>
                        </a:cubicBezTo>
                        <a:cubicBezTo>
                          <a:pt x="1094" y="2499"/>
                          <a:pt x="1174" y="2519"/>
                          <a:pt x="1257" y="2519"/>
                        </a:cubicBezTo>
                        <a:cubicBezTo>
                          <a:pt x="1434" y="2519"/>
                          <a:pt x="1626" y="2427"/>
                          <a:pt x="1786" y="2334"/>
                        </a:cubicBezTo>
                        <a:cubicBezTo>
                          <a:pt x="1933" y="2422"/>
                          <a:pt x="2104" y="2467"/>
                          <a:pt x="2275" y="2467"/>
                        </a:cubicBezTo>
                        <a:cubicBezTo>
                          <a:pt x="2344" y="2467"/>
                          <a:pt x="2413" y="2460"/>
                          <a:pt x="2480" y="2445"/>
                        </a:cubicBezTo>
                        <a:cubicBezTo>
                          <a:pt x="2556" y="2427"/>
                          <a:pt x="2633" y="2400"/>
                          <a:pt x="2709" y="2400"/>
                        </a:cubicBezTo>
                        <a:cubicBezTo>
                          <a:pt x="2728" y="2400"/>
                          <a:pt x="2747" y="2402"/>
                          <a:pt x="2765" y="2406"/>
                        </a:cubicBezTo>
                        <a:cubicBezTo>
                          <a:pt x="2824" y="2417"/>
                          <a:pt x="2877" y="2448"/>
                          <a:pt x="2934" y="2465"/>
                        </a:cubicBezTo>
                        <a:cubicBezTo>
                          <a:pt x="2970" y="2475"/>
                          <a:pt x="3008" y="2479"/>
                          <a:pt x="3046" y="2479"/>
                        </a:cubicBezTo>
                        <a:cubicBezTo>
                          <a:pt x="3104" y="2479"/>
                          <a:pt x="3163" y="2470"/>
                          <a:pt x="3220" y="2460"/>
                        </a:cubicBezTo>
                        <a:cubicBezTo>
                          <a:pt x="3550" y="2406"/>
                          <a:pt x="3880" y="2351"/>
                          <a:pt x="4210" y="2298"/>
                        </a:cubicBezTo>
                        <a:cubicBezTo>
                          <a:pt x="4264" y="2232"/>
                          <a:pt x="4285" y="2140"/>
                          <a:pt x="4264" y="2058"/>
                        </a:cubicBezTo>
                        <a:cubicBezTo>
                          <a:pt x="4426" y="2036"/>
                          <a:pt x="4481" y="1777"/>
                          <a:pt x="4343" y="1690"/>
                        </a:cubicBezTo>
                        <a:cubicBezTo>
                          <a:pt x="4503" y="1621"/>
                          <a:pt x="4499" y="1398"/>
                          <a:pt x="4470" y="1226"/>
                        </a:cubicBezTo>
                        <a:cubicBezTo>
                          <a:pt x="4459" y="1163"/>
                          <a:pt x="4438" y="1086"/>
                          <a:pt x="4377" y="1067"/>
                        </a:cubicBezTo>
                        <a:cubicBezTo>
                          <a:pt x="4504" y="934"/>
                          <a:pt x="4374" y="675"/>
                          <a:pt x="4200" y="675"/>
                        </a:cubicBezTo>
                        <a:cubicBezTo>
                          <a:pt x="4188" y="675"/>
                          <a:pt x="4176" y="676"/>
                          <a:pt x="4164" y="679"/>
                        </a:cubicBezTo>
                        <a:cubicBezTo>
                          <a:pt x="4238" y="603"/>
                          <a:pt x="4149" y="479"/>
                          <a:pt x="4062" y="417"/>
                        </a:cubicBezTo>
                        <a:cubicBezTo>
                          <a:pt x="3897" y="298"/>
                          <a:pt x="3718" y="199"/>
                          <a:pt x="3530" y="121"/>
                        </a:cubicBezTo>
                        <a:cubicBezTo>
                          <a:pt x="3518" y="81"/>
                          <a:pt x="3506" y="41"/>
                          <a:pt x="3494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7" name="Google Shape;2387;p35"/>
                  <p:cNvSpPr/>
                  <p:nvPr/>
                </p:nvSpPr>
                <p:spPr>
                  <a:xfrm>
                    <a:off x="630785" y="2401550"/>
                    <a:ext cx="17533" cy="11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" h="234" extrusionOk="0">
                        <a:moveTo>
                          <a:pt x="158" y="0"/>
                        </a:moveTo>
                        <a:cubicBezTo>
                          <a:pt x="0" y="0"/>
                          <a:pt x="48" y="233"/>
                          <a:pt x="197" y="233"/>
                        </a:cubicBezTo>
                        <a:cubicBezTo>
                          <a:pt x="355" y="233"/>
                          <a:pt x="308" y="0"/>
                          <a:pt x="15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8" name="Google Shape;2388;p35"/>
                  <p:cNvSpPr/>
                  <p:nvPr/>
                </p:nvSpPr>
                <p:spPr>
                  <a:xfrm>
                    <a:off x="630044" y="2386437"/>
                    <a:ext cx="17583" cy="11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" h="234" extrusionOk="0">
                        <a:moveTo>
                          <a:pt x="158" y="1"/>
                        </a:moveTo>
                        <a:cubicBezTo>
                          <a:pt x="1" y="1"/>
                          <a:pt x="47" y="234"/>
                          <a:pt x="197" y="234"/>
                        </a:cubicBezTo>
                        <a:cubicBezTo>
                          <a:pt x="355" y="234"/>
                          <a:pt x="307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9" name="Google Shape;2389;p35"/>
                  <p:cNvSpPr/>
                  <p:nvPr/>
                </p:nvSpPr>
                <p:spPr>
                  <a:xfrm>
                    <a:off x="660220" y="2410637"/>
                    <a:ext cx="17583" cy="11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" h="233" extrusionOk="0">
                        <a:moveTo>
                          <a:pt x="158" y="0"/>
                        </a:moveTo>
                        <a:cubicBezTo>
                          <a:pt x="1" y="0"/>
                          <a:pt x="47" y="232"/>
                          <a:pt x="197" y="232"/>
                        </a:cubicBezTo>
                        <a:cubicBezTo>
                          <a:pt x="355" y="232"/>
                          <a:pt x="307" y="0"/>
                          <a:pt x="15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0" name="Google Shape;2390;p35"/>
                  <p:cNvSpPr/>
                  <p:nvPr/>
                </p:nvSpPr>
                <p:spPr>
                  <a:xfrm>
                    <a:off x="643379" y="2376658"/>
                    <a:ext cx="54033" cy="371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4" h="752" extrusionOk="0">
                        <a:moveTo>
                          <a:pt x="728" y="0"/>
                        </a:moveTo>
                        <a:cubicBezTo>
                          <a:pt x="620" y="0"/>
                          <a:pt x="610" y="107"/>
                          <a:pt x="660" y="176"/>
                        </a:cubicBezTo>
                        <a:cubicBezTo>
                          <a:pt x="644" y="181"/>
                          <a:pt x="629" y="190"/>
                          <a:pt x="620" y="201"/>
                        </a:cubicBezTo>
                        <a:cubicBezTo>
                          <a:pt x="599" y="158"/>
                          <a:pt x="557" y="123"/>
                          <a:pt x="499" y="123"/>
                        </a:cubicBezTo>
                        <a:cubicBezTo>
                          <a:pt x="340" y="123"/>
                          <a:pt x="388" y="355"/>
                          <a:pt x="538" y="355"/>
                        </a:cubicBezTo>
                        <a:cubicBezTo>
                          <a:pt x="575" y="355"/>
                          <a:pt x="599" y="342"/>
                          <a:pt x="615" y="323"/>
                        </a:cubicBezTo>
                        <a:cubicBezTo>
                          <a:pt x="625" y="343"/>
                          <a:pt x="641" y="361"/>
                          <a:pt x="660" y="374"/>
                        </a:cubicBezTo>
                        <a:cubicBezTo>
                          <a:pt x="640" y="362"/>
                          <a:pt x="618" y="352"/>
                          <a:pt x="590" y="352"/>
                        </a:cubicBezTo>
                        <a:cubicBezTo>
                          <a:pt x="558" y="352"/>
                          <a:pt x="536" y="362"/>
                          <a:pt x="520" y="377"/>
                        </a:cubicBezTo>
                        <a:cubicBezTo>
                          <a:pt x="504" y="371"/>
                          <a:pt x="487" y="367"/>
                          <a:pt x="469" y="367"/>
                        </a:cubicBezTo>
                        <a:cubicBezTo>
                          <a:pt x="405" y="367"/>
                          <a:pt x="376" y="404"/>
                          <a:pt x="372" y="449"/>
                        </a:cubicBezTo>
                        <a:cubicBezTo>
                          <a:pt x="364" y="448"/>
                          <a:pt x="356" y="444"/>
                          <a:pt x="346" y="444"/>
                        </a:cubicBezTo>
                        <a:cubicBezTo>
                          <a:pt x="327" y="444"/>
                          <a:pt x="311" y="448"/>
                          <a:pt x="298" y="453"/>
                        </a:cubicBezTo>
                        <a:cubicBezTo>
                          <a:pt x="287" y="439"/>
                          <a:pt x="274" y="425"/>
                          <a:pt x="257" y="416"/>
                        </a:cubicBezTo>
                        <a:cubicBezTo>
                          <a:pt x="282" y="368"/>
                          <a:pt x="261" y="296"/>
                          <a:pt x="209" y="257"/>
                        </a:cubicBezTo>
                        <a:lnTo>
                          <a:pt x="209" y="257"/>
                        </a:lnTo>
                        <a:cubicBezTo>
                          <a:pt x="229" y="269"/>
                          <a:pt x="251" y="279"/>
                          <a:pt x="278" y="279"/>
                        </a:cubicBezTo>
                        <a:cubicBezTo>
                          <a:pt x="436" y="279"/>
                          <a:pt x="388" y="46"/>
                          <a:pt x="239" y="46"/>
                        </a:cubicBezTo>
                        <a:cubicBezTo>
                          <a:pt x="116" y="46"/>
                          <a:pt x="119" y="184"/>
                          <a:pt x="194" y="248"/>
                        </a:cubicBezTo>
                        <a:cubicBezTo>
                          <a:pt x="177" y="238"/>
                          <a:pt x="156" y="230"/>
                          <a:pt x="132" y="230"/>
                        </a:cubicBezTo>
                        <a:cubicBezTo>
                          <a:pt x="0" y="230"/>
                          <a:pt x="13" y="391"/>
                          <a:pt x="107" y="444"/>
                        </a:cubicBezTo>
                        <a:cubicBezTo>
                          <a:pt x="72" y="511"/>
                          <a:pt x="125" y="630"/>
                          <a:pt x="232" y="630"/>
                        </a:cubicBezTo>
                        <a:cubicBezTo>
                          <a:pt x="251" y="630"/>
                          <a:pt x="266" y="626"/>
                          <a:pt x="279" y="620"/>
                        </a:cubicBezTo>
                        <a:cubicBezTo>
                          <a:pt x="303" y="652"/>
                          <a:pt x="338" y="676"/>
                          <a:pt x="385" y="676"/>
                        </a:cubicBezTo>
                        <a:cubicBezTo>
                          <a:pt x="449" y="676"/>
                          <a:pt x="478" y="639"/>
                          <a:pt x="481" y="595"/>
                        </a:cubicBezTo>
                        <a:cubicBezTo>
                          <a:pt x="490" y="596"/>
                          <a:pt x="498" y="599"/>
                          <a:pt x="508" y="599"/>
                        </a:cubicBezTo>
                        <a:cubicBezTo>
                          <a:pt x="540" y="599"/>
                          <a:pt x="561" y="588"/>
                          <a:pt x="577" y="574"/>
                        </a:cubicBezTo>
                        <a:lnTo>
                          <a:pt x="578" y="574"/>
                        </a:lnTo>
                        <a:cubicBezTo>
                          <a:pt x="550" y="643"/>
                          <a:pt x="602" y="752"/>
                          <a:pt x="706" y="752"/>
                        </a:cubicBezTo>
                        <a:cubicBezTo>
                          <a:pt x="821" y="752"/>
                          <a:pt x="827" y="630"/>
                          <a:pt x="764" y="564"/>
                        </a:cubicBezTo>
                        <a:lnTo>
                          <a:pt x="764" y="564"/>
                        </a:lnTo>
                        <a:cubicBezTo>
                          <a:pt x="771" y="565"/>
                          <a:pt x="775" y="569"/>
                          <a:pt x="782" y="569"/>
                        </a:cubicBezTo>
                        <a:cubicBezTo>
                          <a:pt x="823" y="569"/>
                          <a:pt x="849" y="554"/>
                          <a:pt x="864" y="531"/>
                        </a:cubicBezTo>
                        <a:cubicBezTo>
                          <a:pt x="885" y="543"/>
                          <a:pt x="907" y="554"/>
                          <a:pt x="935" y="554"/>
                        </a:cubicBezTo>
                        <a:cubicBezTo>
                          <a:pt x="1077" y="554"/>
                          <a:pt x="1053" y="367"/>
                          <a:pt x="937" y="329"/>
                        </a:cubicBezTo>
                        <a:cubicBezTo>
                          <a:pt x="917" y="316"/>
                          <a:pt x="893" y="306"/>
                          <a:pt x="866" y="306"/>
                        </a:cubicBezTo>
                        <a:cubicBezTo>
                          <a:pt x="852" y="306"/>
                          <a:pt x="843" y="310"/>
                          <a:pt x="833" y="313"/>
                        </a:cubicBezTo>
                        <a:cubicBezTo>
                          <a:pt x="834" y="284"/>
                          <a:pt x="823" y="251"/>
                          <a:pt x="804" y="226"/>
                        </a:cubicBezTo>
                        <a:cubicBezTo>
                          <a:pt x="815" y="222"/>
                          <a:pt x="824" y="217"/>
                          <a:pt x="832" y="211"/>
                        </a:cubicBezTo>
                        <a:cubicBezTo>
                          <a:pt x="856" y="240"/>
                          <a:pt x="890" y="264"/>
                          <a:pt x="936" y="264"/>
                        </a:cubicBezTo>
                        <a:cubicBezTo>
                          <a:pt x="1093" y="264"/>
                          <a:pt x="1046" y="32"/>
                          <a:pt x="896" y="32"/>
                        </a:cubicBezTo>
                        <a:cubicBezTo>
                          <a:pt x="868" y="32"/>
                          <a:pt x="848" y="41"/>
                          <a:pt x="832" y="53"/>
                        </a:cubicBezTo>
                        <a:cubicBezTo>
                          <a:pt x="808" y="23"/>
                          <a:pt x="774" y="0"/>
                          <a:pt x="72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1" name="Google Shape;2391;p35"/>
                  <p:cNvSpPr/>
                  <p:nvPr/>
                </p:nvSpPr>
                <p:spPr>
                  <a:xfrm>
                    <a:off x="581741" y="2408365"/>
                    <a:ext cx="26918" cy="160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" h="325" extrusionOk="0">
                        <a:moveTo>
                          <a:pt x="158" y="1"/>
                        </a:moveTo>
                        <a:cubicBezTo>
                          <a:pt x="1" y="1"/>
                          <a:pt x="47" y="233"/>
                          <a:pt x="197" y="233"/>
                        </a:cubicBezTo>
                        <a:cubicBezTo>
                          <a:pt x="226" y="233"/>
                          <a:pt x="246" y="223"/>
                          <a:pt x="262" y="210"/>
                        </a:cubicBezTo>
                        <a:cubicBezTo>
                          <a:pt x="274" y="267"/>
                          <a:pt x="322" y="324"/>
                          <a:pt x="396" y="324"/>
                        </a:cubicBezTo>
                        <a:cubicBezTo>
                          <a:pt x="438" y="324"/>
                          <a:pt x="463" y="307"/>
                          <a:pt x="479" y="284"/>
                        </a:cubicBezTo>
                        <a:cubicBezTo>
                          <a:pt x="545" y="225"/>
                          <a:pt x="492" y="77"/>
                          <a:pt x="372" y="77"/>
                        </a:cubicBezTo>
                        <a:cubicBezTo>
                          <a:pt x="333" y="77"/>
                          <a:pt x="307" y="91"/>
                          <a:pt x="292" y="112"/>
                        </a:cubicBezTo>
                        <a:cubicBezTo>
                          <a:pt x="279" y="55"/>
                          <a:pt x="23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2" name="Google Shape;2392;p35"/>
                  <p:cNvSpPr/>
                  <p:nvPr/>
                </p:nvSpPr>
                <p:spPr>
                  <a:xfrm>
                    <a:off x="588063" y="2395524"/>
                    <a:ext cx="64652" cy="703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1425" extrusionOk="0">
                        <a:moveTo>
                          <a:pt x="290" y="1"/>
                        </a:moveTo>
                        <a:cubicBezTo>
                          <a:pt x="132" y="1"/>
                          <a:pt x="179" y="233"/>
                          <a:pt x="329" y="233"/>
                        </a:cubicBezTo>
                        <a:cubicBezTo>
                          <a:pt x="386" y="233"/>
                          <a:pt x="416" y="203"/>
                          <a:pt x="423" y="164"/>
                        </a:cubicBezTo>
                        <a:cubicBezTo>
                          <a:pt x="430" y="198"/>
                          <a:pt x="451" y="231"/>
                          <a:pt x="483" y="253"/>
                        </a:cubicBezTo>
                        <a:cubicBezTo>
                          <a:pt x="403" y="277"/>
                          <a:pt x="408" y="381"/>
                          <a:pt x="466" y="439"/>
                        </a:cubicBezTo>
                        <a:cubicBezTo>
                          <a:pt x="401" y="497"/>
                          <a:pt x="454" y="645"/>
                          <a:pt x="573" y="645"/>
                        </a:cubicBezTo>
                        <a:lnTo>
                          <a:pt x="582" y="645"/>
                        </a:lnTo>
                        <a:cubicBezTo>
                          <a:pt x="562" y="659"/>
                          <a:pt x="549" y="678"/>
                          <a:pt x="545" y="700"/>
                        </a:cubicBezTo>
                        <a:cubicBezTo>
                          <a:pt x="537" y="693"/>
                          <a:pt x="531" y="687"/>
                          <a:pt x="520" y="681"/>
                        </a:cubicBezTo>
                        <a:cubicBezTo>
                          <a:pt x="510" y="677"/>
                          <a:pt x="500" y="671"/>
                          <a:pt x="490" y="665"/>
                        </a:cubicBezTo>
                        <a:cubicBezTo>
                          <a:pt x="471" y="656"/>
                          <a:pt x="454" y="652"/>
                          <a:pt x="437" y="652"/>
                        </a:cubicBezTo>
                        <a:cubicBezTo>
                          <a:pt x="410" y="652"/>
                          <a:pt x="386" y="664"/>
                          <a:pt x="368" y="682"/>
                        </a:cubicBezTo>
                        <a:cubicBezTo>
                          <a:pt x="349" y="636"/>
                          <a:pt x="305" y="596"/>
                          <a:pt x="244" y="596"/>
                        </a:cubicBezTo>
                        <a:cubicBezTo>
                          <a:pt x="187" y="596"/>
                          <a:pt x="158" y="626"/>
                          <a:pt x="149" y="664"/>
                        </a:cubicBezTo>
                        <a:cubicBezTo>
                          <a:pt x="140" y="662"/>
                          <a:pt x="132" y="658"/>
                          <a:pt x="121" y="658"/>
                        </a:cubicBezTo>
                        <a:cubicBezTo>
                          <a:pt x="1" y="658"/>
                          <a:pt x="1" y="794"/>
                          <a:pt x="76" y="857"/>
                        </a:cubicBezTo>
                        <a:cubicBezTo>
                          <a:pt x="66" y="890"/>
                          <a:pt x="73" y="926"/>
                          <a:pt x="93" y="959"/>
                        </a:cubicBezTo>
                        <a:cubicBezTo>
                          <a:pt x="68" y="1028"/>
                          <a:pt x="120" y="1134"/>
                          <a:pt x="222" y="1134"/>
                        </a:cubicBezTo>
                        <a:cubicBezTo>
                          <a:pt x="264" y="1134"/>
                          <a:pt x="291" y="1117"/>
                          <a:pt x="305" y="1093"/>
                        </a:cubicBezTo>
                        <a:cubicBezTo>
                          <a:pt x="312" y="1089"/>
                          <a:pt x="322" y="1090"/>
                          <a:pt x="328" y="1086"/>
                        </a:cubicBezTo>
                        <a:cubicBezTo>
                          <a:pt x="345" y="1096"/>
                          <a:pt x="365" y="1104"/>
                          <a:pt x="390" y="1104"/>
                        </a:cubicBezTo>
                        <a:cubicBezTo>
                          <a:pt x="548" y="1104"/>
                          <a:pt x="500" y="872"/>
                          <a:pt x="351" y="872"/>
                        </a:cubicBezTo>
                        <a:cubicBezTo>
                          <a:pt x="326" y="872"/>
                          <a:pt x="308" y="878"/>
                          <a:pt x="293" y="888"/>
                        </a:cubicBezTo>
                        <a:cubicBezTo>
                          <a:pt x="284" y="865"/>
                          <a:pt x="272" y="844"/>
                          <a:pt x="253" y="827"/>
                        </a:cubicBezTo>
                        <a:cubicBezTo>
                          <a:pt x="253" y="826"/>
                          <a:pt x="253" y="824"/>
                          <a:pt x="253" y="823"/>
                        </a:cubicBezTo>
                        <a:cubicBezTo>
                          <a:pt x="263" y="825"/>
                          <a:pt x="272" y="828"/>
                          <a:pt x="283" y="828"/>
                        </a:cubicBezTo>
                        <a:cubicBezTo>
                          <a:pt x="308" y="828"/>
                          <a:pt x="325" y="822"/>
                          <a:pt x="341" y="812"/>
                        </a:cubicBezTo>
                        <a:cubicBezTo>
                          <a:pt x="351" y="839"/>
                          <a:pt x="370" y="865"/>
                          <a:pt x="403" y="881"/>
                        </a:cubicBezTo>
                        <a:cubicBezTo>
                          <a:pt x="413" y="886"/>
                          <a:pt x="423" y="891"/>
                          <a:pt x="434" y="896"/>
                        </a:cubicBezTo>
                        <a:cubicBezTo>
                          <a:pt x="453" y="906"/>
                          <a:pt x="471" y="910"/>
                          <a:pt x="487" y="910"/>
                        </a:cubicBezTo>
                        <a:cubicBezTo>
                          <a:pt x="539" y="910"/>
                          <a:pt x="576" y="869"/>
                          <a:pt x="586" y="820"/>
                        </a:cubicBezTo>
                        <a:cubicBezTo>
                          <a:pt x="610" y="843"/>
                          <a:pt x="642" y="859"/>
                          <a:pt x="680" y="859"/>
                        </a:cubicBezTo>
                        <a:cubicBezTo>
                          <a:pt x="686" y="859"/>
                          <a:pt x="689" y="857"/>
                          <a:pt x="693" y="856"/>
                        </a:cubicBezTo>
                        <a:cubicBezTo>
                          <a:pt x="697" y="858"/>
                          <a:pt x="700" y="857"/>
                          <a:pt x="702" y="859"/>
                        </a:cubicBezTo>
                        <a:cubicBezTo>
                          <a:pt x="565" y="875"/>
                          <a:pt x="613" y="1088"/>
                          <a:pt x="757" y="1088"/>
                        </a:cubicBezTo>
                        <a:cubicBezTo>
                          <a:pt x="892" y="1088"/>
                          <a:pt x="876" y="920"/>
                          <a:pt x="776" y="871"/>
                        </a:cubicBezTo>
                        <a:cubicBezTo>
                          <a:pt x="801" y="866"/>
                          <a:pt x="823" y="857"/>
                          <a:pt x="835" y="842"/>
                        </a:cubicBezTo>
                        <a:cubicBezTo>
                          <a:pt x="847" y="846"/>
                          <a:pt x="859" y="849"/>
                          <a:pt x="873" y="849"/>
                        </a:cubicBezTo>
                        <a:cubicBezTo>
                          <a:pt x="889" y="849"/>
                          <a:pt x="906" y="845"/>
                          <a:pt x="924" y="836"/>
                        </a:cubicBezTo>
                        <a:cubicBezTo>
                          <a:pt x="934" y="832"/>
                          <a:pt x="944" y="826"/>
                          <a:pt x="954" y="822"/>
                        </a:cubicBezTo>
                        <a:cubicBezTo>
                          <a:pt x="961" y="818"/>
                          <a:pt x="963" y="814"/>
                          <a:pt x="969" y="809"/>
                        </a:cubicBezTo>
                        <a:lnTo>
                          <a:pt x="969" y="809"/>
                        </a:lnTo>
                        <a:cubicBezTo>
                          <a:pt x="949" y="847"/>
                          <a:pt x="958" y="898"/>
                          <a:pt x="987" y="939"/>
                        </a:cubicBezTo>
                        <a:cubicBezTo>
                          <a:pt x="900" y="971"/>
                          <a:pt x="871" y="1110"/>
                          <a:pt x="984" y="1156"/>
                        </a:cubicBezTo>
                        <a:cubicBezTo>
                          <a:pt x="1009" y="1166"/>
                          <a:pt x="1035" y="1176"/>
                          <a:pt x="1060" y="1186"/>
                        </a:cubicBezTo>
                        <a:cubicBezTo>
                          <a:pt x="1075" y="1193"/>
                          <a:pt x="1088" y="1194"/>
                          <a:pt x="1101" y="1195"/>
                        </a:cubicBezTo>
                        <a:cubicBezTo>
                          <a:pt x="962" y="1210"/>
                          <a:pt x="1009" y="1425"/>
                          <a:pt x="1154" y="1425"/>
                        </a:cubicBezTo>
                        <a:cubicBezTo>
                          <a:pt x="1309" y="1425"/>
                          <a:pt x="1265" y="1203"/>
                          <a:pt x="1123" y="1194"/>
                        </a:cubicBezTo>
                        <a:cubicBezTo>
                          <a:pt x="1223" y="1181"/>
                          <a:pt x="1266" y="1030"/>
                          <a:pt x="1155" y="977"/>
                        </a:cubicBezTo>
                        <a:cubicBezTo>
                          <a:pt x="1217" y="931"/>
                          <a:pt x="1191" y="813"/>
                          <a:pt x="1107" y="776"/>
                        </a:cubicBezTo>
                        <a:cubicBezTo>
                          <a:pt x="1154" y="771"/>
                          <a:pt x="1194" y="745"/>
                          <a:pt x="1194" y="682"/>
                        </a:cubicBezTo>
                        <a:lnTo>
                          <a:pt x="1194" y="668"/>
                        </a:lnTo>
                        <a:cubicBezTo>
                          <a:pt x="1194" y="590"/>
                          <a:pt x="1127" y="544"/>
                          <a:pt x="1063" y="539"/>
                        </a:cubicBezTo>
                        <a:cubicBezTo>
                          <a:pt x="1040" y="510"/>
                          <a:pt x="1007" y="489"/>
                          <a:pt x="962" y="489"/>
                        </a:cubicBezTo>
                        <a:cubicBezTo>
                          <a:pt x="958" y="489"/>
                          <a:pt x="955" y="492"/>
                          <a:pt x="952" y="492"/>
                        </a:cubicBezTo>
                        <a:cubicBezTo>
                          <a:pt x="929" y="456"/>
                          <a:pt x="891" y="429"/>
                          <a:pt x="839" y="429"/>
                        </a:cubicBezTo>
                        <a:cubicBezTo>
                          <a:pt x="817" y="429"/>
                          <a:pt x="804" y="438"/>
                          <a:pt x="789" y="446"/>
                        </a:cubicBezTo>
                        <a:cubicBezTo>
                          <a:pt x="791" y="430"/>
                          <a:pt x="788" y="416"/>
                          <a:pt x="785" y="400"/>
                        </a:cubicBezTo>
                        <a:lnTo>
                          <a:pt x="785" y="400"/>
                        </a:lnTo>
                        <a:cubicBezTo>
                          <a:pt x="786" y="400"/>
                          <a:pt x="786" y="401"/>
                          <a:pt x="787" y="401"/>
                        </a:cubicBezTo>
                        <a:cubicBezTo>
                          <a:pt x="945" y="401"/>
                          <a:pt x="897" y="169"/>
                          <a:pt x="748" y="169"/>
                        </a:cubicBezTo>
                        <a:cubicBezTo>
                          <a:pt x="658" y="169"/>
                          <a:pt x="636" y="244"/>
                          <a:pt x="661" y="309"/>
                        </a:cubicBezTo>
                        <a:cubicBezTo>
                          <a:pt x="651" y="310"/>
                          <a:pt x="642" y="308"/>
                          <a:pt x="632" y="312"/>
                        </a:cubicBezTo>
                        <a:cubicBezTo>
                          <a:pt x="623" y="296"/>
                          <a:pt x="611" y="283"/>
                          <a:pt x="595" y="272"/>
                        </a:cubicBezTo>
                        <a:cubicBezTo>
                          <a:pt x="704" y="236"/>
                          <a:pt x="654" y="47"/>
                          <a:pt x="519" y="47"/>
                        </a:cubicBezTo>
                        <a:cubicBezTo>
                          <a:pt x="463" y="47"/>
                          <a:pt x="432" y="77"/>
                          <a:pt x="425" y="116"/>
                        </a:cubicBezTo>
                        <a:cubicBezTo>
                          <a:pt x="413" y="58"/>
                          <a:pt x="364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3" name="Google Shape;2393;p35"/>
                  <p:cNvSpPr/>
                  <p:nvPr/>
                </p:nvSpPr>
                <p:spPr>
                  <a:xfrm>
                    <a:off x="695336" y="2447580"/>
                    <a:ext cx="21979" cy="19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" h="401" extrusionOk="0">
                        <a:moveTo>
                          <a:pt x="150" y="1"/>
                        </a:moveTo>
                        <a:cubicBezTo>
                          <a:pt x="1" y="1"/>
                          <a:pt x="35" y="206"/>
                          <a:pt x="166" y="228"/>
                        </a:cubicBezTo>
                        <a:cubicBezTo>
                          <a:pt x="143" y="297"/>
                          <a:pt x="196" y="401"/>
                          <a:pt x="296" y="401"/>
                        </a:cubicBezTo>
                        <a:cubicBezTo>
                          <a:pt x="445" y="401"/>
                          <a:pt x="410" y="197"/>
                          <a:pt x="280" y="173"/>
                        </a:cubicBezTo>
                        <a:cubicBezTo>
                          <a:pt x="303" y="104"/>
                          <a:pt x="251" y="1"/>
                          <a:pt x="15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4" name="Google Shape;2394;p35"/>
                  <p:cNvSpPr/>
                  <p:nvPr/>
                </p:nvSpPr>
                <p:spPr>
                  <a:xfrm>
                    <a:off x="749269" y="2434739"/>
                    <a:ext cx="17583" cy="11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" h="234" extrusionOk="0">
                        <a:moveTo>
                          <a:pt x="158" y="1"/>
                        </a:moveTo>
                        <a:cubicBezTo>
                          <a:pt x="1" y="1"/>
                          <a:pt x="47" y="234"/>
                          <a:pt x="197" y="234"/>
                        </a:cubicBezTo>
                        <a:cubicBezTo>
                          <a:pt x="355" y="234"/>
                          <a:pt x="307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5" name="Google Shape;2395;p35"/>
                  <p:cNvSpPr/>
                  <p:nvPr/>
                </p:nvSpPr>
                <p:spPr>
                  <a:xfrm>
                    <a:off x="756825" y="2420416"/>
                    <a:ext cx="17533" cy="11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" h="233" extrusionOk="0">
                        <a:moveTo>
                          <a:pt x="158" y="1"/>
                        </a:moveTo>
                        <a:cubicBezTo>
                          <a:pt x="0" y="1"/>
                          <a:pt x="47" y="233"/>
                          <a:pt x="197" y="233"/>
                        </a:cubicBezTo>
                        <a:cubicBezTo>
                          <a:pt x="355" y="233"/>
                          <a:pt x="307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6" name="Google Shape;2396;p35"/>
                  <p:cNvSpPr/>
                  <p:nvPr/>
                </p:nvSpPr>
                <p:spPr>
                  <a:xfrm>
                    <a:off x="757517" y="2388758"/>
                    <a:ext cx="17632" cy="11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" h="233" extrusionOk="0">
                        <a:moveTo>
                          <a:pt x="159" y="1"/>
                        </a:moveTo>
                        <a:cubicBezTo>
                          <a:pt x="1" y="1"/>
                          <a:pt x="49" y="233"/>
                          <a:pt x="198" y="233"/>
                        </a:cubicBezTo>
                        <a:cubicBezTo>
                          <a:pt x="356" y="233"/>
                          <a:pt x="309" y="1"/>
                          <a:pt x="15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7" name="Google Shape;2397;p35"/>
                  <p:cNvSpPr/>
                  <p:nvPr/>
                </p:nvSpPr>
                <p:spPr>
                  <a:xfrm>
                    <a:off x="671530" y="2394784"/>
                    <a:ext cx="53786" cy="462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9" h="936" extrusionOk="0">
                        <a:moveTo>
                          <a:pt x="571" y="0"/>
                        </a:moveTo>
                        <a:cubicBezTo>
                          <a:pt x="433" y="0"/>
                          <a:pt x="452" y="178"/>
                          <a:pt x="559" y="222"/>
                        </a:cubicBezTo>
                        <a:cubicBezTo>
                          <a:pt x="543" y="259"/>
                          <a:pt x="553" y="307"/>
                          <a:pt x="580" y="344"/>
                        </a:cubicBezTo>
                        <a:cubicBezTo>
                          <a:pt x="560" y="330"/>
                          <a:pt x="538" y="321"/>
                          <a:pt x="510" y="321"/>
                        </a:cubicBezTo>
                        <a:cubicBezTo>
                          <a:pt x="425" y="321"/>
                          <a:pt x="400" y="387"/>
                          <a:pt x="418" y="449"/>
                        </a:cubicBezTo>
                        <a:cubicBezTo>
                          <a:pt x="407" y="456"/>
                          <a:pt x="397" y="466"/>
                          <a:pt x="392" y="479"/>
                        </a:cubicBezTo>
                        <a:cubicBezTo>
                          <a:pt x="373" y="467"/>
                          <a:pt x="351" y="459"/>
                          <a:pt x="326" y="459"/>
                        </a:cubicBezTo>
                        <a:cubicBezTo>
                          <a:pt x="219" y="459"/>
                          <a:pt x="208" y="564"/>
                          <a:pt x="258" y="634"/>
                        </a:cubicBezTo>
                        <a:cubicBezTo>
                          <a:pt x="238" y="620"/>
                          <a:pt x="215" y="611"/>
                          <a:pt x="189" y="611"/>
                        </a:cubicBezTo>
                        <a:lnTo>
                          <a:pt x="158" y="611"/>
                        </a:lnTo>
                        <a:cubicBezTo>
                          <a:pt x="0" y="611"/>
                          <a:pt x="48" y="843"/>
                          <a:pt x="197" y="843"/>
                        </a:cubicBezTo>
                        <a:lnTo>
                          <a:pt x="228" y="843"/>
                        </a:lnTo>
                        <a:cubicBezTo>
                          <a:pt x="335" y="843"/>
                          <a:pt x="346" y="738"/>
                          <a:pt x="297" y="669"/>
                        </a:cubicBezTo>
                        <a:lnTo>
                          <a:pt x="297" y="669"/>
                        </a:lnTo>
                        <a:cubicBezTo>
                          <a:pt x="316" y="682"/>
                          <a:pt x="338" y="690"/>
                          <a:pt x="366" y="690"/>
                        </a:cubicBezTo>
                        <a:cubicBezTo>
                          <a:pt x="413" y="690"/>
                          <a:pt x="439" y="669"/>
                          <a:pt x="453" y="640"/>
                        </a:cubicBezTo>
                        <a:cubicBezTo>
                          <a:pt x="472" y="651"/>
                          <a:pt x="493" y="660"/>
                          <a:pt x="519" y="660"/>
                        </a:cubicBezTo>
                        <a:cubicBezTo>
                          <a:pt x="574" y="660"/>
                          <a:pt x="603" y="630"/>
                          <a:pt x="612" y="593"/>
                        </a:cubicBezTo>
                        <a:lnTo>
                          <a:pt x="612" y="593"/>
                        </a:lnTo>
                        <a:cubicBezTo>
                          <a:pt x="610" y="659"/>
                          <a:pt x="660" y="736"/>
                          <a:pt x="747" y="736"/>
                        </a:cubicBezTo>
                        <a:cubicBezTo>
                          <a:pt x="766" y="736"/>
                          <a:pt x="781" y="733"/>
                          <a:pt x="794" y="727"/>
                        </a:cubicBezTo>
                        <a:lnTo>
                          <a:pt x="794" y="727"/>
                        </a:lnTo>
                        <a:cubicBezTo>
                          <a:pt x="727" y="785"/>
                          <a:pt x="780" y="936"/>
                          <a:pt x="900" y="936"/>
                        </a:cubicBezTo>
                        <a:lnTo>
                          <a:pt x="930" y="936"/>
                        </a:lnTo>
                        <a:cubicBezTo>
                          <a:pt x="1088" y="936"/>
                          <a:pt x="1042" y="703"/>
                          <a:pt x="891" y="703"/>
                        </a:cubicBezTo>
                        <a:lnTo>
                          <a:pt x="861" y="703"/>
                        </a:lnTo>
                        <a:cubicBezTo>
                          <a:pt x="842" y="703"/>
                          <a:pt x="827" y="707"/>
                          <a:pt x="814" y="713"/>
                        </a:cubicBezTo>
                        <a:cubicBezTo>
                          <a:pt x="881" y="655"/>
                          <a:pt x="829" y="504"/>
                          <a:pt x="708" y="504"/>
                        </a:cubicBezTo>
                        <a:cubicBezTo>
                          <a:pt x="652" y="504"/>
                          <a:pt x="623" y="534"/>
                          <a:pt x="615" y="571"/>
                        </a:cubicBezTo>
                        <a:cubicBezTo>
                          <a:pt x="615" y="560"/>
                          <a:pt x="611" y="548"/>
                          <a:pt x="609" y="536"/>
                        </a:cubicBezTo>
                        <a:cubicBezTo>
                          <a:pt x="655" y="503"/>
                          <a:pt x="655" y="434"/>
                          <a:pt x="620" y="383"/>
                        </a:cubicBezTo>
                        <a:lnTo>
                          <a:pt x="620" y="383"/>
                        </a:lnTo>
                        <a:cubicBezTo>
                          <a:pt x="639" y="394"/>
                          <a:pt x="661" y="401"/>
                          <a:pt x="686" y="401"/>
                        </a:cubicBezTo>
                        <a:cubicBezTo>
                          <a:pt x="824" y="401"/>
                          <a:pt x="805" y="223"/>
                          <a:pt x="698" y="179"/>
                        </a:cubicBezTo>
                        <a:cubicBezTo>
                          <a:pt x="727" y="110"/>
                          <a:pt x="674" y="0"/>
                          <a:pt x="57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8" name="Google Shape;2398;p35"/>
                  <p:cNvSpPr/>
                  <p:nvPr/>
                </p:nvSpPr>
                <p:spPr>
                  <a:xfrm>
                    <a:off x="660961" y="2366830"/>
                    <a:ext cx="17583" cy="11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" h="233" extrusionOk="0">
                        <a:moveTo>
                          <a:pt x="158" y="1"/>
                        </a:moveTo>
                        <a:cubicBezTo>
                          <a:pt x="0" y="1"/>
                          <a:pt x="48" y="233"/>
                          <a:pt x="197" y="233"/>
                        </a:cubicBezTo>
                        <a:cubicBezTo>
                          <a:pt x="356" y="233"/>
                          <a:pt x="308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9" name="Google Shape;2399;p35"/>
                  <p:cNvSpPr/>
                  <p:nvPr/>
                </p:nvSpPr>
                <p:spPr>
                  <a:xfrm>
                    <a:off x="743194" y="2373645"/>
                    <a:ext cx="17583" cy="11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" h="234" extrusionOk="0">
                        <a:moveTo>
                          <a:pt x="159" y="0"/>
                        </a:moveTo>
                        <a:cubicBezTo>
                          <a:pt x="1" y="0"/>
                          <a:pt x="49" y="233"/>
                          <a:pt x="198" y="233"/>
                        </a:cubicBezTo>
                        <a:cubicBezTo>
                          <a:pt x="355" y="233"/>
                          <a:pt x="309" y="0"/>
                          <a:pt x="15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0" name="Google Shape;2400;p35"/>
                  <p:cNvSpPr/>
                  <p:nvPr/>
                </p:nvSpPr>
                <p:spPr>
                  <a:xfrm>
                    <a:off x="694941" y="2353248"/>
                    <a:ext cx="58280" cy="53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074" extrusionOk="0">
                        <a:moveTo>
                          <a:pt x="522" y="644"/>
                        </a:moveTo>
                        <a:cubicBezTo>
                          <a:pt x="525" y="666"/>
                          <a:pt x="532" y="689"/>
                          <a:pt x="545" y="707"/>
                        </a:cubicBezTo>
                        <a:cubicBezTo>
                          <a:pt x="539" y="706"/>
                          <a:pt x="532" y="703"/>
                          <a:pt x="524" y="703"/>
                        </a:cubicBezTo>
                        <a:cubicBezTo>
                          <a:pt x="488" y="703"/>
                          <a:pt x="464" y="716"/>
                          <a:pt x="448" y="735"/>
                        </a:cubicBezTo>
                        <a:cubicBezTo>
                          <a:pt x="437" y="729"/>
                          <a:pt x="425" y="724"/>
                          <a:pt x="412" y="721"/>
                        </a:cubicBezTo>
                        <a:lnTo>
                          <a:pt x="412" y="721"/>
                        </a:lnTo>
                        <a:cubicBezTo>
                          <a:pt x="416" y="722"/>
                          <a:pt x="421" y="722"/>
                          <a:pt x="426" y="722"/>
                        </a:cubicBezTo>
                        <a:cubicBezTo>
                          <a:pt x="487" y="722"/>
                          <a:pt x="516" y="687"/>
                          <a:pt x="522" y="644"/>
                        </a:cubicBezTo>
                        <a:close/>
                        <a:moveTo>
                          <a:pt x="448" y="1"/>
                        </a:moveTo>
                        <a:cubicBezTo>
                          <a:pt x="333" y="1"/>
                          <a:pt x="328" y="122"/>
                          <a:pt x="390" y="190"/>
                        </a:cubicBezTo>
                        <a:cubicBezTo>
                          <a:pt x="385" y="191"/>
                          <a:pt x="378" y="191"/>
                          <a:pt x="372" y="193"/>
                        </a:cubicBezTo>
                        <a:cubicBezTo>
                          <a:pt x="350" y="170"/>
                          <a:pt x="319" y="153"/>
                          <a:pt x="280" y="153"/>
                        </a:cubicBezTo>
                        <a:lnTo>
                          <a:pt x="250" y="153"/>
                        </a:lnTo>
                        <a:cubicBezTo>
                          <a:pt x="148" y="153"/>
                          <a:pt x="132" y="248"/>
                          <a:pt x="173" y="317"/>
                        </a:cubicBezTo>
                        <a:cubicBezTo>
                          <a:pt x="158" y="312"/>
                          <a:pt x="144" y="306"/>
                          <a:pt x="127" y="306"/>
                        </a:cubicBezTo>
                        <a:cubicBezTo>
                          <a:pt x="0" y="306"/>
                          <a:pt x="8" y="456"/>
                          <a:pt x="93" y="515"/>
                        </a:cubicBezTo>
                        <a:cubicBezTo>
                          <a:pt x="79" y="583"/>
                          <a:pt x="133" y="676"/>
                          <a:pt x="227" y="676"/>
                        </a:cubicBezTo>
                        <a:cubicBezTo>
                          <a:pt x="264" y="676"/>
                          <a:pt x="289" y="663"/>
                          <a:pt x="304" y="643"/>
                        </a:cubicBezTo>
                        <a:cubicBezTo>
                          <a:pt x="322" y="679"/>
                          <a:pt x="355" y="710"/>
                          <a:pt x="399" y="719"/>
                        </a:cubicBezTo>
                        <a:lnTo>
                          <a:pt x="399" y="719"/>
                        </a:lnTo>
                        <a:cubicBezTo>
                          <a:pt x="395" y="719"/>
                          <a:pt x="391" y="719"/>
                          <a:pt x="387" y="719"/>
                        </a:cubicBezTo>
                        <a:cubicBezTo>
                          <a:pt x="366" y="719"/>
                          <a:pt x="348" y="724"/>
                          <a:pt x="335" y="731"/>
                        </a:cubicBezTo>
                        <a:cubicBezTo>
                          <a:pt x="318" y="724"/>
                          <a:pt x="300" y="719"/>
                          <a:pt x="280" y="719"/>
                        </a:cubicBezTo>
                        <a:cubicBezTo>
                          <a:pt x="161" y="719"/>
                          <a:pt x="158" y="851"/>
                          <a:pt x="230" y="916"/>
                        </a:cubicBezTo>
                        <a:cubicBezTo>
                          <a:pt x="219" y="984"/>
                          <a:pt x="272" y="1073"/>
                          <a:pt x="365" y="1073"/>
                        </a:cubicBezTo>
                        <a:cubicBezTo>
                          <a:pt x="449" y="1073"/>
                          <a:pt x="474" y="1006"/>
                          <a:pt x="456" y="945"/>
                        </a:cubicBezTo>
                        <a:cubicBezTo>
                          <a:pt x="475" y="939"/>
                          <a:pt x="492" y="932"/>
                          <a:pt x="502" y="919"/>
                        </a:cubicBezTo>
                        <a:cubicBezTo>
                          <a:pt x="521" y="928"/>
                          <a:pt x="540" y="936"/>
                          <a:pt x="563" y="936"/>
                        </a:cubicBezTo>
                        <a:cubicBezTo>
                          <a:pt x="669" y="936"/>
                          <a:pt x="681" y="832"/>
                          <a:pt x="633" y="763"/>
                        </a:cubicBezTo>
                        <a:lnTo>
                          <a:pt x="633" y="763"/>
                        </a:lnTo>
                        <a:cubicBezTo>
                          <a:pt x="641" y="764"/>
                          <a:pt x="648" y="768"/>
                          <a:pt x="656" y="768"/>
                        </a:cubicBezTo>
                        <a:cubicBezTo>
                          <a:pt x="657" y="768"/>
                          <a:pt x="657" y="768"/>
                          <a:pt x="658" y="767"/>
                        </a:cubicBezTo>
                        <a:cubicBezTo>
                          <a:pt x="679" y="809"/>
                          <a:pt x="720" y="844"/>
                          <a:pt x="777" y="844"/>
                        </a:cubicBezTo>
                        <a:lnTo>
                          <a:pt x="793" y="844"/>
                        </a:lnTo>
                        <a:cubicBezTo>
                          <a:pt x="882" y="844"/>
                          <a:pt x="904" y="770"/>
                          <a:pt x="881" y="705"/>
                        </a:cubicBezTo>
                        <a:cubicBezTo>
                          <a:pt x="885" y="703"/>
                          <a:pt x="888" y="699"/>
                          <a:pt x="892" y="695"/>
                        </a:cubicBezTo>
                        <a:cubicBezTo>
                          <a:pt x="907" y="748"/>
                          <a:pt x="952" y="798"/>
                          <a:pt x="1021" y="798"/>
                        </a:cubicBezTo>
                        <a:cubicBezTo>
                          <a:pt x="1022" y="798"/>
                          <a:pt x="1022" y="798"/>
                          <a:pt x="1022" y="798"/>
                        </a:cubicBezTo>
                        <a:cubicBezTo>
                          <a:pt x="1179" y="798"/>
                          <a:pt x="1133" y="566"/>
                          <a:pt x="982" y="566"/>
                        </a:cubicBezTo>
                        <a:cubicBezTo>
                          <a:pt x="951" y="566"/>
                          <a:pt x="930" y="577"/>
                          <a:pt x="914" y="593"/>
                        </a:cubicBezTo>
                        <a:cubicBezTo>
                          <a:pt x="901" y="547"/>
                          <a:pt x="865" y="507"/>
                          <a:pt x="813" y="495"/>
                        </a:cubicBezTo>
                        <a:cubicBezTo>
                          <a:pt x="816" y="474"/>
                          <a:pt x="812" y="452"/>
                          <a:pt x="804" y="431"/>
                        </a:cubicBezTo>
                        <a:lnTo>
                          <a:pt x="804" y="431"/>
                        </a:lnTo>
                        <a:cubicBezTo>
                          <a:pt x="805" y="431"/>
                          <a:pt x="806" y="432"/>
                          <a:pt x="808" y="432"/>
                        </a:cubicBezTo>
                        <a:cubicBezTo>
                          <a:pt x="837" y="432"/>
                          <a:pt x="859" y="422"/>
                          <a:pt x="874" y="409"/>
                        </a:cubicBezTo>
                        <a:cubicBezTo>
                          <a:pt x="894" y="422"/>
                          <a:pt x="918" y="432"/>
                          <a:pt x="946" y="432"/>
                        </a:cubicBezTo>
                        <a:cubicBezTo>
                          <a:pt x="1104" y="432"/>
                          <a:pt x="1056" y="199"/>
                          <a:pt x="907" y="199"/>
                        </a:cubicBezTo>
                        <a:cubicBezTo>
                          <a:pt x="876" y="199"/>
                          <a:pt x="856" y="209"/>
                          <a:pt x="841" y="222"/>
                        </a:cubicBezTo>
                        <a:cubicBezTo>
                          <a:pt x="821" y="209"/>
                          <a:pt x="797" y="199"/>
                          <a:pt x="768" y="199"/>
                        </a:cubicBezTo>
                        <a:cubicBezTo>
                          <a:pt x="680" y="199"/>
                          <a:pt x="658" y="273"/>
                          <a:pt x="681" y="337"/>
                        </a:cubicBezTo>
                        <a:lnTo>
                          <a:pt x="677" y="337"/>
                        </a:lnTo>
                        <a:cubicBezTo>
                          <a:pt x="641" y="337"/>
                          <a:pt x="618" y="350"/>
                          <a:pt x="602" y="367"/>
                        </a:cubicBezTo>
                        <a:lnTo>
                          <a:pt x="601" y="367"/>
                        </a:lnTo>
                        <a:cubicBezTo>
                          <a:pt x="484" y="367"/>
                          <a:pt x="479" y="496"/>
                          <a:pt x="547" y="561"/>
                        </a:cubicBezTo>
                        <a:cubicBezTo>
                          <a:pt x="532" y="576"/>
                          <a:pt x="524" y="596"/>
                          <a:pt x="522" y="618"/>
                        </a:cubicBezTo>
                        <a:cubicBezTo>
                          <a:pt x="517" y="567"/>
                          <a:pt x="482" y="515"/>
                          <a:pt x="424" y="498"/>
                        </a:cubicBezTo>
                        <a:cubicBezTo>
                          <a:pt x="435" y="470"/>
                          <a:pt x="427" y="438"/>
                          <a:pt x="413" y="408"/>
                        </a:cubicBezTo>
                        <a:lnTo>
                          <a:pt x="413" y="408"/>
                        </a:lnTo>
                        <a:cubicBezTo>
                          <a:pt x="426" y="412"/>
                          <a:pt x="440" y="416"/>
                          <a:pt x="457" y="416"/>
                        </a:cubicBezTo>
                        <a:cubicBezTo>
                          <a:pt x="571" y="416"/>
                          <a:pt x="576" y="295"/>
                          <a:pt x="514" y="228"/>
                        </a:cubicBezTo>
                        <a:cubicBezTo>
                          <a:pt x="636" y="200"/>
                          <a:pt x="588" y="1"/>
                          <a:pt x="44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1" name="Google Shape;2401;p35"/>
                  <p:cNvSpPr/>
                  <p:nvPr/>
                </p:nvSpPr>
                <p:spPr>
                  <a:xfrm>
                    <a:off x="708572" y="2400068"/>
                    <a:ext cx="46427" cy="24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0" h="501" extrusionOk="0">
                        <a:moveTo>
                          <a:pt x="416" y="0"/>
                        </a:moveTo>
                        <a:cubicBezTo>
                          <a:pt x="352" y="0"/>
                          <a:pt x="323" y="39"/>
                          <a:pt x="321" y="85"/>
                        </a:cubicBezTo>
                        <a:cubicBezTo>
                          <a:pt x="300" y="72"/>
                          <a:pt x="277" y="62"/>
                          <a:pt x="248" y="62"/>
                        </a:cubicBezTo>
                        <a:cubicBezTo>
                          <a:pt x="180" y="62"/>
                          <a:pt x="152" y="105"/>
                          <a:pt x="152" y="154"/>
                        </a:cubicBezTo>
                        <a:cubicBezTo>
                          <a:pt x="1" y="159"/>
                          <a:pt x="48" y="385"/>
                          <a:pt x="196" y="385"/>
                        </a:cubicBezTo>
                        <a:cubicBezTo>
                          <a:pt x="264" y="385"/>
                          <a:pt x="292" y="342"/>
                          <a:pt x="292" y="292"/>
                        </a:cubicBezTo>
                        <a:cubicBezTo>
                          <a:pt x="353" y="290"/>
                          <a:pt x="381" y="252"/>
                          <a:pt x="383" y="209"/>
                        </a:cubicBezTo>
                        <a:cubicBezTo>
                          <a:pt x="390" y="212"/>
                          <a:pt x="394" y="217"/>
                          <a:pt x="401" y="220"/>
                        </a:cubicBezTo>
                        <a:cubicBezTo>
                          <a:pt x="405" y="248"/>
                          <a:pt x="415" y="277"/>
                          <a:pt x="438" y="298"/>
                        </a:cubicBezTo>
                        <a:cubicBezTo>
                          <a:pt x="435" y="300"/>
                          <a:pt x="432" y="301"/>
                          <a:pt x="430" y="304"/>
                        </a:cubicBezTo>
                        <a:lnTo>
                          <a:pt x="414" y="319"/>
                        </a:lnTo>
                        <a:cubicBezTo>
                          <a:pt x="334" y="400"/>
                          <a:pt x="426" y="501"/>
                          <a:pt x="522" y="501"/>
                        </a:cubicBezTo>
                        <a:cubicBezTo>
                          <a:pt x="553" y="501"/>
                          <a:pt x="585" y="490"/>
                          <a:pt x="610" y="464"/>
                        </a:cubicBezTo>
                        <a:lnTo>
                          <a:pt x="625" y="449"/>
                        </a:lnTo>
                        <a:cubicBezTo>
                          <a:pt x="676" y="397"/>
                          <a:pt x="657" y="339"/>
                          <a:pt x="614" y="303"/>
                        </a:cubicBezTo>
                        <a:cubicBezTo>
                          <a:pt x="624" y="288"/>
                          <a:pt x="627" y="268"/>
                          <a:pt x="628" y="249"/>
                        </a:cubicBezTo>
                        <a:cubicBezTo>
                          <a:pt x="652" y="298"/>
                          <a:pt x="686" y="329"/>
                          <a:pt x="744" y="362"/>
                        </a:cubicBezTo>
                        <a:cubicBezTo>
                          <a:pt x="764" y="373"/>
                          <a:pt x="783" y="378"/>
                          <a:pt x="800" y="378"/>
                        </a:cubicBezTo>
                        <a:cubicBezTo>
                          <a:pt x="896" y="378"/>
                          <a:pt x="939" y="227"/>
                          <a:pt x="845" y="158"/>
                        </a:cubicBezTo>
                        <a:cubicBezTo>
                          <a:pt x="825" y="97"/>
                          <a:pt x="768" y="69"/>
                          <a:pt x="714" y="69"/>
                        </a:cubicBezTo>
                        <a:cubicBezTo>
                          <a:pt x="654" y="69"/>
                          <a:pt x="599" y="105"/>
                          <a:pt x="606" y="172"/>
                        </a:cubicBezTo>
                        <a:cubicBezTo>
                          <a:pt x="594" y="152"/>
                          <a:pt x="574" y="135"/>
                          <a:pt x="551" y="124"/>
                        </a:cubicBezTo>
                        <a:cubicBezTo>
                          <a:pt x="544" y="63"/>
                          <a:pt x="494" y="0"/>
                          <a:pt x="41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2" name="Google Shape;2402;p35"/>
                  <p:cNvSpPr/>
                  <p:nvPr/>
                </p:nvSpPr>
                <p:spPr>
                  <a:xfrm>
                    <a:off x="716771" y="2423478"/>
                    <a:ext cx="17632" cy="11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" h="233" extrusionOk="0">
                        <a:moveTo>
                          <a:pt x="159" y="0"/>
                        </a:moveTo>
                        <a:cubicBezTo>
                          <a:pt x="1" y="0"/>
                          <a:pt x="49" y="232"/>
                          <a:pt x="198" y="232"/>
                        </a:cubicBezTo>
                        <a:cubicBezTo>
                          <a:pt x="356" y="232"/>
                          <a:pt x="308" y="0"/>
                          <a:pt x="15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3" name="Google Shape;2403;p35"/>
                  <p:cNvSpPr/>
                  <p:nvPr/>
                </p:nvSpPr>
                <p:spPr>
                  <a:xfrm>
                    <a:off x="573444" y="2424960"/>
                    <a:ext cx="17533" cy="11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" h="234" extrusionOk="0">
                        <a:moveTo>
                          <a:pt x="158" y="0"/>
                        </a:moveTo>
                        <a:cubicBezTo>
                          <a:pt x="0" y="0"/>
                          <a:pt x="47" y="233"/>
                          <a:pt x="198" y="233"/>
                        </a:cubicBezTo>
                        <a:cubicBezTo>
                          <a:pt x="355" y="232"/>
                          <a:pt x="308" y="0"/>
                          <a:pt x="15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4" name="Google Shape;2404;p35"/>
                  <p:cNvSpPr/>
                  <p:nvPr/>
                </p:nvSpPr>
                <p:spPr>
                  <a:xfrm>
                    <a:off x="557590" y="2431776"/>
                    <a:ext cx="17533" cy="11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" h="233" extrusionOk="0">
                        <a:moveTo>
                          <a:pt x="159" y="1"/>
                        </a:moveTo>
                        <a:cubicBezTo>
                          <a:pt x="0" y="1"/>
                          <a:pt x="48" y="233"/>
                          <a:pt x="198" y="233"/>
                        </a:cubicBezTo>
                        <a:cubicBezTo>
                          <a:pt x="355" y="233"/>
                          <a:pt x="308" y="1"/>
                          <a:pt x="15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5" name="Google Shape;2405;p35"/>
                  <p:cNvSpPr/>
                  <p:nvPr/>
                </p:nvSpPr>
                <p:spPr>
                  <a:xfrm>
                    <a:off x="587767" y="2465706"/>
                    <a:ext cx="17533" cy="11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" h="233" extrusionOk="0">
                        <a:moveTo>
                          <a:pt x="159" y="0"/>
                        </a:moveTo>
                        <a:cubicBezTo>
                          <a:pt x="0" y="0"/>
                          <a:pt x="48" y="232"/>
                          <a:pt x="198" y="232"/>
                        </a:cubicBezTo>
                        <a:cubicBezTo>
                          <a:pt x="355" y="232"/>
                          <a:pt x="308" y="0"/>
                          <a:pt x="15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6" name="Google Shape;2406;p35"/>
                  <p:cNvSpPr/>
                  <p:nvPr/>
                </p:nvSpPr>
                <p:spPr>
                  <a:xfrm>
                    <a:off x="581741" y="2450593"/>
                    <a:ext cx="33437" cy="13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7" h="279" extrusionOk="0">
                        <a:moveTo>
                          <a:pt x="158" y="1"/>
                        </a:moveTo>
                        <a:cubicBezTo>
                          <a:pt x="1" y="1"/>
                          <a:pt x="47" y="233"/>
                          <a:pt x="197" y="233"/>
                        </a:cubicBezTo>
                        <a:cubicBezTo>
                          <a:pt x="210" y="233"/>
                          <a:pt x="220" y="229"/>
                          <a:pt x="230" y="226"/>
                        </a:cubicBezTo>
                        <a:cubicBezTo>
                          <a:pt x="255" y="256"/>
                          <a:pt x="289" y="279"/>
                          <a:pt x="335" y="279"/>
                        </a:cubicBezTo>
                        <a:cubicBezTo>
                          <a:pt x="390" y="279"/>
                          <a:pt x="419" y="250"/>
                          <a:pt x="428" y="213"/>
                        </a:cubicBezTo>
                        <a:cubicBezTo>
                          <a:pt x="451" y="234"/>
                          <a:pt x="481" y="248"/>
                          <a:pt x="518" y="248"/>
                        </a:cubicBezTo>
                        <a:cubicBezTo>
                          <a:pt x="676" y="248"/>
                          <a:pt x="628" y="17"/>
                          <a:pt x="479" y="17"/>
                        </a:cubicBezTo>
                        <a:cubicBezTo>
                          <a:pt x="423" y="17"/>
                          <a:pt x="395" y="46"/>
                          <a:pt x="385" y="82"/>
                        </a:cubicBezTo>
                        <a:cubicBezTo>
                          <a:pt x="363" y="61"/>
                          <a:pt x="332" y="47"/>
                          <a:pt x="295" y="47"/>
                        </a:cubicBezTo>
                        <a:cubicBezTo>
                          <a:pt x="282" y="47"/>
                          <a:pt x="273" y="51"/>
                          <a:pt x="262" y="53"/>
                        </a:cubicBezTo>
                        <a:cubicBezTo>
                          <a:pt x="238" y="23"/>
                          <a:pt x="204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7" name="Google Shape;2407;p35"/>
                  <p:cNvSpPr/>
                  <p:nvPr/>
                </p:nvSpPr>
                <p:spPr>
                  <a:xfrm>
                    <a:off x="611424" y="2448568"/>
                    <a:ext cx="16595" cy="124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" h="252" extrusionOk="0">
                        <a:moveTo>
                          <a:pt x="156" y="1"/>
                        </a:moveTo>
                        <a:cubicBezTo>
                          <a:pt x="77" y="1"/>
                          <a:pt x="1" y="66"/>
                          <a:pt x="49" y="155"/>
                        </a:cubicBezTo>
                        <a:lnTo>
                          <a:pt x="65" y="185"/>
                        </a:lnTo>
                        <a:cubicBezTo>
                          <a:pt x="91" y="232"/>
                          <a:pt x="136" y="252"/>
                          <a:pt x="180" y="252"/>
                        </a:cubicBezTo>
                        <a:cubicBezTo>
                          <a:pt x="259" y="252"/>
                          <a:pt x="335" y="187"/>
                          <a:pt x="287" y="98"/>
                        </a:cubicBezTo>
                        <a:cubicBezTo>
                          <a:pt x="282" y="88"/>
                          <a:pt x="276" y="78"/>
                          <a:pt x="270" y="68"/>
                        </a:cubicBezTo>
                        <a:cubicBezTo>
                          <a:pt x="245" y="21"/>
                          <a:pt x="200" y="1"/>
                          <a:pt x="15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8" name="Google Shape;2408;p35"/>
                  <p:cNvSpPr/>
                  <p:nvPr/>
                </p:nvSpPr>
                <p:spPr>
                  <a:xfrm>
                    <a:off x="621746" y="2461952"/>
                    <a:ext cx="17533" cy="11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" h="233" extrusionOk="0">
                        <a:moveTo>
                          <a:pt x="157" y="1"/>
                        </a:moveTo>
                        <a:cubicBezTo>
                          <a:pt x="0" y="1"/>
                          <a:pt x="47" y="233"/>
                          <a:pt x="198" y="233"/>
                        </a:cubicBezTo>
                        <a:cubicBezTo>
                          <a:pt x="355" y="233"/>
                          <a:pt x="308" y="1"/>
                          <a:pt x="15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9" name="Google Shape;2409;p35"/>
                  <p:cNvSpPr/>
                  <p:nvPr/>
                </p:nvSpPr>
                <p:spPr>
                  <a:xfrm>
                    <a:off x="643527" y="2407625"/>
                    <a:ext cx="35758" cy="587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1190" extrusionOk="0">
                        <a:moveTo>
                          <a:pt x="145" y="0"/>
                        </a:moveTo>
                        <a:cubicBezTo>
                          <a:pt x="1" y="0"/>
                          <a:pt x="29" y="191"/>
                          <a:pt x="147" y="225"/>
                        </a:cubicBezTo>
                        <a:cubicBezTo>
                          <a:pt x="121" y="294"/>
                          <a:pt x="174" y="400"/>
                          <a:pt x="275" y="400"/>
                        </a:cubicBezTo>
                        <a:cubicBezTo>
                          <a:pt x="283" y="400"/>
                          <a:pt x="286" y="398"/>
                          <a:pt x="293" y="397"/>
                        </a:cubicBezTo>
                        <a:lnTo>
                          <a:pt x="293" y="397"/>
                        </a:lnTo>
                        <a:cubicBezTo>
                          <a:pt x="288" y="429"/>
                          <a:pt x="301" y="465"/>
                          <a:pt x="322" y="495"/>
                        </a:cubicBezTo>
                        <a:cubicBezTo>
                          <a:pt x="315" y="496"/>
                          <a:pt x="308" y="496"/>
                          <a:pt x="302" y="500"/>
                        </a:cubicBezTo>
                        <a:cubicBezTo>
                          <a:pt x="291" y="495"/>
                          <a:pt x="281" y="490"/>
                          <a:pt x="266" y="490"/>
                        </a:cubicBezTo>
                        <a:cubicBezTo>
                          <a:pt x="118" y="490"/>
                          <a:pt x="152" y="691"/>
                          <a:pt x="281" y="717"/>
                        </a:cubicBezTo>
                        <a:cubicBezTo>
                          <a:pt x="283" y="718"/>
                          <a:pt x="285" y="720"/>
                          <a:pt x="286" y="723"/>
                        </a:cubicBezTo>
                        <a:cubicBezTo>
                          <a:pt x="274" y="728"/>
                          <a:pt x="261" y="735"/>
                          <a:pt x="249" y="746"/>
                        </a:cubicBezTo>
                        <a:lnTo>
                          <a:pt x="234" y="762"/>
                        </a:lnTo>
                        <a:cubicBezTo>
                          <a:pt x="182" y="813"/>
                          <a:pt x="201" y="871"/>
                          <a:pt x="246" y="908"/>
                        </a:cubicBezTo>
                        <a:cubicBezTo>
                          <a:pt x="179" y="908"/>
                          <a:pt x="118" y="950"/>
                          <a:pt x="139" y="1031"/>
                        </a:cubicBezTo>
                        <a:lnTo>
                          <a:pt x="155" y="1093"/>
                        </a:lnTo>
                        <a:cubicBezTo>
                          <a:pt x="171" y="1158"/>
                          <a:pt x="230" y="1190"/>
                          <a:pt x="286" y="1190"/>
                        </a:cubicBezTo>
                        <a:cubicBezTo>
                          <a:pt x="353" y="1190"/>
                          <a:pt x="414" y="1146"/>
                          <a:pt x="393" y="1064"/>
                        </a:cubicBezTo>
                        <a:lnTo>
                          <a:pt x="379" y="1002"/>
                        </a:lnTo>
                        <a:cubicBezTo>
                          <a:pt x="372" y="977"/>
                          <a:pt x="358" y="959"/>
                          <a:pt x="341" y="943"/>
                        </a:cubicBezTo>
                        <a:cubicBezTo>
                          <a:pt x="372" y="943"/>
                          <a:pt x="404" y="933"/>
                          <a:pt x="430" y="908"/>
                        </a:cubicBezTo>
                        <a:lnTo>
                          <a:pt x="444" y="892"/>
                        </a:lnTo>
                        <a:cubicBezTo>
                          <a:pt x="495" y="843"/>
                          <a:pt x="478" y="786"/>
                          <a:pt x="437" y="749"/>
                        </a:cubicBezTo>
                        <a:cubicBezTo>
                          <a:pt x="461" y="733"/>
                          <a:pt x="481" y="708"/>
                          <a:pt x="489" y="678"/>
                        </a:cubicBezTo>
                        <a:cubicBezTo>
                          <a:pt x="510" y="694"/>
                          <a:pt x="535" y="706"/>
                          <a:pt x="566" y="706"/>
                        </a:cubicBezTo>
                        <a:cubicBezTo>
                          <a:pt x="723" y="706"/>
                          <a:pt x="676" y="474"/>
                          <a:pt x="526" y="474"/>
                        </a:cubicBezTo>
                        <a:lnTo>
                          <a:pt x="525" y="474"/>
                        </a:lnTo>
                        <a:cubicBezTo>
                          <a:pt x="533" y="407"/>
                          <a:pt x="480" y="321"/>
                          <a:pt x="389" y="321"/>
                        </a:cubicBezTo>
                        <a:cubicBezTo>
                          <a:pt x="382" y="321"/>
                          <a:pt x="378" y="323"/>
                          <a:pt x="372" y="325"/>
                        </a:cubicBezTo>
                        <a:cubicBezTo>
                          <a:pt x="380" y="267"/>
                          <a:pt x="341" y="197"/>
                          <a:pt x="273" y="177"/>
                        </a:cubicBezTo>
                        <a:cubicBezTo>
                          <a:pt x="300" y="108"/>
                          <a:pt x="247" y="0"/>
                          <a:pt x="14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0" name="Google Shape;2410;p35"/>
                  <p:cNvSpPr/>
                  <p:nvPr/>
                </p:nvSpPr>
                <p:spPr>
                  <a:xfrm>
                    <a:off x="657208" y="2464224"/>
                    <a:ext cx="19015" cy="11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" h="233" extrusionOk="0">
                        <a:moveTo>
                          <a:pt x="157" y="0"/>
                        </a:moveTo>
                        <a:cubicBezTo>
                          <a:pt x="0" y="0"/>
                          <a:pt x="47" y="232"/>
                          <a:pt x="198" y="232"/>
                        </a:cubicBezTo>
                        <a:lnTo>
                          <a:pt x="228" y="232"/>
                        </a:lnTo>
                        <a:cubicBezTo>
                          <a:pt x="385" y="232"/>
                          <a:pt x="338" y="0"/>
                          <a:pt x="18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1" name="Google Shape;2411;p35"/>
                  <p:cNvSpPr/>
                  <p:nvPr/>
                </p:nvSpPr>
                <p:spPr>
                  <a:xfrm>
                    <a:off x="671135" y="2432615"/>
                    <a:ext cx="31758" cy="40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" h="811" extrusionOk="0">
                        <a:moveTo>
                          <a:pt x="502" y="1"/>
                        </a:moveTo>
                        <a:cubicBezTo>
                          <a:pt x="448" y="1"/>
                          <a:pt x="401" y="31"/>
                          <a:pt x="401" y="98"/>
                        </a:cubicBezTo>
                        <a:lnTo>
                          <a:pt x="401" y="114"/>
                        </a:lnTo>
                        <a:cubicBezTo>
                          <a:pt x="401" y="144"/>
                          <a:pt x="413" y="168"/>
                          <a:pt x="428" y="189"/>
                        </a:cubicBezTo>
                        <a:cubicBezTo>
                          <a:pt x="417" y="185"/>
                          <a:pt x="407" y="182"/>
                          <a:pt x="395" y="182"/>
                        </a:cubicBezTo>
                        <a:cubicBezTo>
                          <a:pt x="350" y="182"/>
                          <a:pt x="324" y="201"/>
                          <a:pt x="310" y="228"/>
                        </a:cubicBezTo>
                        <a:cubicBezTo>
                          <a:pt x="288" y="210"/>
                          <a:pt x="260" y="197"/>
                          <a:pt x="227" y="197"/>
                        </a:cubicBezTo>
                        <a:cubicBezTo>
                          <a:pt x="144" y="197"/>
                          <a:pt x="120" y="260"/>
                          <a:pt x="134" y="321"/>
                        </a:cubicBezTo>
                        <a:cubicBezTo>
                          <a:pt x="59" y="338"/>
                          <a:pt x="0" y="422"/>
                          <a:pt x="62" y="504"/>
                        </a:cubicBezTo>
                        <a:cubicBezTo>
                          <a:pt x="77" y="524"/>
                          <a:pt x="93" y="544"/>
                          <a:pt x="108" y="565"/>
                        </a:cubicBezTo>
                        <a:cubicBezTo>
                          <a:pt x="133" y="598"/>
                          <a:pt x="165" y="611"/>
                          <a:pt x="196" y="611"/>
                        </a:cubicBezTo>
                        <a:cubicBezTo>
                          <a:pt x="202" y="611"/>
                          <a:pt x="208" y="610"/>
                          <a:pt x="214" y="609"/>
                        </a:cubicBezTo>
                        <a:lnTo>
                          <a:pt x="214" y="609"/>
                        </a:lnTo>
                        <a:cubicBezTo>
                          <a:pt x="158" y="672"/>
                          <a:pt x="211" y="811"/>
                          <a:pt x="327" y="811"/>
                        </a:cubicBezTo>
                        <a:cubicBezTo>
                          <a:pt x="424" y="811"/>
                          <a:pt x="443" y="724"/>
                          <a:pt x="410" y="657"/>
                        </a:cubicBezTo>
                        <a:cubicBezTo>
                          <a:pt x="413" y="657"/>
                          <a:pt x="416" y="658"/>
                          <a:pt x="420" y="658"/>
                        </a:cubicBezTo>
                        <a:cubicBezTo>
                          <a:pt x="577" y="658"/>
                          <a:pt x="530" y="426"/>
                          <a:pt x="379" y="426"/>
                        </a:cubicBezTo>
                        <a:cubicBezTo>
                          <a:pt x="348" y="426"/>
                          <a:pt x="327" y="437"/>
                          <a:pt x="310" y="452"/>
                        </a:cubicBezTo>
                        <a:cubicBezTo>
                          <a:pt x="307" y="443"/>
                          <a:pt x="305" y="434"/>
                          <a:pt x="297" y="425"/>
                        </a:cubicBezTo>
                        <a:cubicBezTo>
                          <a:pt x="297" y="424"/>
                          <a:pt x="297" y="424"/>
                          <a:pt x="296" y="423"/>
                        </a:cubicBezTo>
                        <a:cubicBezTo>
                          <a:pt x="323" y="416"/>
                          <a:pt x="342" y="403"/>
                          <a:pt x="352" y="384"/>
                        </a:cubicBezTo>
                        <a:cubicBezTo>
                          <a:pt x="374" y="402"/>
                          <a:pt x="401" y="414"/>
                          <a:pt x="434" y="414"/>
                        </a:cubicBezTo>
                        <a:cubicBezTo>
                          <a:pt x="543" y="414"/>
                          <a:pt x="553" y="305"/>
                          <a:pt x="500" y="237"/>
                        </a:cubicBezTo>
                        <a:lnTo>
                          <a:pt x="500" y="237"/>
                        </a:lnTo>
                        <a:cubicBezTo>
                          <a:pt x="514" y="241"/>
                          <a:pt x="528" y="243"/>
                          <a:pt x="542" y="243"/>
                        </a:cubicBezTo>
                        <a:cubicBezTo>
                          <a:pt x="595" y="243"/>
                          <a:pt x="643" y="213"/>
                          <a:pt x="643" y="145"/>
                        </a:cubicBezTo>
                        <a:lnTo>
                          <a:pt x="643" y="130"/>
                        </a:lnTo>
                        <a:cubicBezTo>
                          <a:pt x="643" y="48"/>
                          <a:pt x="568" y="1"/>
                          <a:pt x="502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2" name="Google Shape;2412;p35"/>
                  <p:cNvSpPr/>
                  <p:nvPr/>
                </p:nvSpPr>
                <p:spPr>
                  <a:xfrm>
                    <a:off x="714499" y="2452865"/>
                    <a:ext cx="17583" cy="11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" h="234" extrusionOk="0">
                        <a:moveTo>
                          <a:pt x="159" y="1"/>
                        </a:moveTo>
                        <a:cubicBezTo>
                          <a:pt x="1" y="1"/>
                          <a:pt x="49" y="234"/>
                          <a:pt x="198" y="234"/>
                        </a:cubicBezTo>
                        <a:cubicBezTo>
                          <a:pt x="356" y="233"/>
                          <a:pt x="309" y="1"/>
                          <a:pt x="15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413" name="Google Shape;2413;p35"/>
                <p:cNvSpPr/>
                <p:nvPr/>
              </p:nvSpPr>
              <p:spPr>
                <a:xfrm>
                  <a:off x="75405" y="1582126"/>
                  <a:ext cx="212229" cy="2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7" h="471" extrusionOk="0">
                      <a:moveTo>
                        <a:pt x="0" y="1"/>
                      </a:moveTo>
                      <a:lnTo>
                        <a:pt x="0" y="470"/>
                      </a:lnTo>
                      <a:lnTo>
                        <a:pt x="4296" y="470"/>
                      </a:lnTo>
                      <a:lnTo>
                        <a:pt x="4296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5"/>
                <p:cNvSpPr/>
                <p:nvPr/>
              </p:nvSpPr>
              <p:spPr>
                <a:xfrm>
                  <a:off x="75454" y="1493226"/>
                  <a:ext cx="144910" cy="5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" h="1031" extrusionOk="0">
                      <a:moveTo>
                        <a:pt x="0" y="0"/>
                      </a:moveTo>
                      <a:lnTo>
                        <a:pt x="0" y="259"/>
                      </a:lnTo>
                      <a:lnTo>
                        <a:pt x="2934" y="1030"/>
                      </a:lnTo>
                      <a:lnTo>
                        <a:pt x="2934" y="7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35"/>
                <p:cNvSpPr/>
                <p:nvPr/>
              </p:nvSpPr>
              <p:spPr>
                <a:xfrm>
                  <a:off x="-42338" y="1401560"/>
                  <a:ext cx="311602" cy="290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9" h="5887" extrusionOk="0">
                      <a:moveTo>
                        <a:pt x="0" y="1"/>
                      </a:moveTo>
                      <a:lnTo>
                        <a:pt x="0" y="5887"/>
                      </a:lnTo>
                      <a:lnTo>
                        <a:pt x="6309" y="5887"/>
                      </a:lnTo>
                      <a:lnTo>
                        <a:pt x="6309" y="4174"/>
                      </a:lnTo>
                      <a:lnTo>
                        <a:pt x="6309" y="4014"/>
                      </a:lnTo>
                      <a:lnTo>
                        <a:pt x="2385" y="4014"/>
                      </a:lnTo>
                      <a:lnTo>
                        <a:pt x="2385" y="2115"/>
                      </a:lnTo>
                      <a:lnTo>
                        <a:pt x="1217" y="2142"/>
                      </a:lnTo>
                      <a:lnTo>
                        <a:pt x="1217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35"/>
                <p:cNvSpPr/>
                <p:nvPr/>
              </p:nvSpPr>
              <p:spPr>
                <a:xfrm>
                  <a:off x="755986" y="1512586"/>
                  <a:ext cx="259051" cy="122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5" h="2484" extrusionOk="0">
                      <a:moveTo>
                        <a:pt x="2791" y="1"/>
                      </a:moveTo>
                      <a:lnTo>
                        <a:pt x="1" y="927"/>
                      </a:lnTo>
                      <a:lnTo>
                        <a:pt x="536" y="1034"/>
                      </a:lnTo>
                      <a:lnTo>
                        <a:pt x="534" y="1722"/>
                      </a:lnTo>
                      <a:lnTo>
                        <a:pt x="5244" y="2484"/>
                      </a:lnTo>
                      <a:lnTo>
                        <a:pt x="5244" y="464"/>
                      </a:lnTo>
                      <a:lnTo>
                        <a:pt x="279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35"/>
                <p:cNvSpPr/>
                <p:nvPr/>
              </p:nvSpPr>
              <p:spPr>
                <a:xfrm>
                  <a:off x="-69502" y="1750443"/>
                  <a:ext cx="289870" cy="267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5423" extrusionOk="0">
                      <a:moveTo>
                        <a:pt x="1" y="0"/>
                      </a:moveTo>
                      <a:lnTo>
                        <a:pt x="1" y="5423"/>
                      </a:lnTo>
                      <a:lnTo>
                        <a:pt x="5869" y="5423"/>
                      </a:lnTo>
                      <a:lnTo>
                        <a:pt x="5869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35"/>
                <p:cNvSpPr/>
                <p:nvPr/>
              </p:nvSpPr>
              <p:spPr>
                <a:xfrm>
                  <a:off x="522425" y="1685694"/>
                  <a:ext cx="90038" cy="380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" h="7714" extrusionOk="0">
                      <a:moveTo>
                        <a:pt x="1" y="0"/>
                      </a:moveTo>
                      <a:lnTo>
                        <a:pt x="20" y="7126"/>
                      </a:lnTo>
                      <a:lnTo>
                        <a:pt x="1823" y="7714"/>
                      </a:lnTo>
                      <a:lnTo>
                        <a:pt x="1823" y="11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35"/>
                <p:cNvSpPr/>
                <p:nvPr/>
              </p:nvSpPr>
              <p:spPr>
                <a:xfrm>
                  <a:off x="1120724" y="1766296"/>
                  <a:ext cx="32202" cy="11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242" extrusionOk="0">
                      <a:moveTo>
                        <a:pt x="0" y="0"/>
                      </a:moveTo>
                      <a:lnTo>
                        <a:pt x="0" y="241"/>
                      </a:lnTo>
                      <a:lnTo>
                        <a:pt x="651" y="241"/>
                      </a:lnTo>
                      <a:lnTo>
                        <a:pt x="65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35"/>
                <p:cNvSpPr/>
                <p:nvPr/>
              </p:nvSpPr>
              <p:spPr>
                <a:xfrm>
                  <a:off x="1057703" y="2138935"/>
                  <a:ext cx="237763" cy="62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" h="1259" extrusionOk="0">
                      <a:moveTo>
                        <a:pt x="1178" y="1"/>
                      </a:moveTo>
                      <a:lnTo>
                        <a:pt x="1" y="1071"/>
                      </a:lnTo>
                      <a:lnTo>
                        <a:pt x="812" y="1125"/>
                      </a:lnTo>
                      <a:lnTo>
                        <a:pt x="3051" y="1258"/>
                      </a:lnTo>
                      <a:lnTo>
                        <a:pt x="4813" y="1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35"/>
                <p:cNvSpPr/>
                <p:nvPr/>
              </p:nvSpPr>
              <p:spPr>
                <a:xfrm>
                  <a:off x="1057703" y="2191830"/>
                  <a:ext cx="150738" cy="237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" h="4816" extrusionOk="0">
                      <a:moveTo>
                        <a:pt x="1" y="0"/>
                      </a:moveTo>
                      <a:lnTo>
                        <a:pt x="3051" y="4816"/>
                      </a:lnTo>
                      <a:lnTo>
                        <a:pt x="3051" y="18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5"/>
                <p:cNvSpPr/>
                <p:nvPr/>
              </p:nvSpPr>
              <p:spPr>
                <a:xfrm>
                  <a:off x="1208389" y="2365827"/>
                  <a:ext cx="87075" cy="179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3639" extrusionOk="0">
                      <a:moveTo>
                        <a:pt x="1762" y="1"/>
                      </a:moveTo>
                      <a:lnTo>
                        <a:pt x="0" y="1293"/>
                      </a:lnTo>
                      <a:lnTo>
                        <a:pt x="881" y="3639"/>
                      </a:lnTo>
                      <a:lnTo>
                        <a:pt x="1762" y="2631"/>
                      </a:lnTo>
                      <a:lnTo>
                        <a:pt x="1762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5"/>
                <p:cNvSpPr/>
                <p:nvPr/>
              </p:nvSpPr>
              <p:spPr>
                <a:xfrm>
                  <a:off x="1251901" y="2495719"/>
                  <a:ext cx="307749" cy="49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1" h="1009" extrusionOk="0">
                      <a:moveTo>
                        <a:pt x="881" y="1"/>
                      </a:moveTo>
                      <a:lnTo>
                        <a:pt x="0" y="1009"/>
                      </a:lnTo>
                      <a:lnTo>
                        <a:pt x="6231" y="1009"/>
                      </a:lnTo>
                      <a:lnTo>
                        <a:pt x="6121" y="1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5"/>
                <p:cNvSpPr/>
                <p:nvPr/>
              </p:nvSpPr>
              <p:spPr>
                <a:xfrm>
                  <a:off x="318152" y="1766296"/>
                  <a:ext cx="37487" cy="251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5102" extrusionOk="0">
                      <a:moveTo>
                        <a:pt x="0" y="0"/>
                      </a:moveTo>
                      <a:lnTo>
                        <a:pt x="0" y="5102"/>
                      </a:lnTo>
                      <a:lnTo>
                        <a:pt x="758" y="5102"/>
                      </a:lnTo>
                      <a:lnTo>
                        <a:pt x="7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5"/>
                <p:cNvSpPr/>
                <p:nvPr/>
              </p:nvSpPr>
              <p:spPr>
                <a:xfrm>
                  <a:off x="355589" y="1766296"/>
                  <a:ext cx="206598" cy="350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3" h="7100" extrusionOk="0">
                      <a:moveTo>
                        <a:pt x="0" y="0"/>
                      </a:moveTo>
                      <a:lnTo>
                        <a:pt x="0" y="7100"/>
                      </a:lnTo>
                      <a:lnTo>
                        <a:pt x="4183" y="6917"/>
                      </a:lnTo>
                      <a:lnTo>
                        <a:pt x="4183" y="5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5"/>
                <p:cNvSpPr/>
                <p:nvPr/>
              </p:nvSpPr>
              <p:spPr>
                <a:xfrm>
                  <a:off x="318152" y="1766296"/>
                  <a:ext cx="37487" cy="251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5102" extrusionOk="0">
                      <a:moveTo>
                        <a:pt x="0" y="0"/>
                      </a:moveTo>
                      <a:lnTo>
                        <a:pt x="0" y="5102"/>
                      </a:lnTo>
                      <a:lnTo>
                        <a:pt x="758" y="5102"/>
                      </a:lnTo>
                      <a:lnTo>
                        <a:pt x="758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5"/>
                <p:cNvSpPr/>
                <p:nvPr/>
              </p:nvSpPr>
              <p:spPr>
                <a:xfrm>
                  <a:off x="385963" y="1797115"/>
                  <a:ext cx="25633" cy="95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" h="1928" extrusionOk="0">
                      <a:moveTo>
                        <a:pt x="1" y="1"/>
                      </a:moveTo>
                      <a:lnTo>
                        <a:pt x="1" y="1928"/>
                      </a:lnTo>
                      <a:lnTo>
                        <a:pt x="518" y="1928"/>
                      </a:lnTo>
                      <a:lnTo>
                        <a:pt x="5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35"/>
                <p:cNvSpPr/>
                <p:nvPr/>
              </p:nvSpPr>
              <p:spPr>
                <a:xfrm>
                  <a:off x="389519" y="1978569"/>
                  <a:ext cx="22077" cy="85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732" extrusionOk="0">
                      <a:moveTo>
                        <a:pt x="0" y="1"/>
                      </a:moveTo>
                      <a:lnTo>
                        <a:pt x="0" y="1731"/>
                      </a:lnTo>
                      <a:lnTo>
                        <a:pt x="446" y="1731"/>
                      </a:lnTo>
                      <a:lnTo>
                        <a:pt x="4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35"/>
                <p:cNvSpPr/>
                <p:nvPr/>
              </p:nvSpPr>
              <p:spPr>
                <a:xfrm>
                  <a:off x="458812" y="1983014"/>
                  <a:ext cx="22966" cy="81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1642" extrusionOk="0">
                      <a:moveTo>
                        <a:pt x="1" y="0"/>
                      </a:moveTo>
                      <a:lnTo>
                        <a:pt x="1" y="1641"/>
                      </a:lnTo>
                      <a:lnTo>
                        <a:pt x="465" y="1641"/>
                      </a:lnTo>
                      <a:lnTo>
                        <a:pt x="46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35"/>
                <p:cNvSpPr/>
                <p:nvPr/>
              </p:nvSpPr>
              <p:spPr>
                <a:xfrm>
                  <a:off x="474073" y="1812376"/>
                  <a:ext cx="30869" cy="86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" h="1761" extrusionOk="0">
                      <a:moveTo>
                        <a:pt x="1" y="1"/>
                      </a:moveTo>
                      <a:lnTo>
                        <a:pt x="1" y="1760"/>
                      </a:lnTo>
                      <a:lnTo>
                        <a:pt x="624" y="1760"/>
                      </a:lnTo>
                      <a:lnTo>
                        <a:pt x="6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35"/>
                <p:cNvSpPr/>
                <p:nvPr/>
              </p:nvSpPr>
              <p:spPr>
                <a:xfrm>
                  <a:off x="512794" y="1817414"/>
                  <a:ext cx="21188" cy="81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1660" extrusionOk="0">
                      <a:moveTo>
                        <a:pt x="1" y="0"/>
                      </a:moveTo>
                      <a:lnTo>
                        <a:pt x="1" y="1659"/>
                      </a:lnTo>
                      <a:lnTo>
                        <a:pt x="429" y="1659"/>
                      </a:lnTo>
                      <a:lnTo>
                        <a:pt x="42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35"/>
                <p:cNvSpPr/>
                <p:nvPr/>
              </p:nvSpPr>
              <p:spPr>
                <a:xfrm>
                  <a:off x="103600" y="2057000"/>
                  <a:ext cx="258655" cy="300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" h="6717" extrusionOk="0">
                      <a:moveTo>
                        <a:pt x="0" y="1"/>
                      </a:moveTo>
                      <a:lnTo>
                        <a:pt x="0" y="6716"/>
                      </a:lnTo>
                      <a:lnTo>
                        <a:pt x="5236" y="6716"/>
                      </a:lnTo>
                      <a:lnTo>
                        <a:pt x="5236" y="1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2433;p35"/>
                <p:cNvSpPr/>
                <p:nvPr/>
              </p:nvSpPr>
              <p:spPr>
                <a:xfrm>
                  <a:off x="125189" y="2206795"/>
                  <a:ext cx="201808" cy="81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6" h="1642" extrusionOk="0">
                      <a:moveTo>
                        <a:pt x="0" y="0"/>
                      </a:moveTo>
                      <a:lnTo>
                        <a:pt x="0" y="1642"/>
                      </a:lnTo>
                      <a:lnTo>
                        <a:pt x="3747" y="1642"/>
                      </a:lnTo>
                      <a:lnTo>
                        <a:pt x="4085" y="1442"/>
                      </a:lnTo>
                      <a:lnTo>
                        <a:pt x="40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434;p35"/>
                <p:cNvSpPr/>
                <p:nvPr/>
              </p:nvSpPr>
              <p:spPr>
                <a:xfrm>
                  <a:off x="326943" y="2153307"/>
                  <a:ext cx="189608" cy="146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2964" extrusionOk="0">
                      <a:moveTo>
                        <a:pt x="1953" y="1"/>
                      </a:moveTo>
                      <a:lnTo>
                        <a:pt x="0" y="1083"/>
                      </a:lnTo>
                      <a:lnTo>
                        <a:pt x="0" y="2526"/>
                      </a:lnTo>
                      <a:lnTo>
                        <a:pt x="876" y="2010"/>
                      </a:lnTo>
                      <a:lnTo>
                        <a:pt x="3291" y="2787"/>
                      </a:lnTo>
                      <a:lnTo>
                        <a:pt x="3838" y="2963"/>
                      </a:lnTo>
                      <a:lnTo>
                        <a:pt x="3838" y="1083"/>
                      </a:lnTo>
                      <a:lnTo>
                        <a:pt x="3291" y="768"/>
                      </a:lnTo>
                      <a:lnTo>
                        <a:pt x="195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35"/>
                <p:cNvSpPr/>
                <p:nvPr/>
              </p:nvSpPr>
              <p:spPr>
                <a:xfrm>
                  <a:off x="111508" y="2138935"/>
                  <a:ext cx="311947" cy="67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6" h="1375" extrusionOk="0">
                      <a:moveTo>
                        <a:pt x="2739" y="1"/>
                      </a:moveTo>
                      <a:lnTo>
                        <a:pt x="1" y="1374"/>
                      </a:lnTo>
                      <a:lnTo>
                        <a:pt x="4362" y="1374"/>
                      </a:lnTo>
                      <a:lnTo>
                        <a:pt x="6316" y="292"/>
                      </a:lnTo>
                      <a:lnTo>
                        <a:pt x="631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35"/>
                <p:cNvSpPr/>
                <p:nvPr/>
              </p:nvSpPr>
              <p:spPr>
                <a:xfrm>
                  <a:off x="326943" y="2153307"/>
                  <a:ext cx="189608" cy="146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2964" extrusionOk="0">
                      <a:moveTo>
                        <a:pt x="1953" y="1"/>
                      </a:moveTo>
                      <a:lnTo>
                        <a:pt x="0" y="1083"/>
                      </a:lnTo>
                      <a:lnTo>
                        <a:pt x="0" y="2526"/>
                      </a:lnTo>
                      <a:lnTo>
                        <a:pt x="876" y="2010"/>
                      </a:lnTo>
                      <a:lnTo>
                        <a:pt x="3291" y="2787"/>
                      </a:lnTo>
                      <a:lnTo>
                        <a:pt x="3838" y="2963"/>
                      </a:lnTo>
                      <a:lnTo>
                        <a:pt x="3838" y="1083"/>
                      </a:lnTo>
                      <a:lnTo>
                        <a:pt x="3291" y="768"/>
                      </a:lnTo>
                      <a:lnTo>
                        <a:pt x="1953" y="1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35"/>
                <p:cNvSpPr/>
                <p:nvPr/>
              </p:nvSpPr>
              <p:spPr>
                <a:xfrm>
                  <a:off x="523808" y="2303893"/>
                  <a:ext cx="63516" cy="214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" h="4336" extrusionOk="0">
                      <a:moveTo>
                        <a:pt x="1" y="0"/>
                      </a:moveTo>
                      <a:lnTo>
                        <a:pt x="331" y="4335"/>
                      </a:lnTo>
                      <a:lnTo>
                        <a:pt x="1285" y="4335"/>
                      </a:lnTo>
                      <a:lnTo>
                        <a:pt x="1285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438;p35"/>
                <p:cNvSpPr/>
                <p:nvPr/>
              </p:nvSpPr>
              <p:spPr>
                <a:xfrm>
                  <a:off x="-16014" y="3017759"/>
                  <a:ext cx="444806" cy="139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6" h="2829" extrusionOk="0">
                      <a:moveTo>
                        <a:pt x="6611" y="0"/>
                      </a:moveTo>
                      <a:lnTo>
                        <a:pt x="6" y="10"/>
                      </a:lnTo>
                      <a:lnTo>
                        <a:pt x="0" y="2829"/>
                      </a:lnTo>
                      <a:lnTo>
                        <a:pt x="9005" y="2803"/>
                      </a:lnTo>
                      <a:lnTo>
                        <a:pt x="66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439;p35"/>
                <p:cNvSpPr/>
                <p:nvPr/>
              </p:nvSpPr>
              <p:spPr>
                <a:xfrm>
                  <a:off x="-42338" y="3052528"/>
                  <a:ext cx="190448" cy="142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6" h="2890" extrusionOk="0">
                      <a:moveTo>
                        <a:pt x="0" y="1"/>
                      </a:moveTo>
                      <a:lnTo>
                        <a:pt x="0" y="2890"/>
                      </a:lnTo>
                      <a:lnTo>
                        <a:pt x="3856" y="2890"/>
                      </a:lnTo>
                      <a:lnTo>
                        <a:pt x="3856" y="21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35"/>
                <p:cNvSpPr/>
                <p:nvPr/>
              </p:nvSpPr>
              <p:spPr>
                <a:xfrm>
                  <a:off x="148056" y="3023636"/>
                  <a:ext cx="114634" cy="171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1" h="3475" extrusionOk="0">
                      <a:moveTo>
                        <a:pt x="2320" y="0"/>
                      </a:moveTo>
                      <a:lnTo>
                        <a:pt x="1" y="800"/>
                      </a:lnTo>
                      <a:lnTo>
                        <a:pt x="1" y="3475"/>
                      </a:lnTo>
                      <a:lnTo>
                        <a:pt x="2320" y="2405"/>
                      </a:lnTo>
                      <a:lnTo>
                        <a:pt x="232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35"/>
                <p:cNvSpPr/>
                <p:nvPr/>
              </p:nvSpPr>
              <p:spPr>
                <a:xfrm>
                  <a:off x="8038" y="3096583"/>
                  <a:ext cx="48452" cy="98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1998" extrusionOk="0">
                      <a:moveTo>
                        <a:pt x="0" y="1"/>
                      </a:moveTo>
                      <a:lnTo>
                        <a:pt x="0" y="1998"/>
                      </a:lnTo>
                      <a:lnTo>
                        <a:pt x="981" y="1998"/>
                      </a:lnTo>
                      <a:lnTo>
                        <a:pt x="98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2" name="Google Shape;2442;p35"/>
                <p:cNvSpPr/>
                <p:nvPr/>
              </p:nvSpPr>
              <p:spPr>
                <a:xfrm>
                  <a:off x="-42338" y="3017759"/>
                  <a:ext cx="305033" cy="45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6" h="919" extrusionOk="0">
                      <a:moveTo>
                        <a:pt x="2488" y="0"/>
                      </a:moveTo>
                      <a:lnTo>
                        <a:pt x="0" y="705"/>
                      </a:lnTo>
                      <a:lnTo>
                        <a:pt x="3856" y="919"/>
                      </a:lnTo>
                      <a:lnTo>
                        <a:pt x="6175" y="119"/>
                      </a:lnTo>
                      <a:lnTo>
                        <a:pt x="2488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3" name="Google Shape;2443;p35"/>
                <p:cNvSpPr/>
                <p:nvPr/>
              </p:nvSpPr>
              <p:spPr>
                <a:xfrm>
                  <a:off x="-15767" y="2365827"/>
                  <a:ext cx="706623" cy="652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7" h="13211" extrusionOk="0">
                      <a:moveTo>
                        <a:pt x="1" y="1"/>
                      </a:moveTo>
                      <a:lnTo>
                        <a:pt x="1" y="6092"/>
                      </a:lnTo>
                      <a:lnTo>
                        <a:pt x="1" y="13210"/>
                      </a:lnTo>
                      <a:lnTo>
                        <a:pt x="14306" y="13210"/>
                      </a:lnTo>
                      <a:lnTo>
                        <a:pt x="14306" y="1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35"/>
                <p:cNvSpPr/>
                <p:nvPr/>
              </p:nvSpPr>
              <p:spPr>
                <a:xfrm>
                  <a:off x="318152" y="2378767"/>
                  <a:ext cx="74925" cy="8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816" extrusionOk="0">
                      <a:moveTo>
                        <a:pt x="0" y="1"/>
                      </a:moveTo>
                      <a:lnTo>
                        <a:pt x="0" y="1816"/>
                      </a:lnTo>
                      <a:lnTo>
                        <a:pt x="1517" y="1816"/>
                      </a:lnTo>
                      <a:lnTo>
                        <a:pt x="1517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35"/>
                <p:cNvSpPr/>
                <p:nvPr/>
              </p:nvSpPr>
              <p:spPr>
                <a:xfrm>
                  <a:off x="471456" y="2378767"/>
                  <a:ext cx="68701" cy="12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619" extrusionOk="0">
                      <a:moveTo>
                        <a:pt x="0" y="1"/>
                      </a:moveTo>
                      <a:lnTo>
                        <a:pt x="0" y="2619"/>
                      </a:lnTo>
                      <a:lnTo>
                        <a:pt x="1391" y="2619"/>
                      </a:lnTo>
                      <a:lnTo>
                        <a:pt x="139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446;p35"/>
                <p:cNvSpPr/>
                <p:nvPr/>
              </p:nvSpPr>
              <p:spPr>
                <a:xfrm>
                  <a:off x="206237" y="2527476"/>
                  <a:ext cx="81098" cy="13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" h="2730" extrusionOk="0">
                      <a:moveTo>
                        <a:pt x="0" y="0"/>
                      </a:moveTo>
                      <a:lnTo>
                        <a:pt x="0" y="2730"/>
                      </a:lnTo>
                      <a:lnTo>
                        <a:pt x="1642" y="2730"/>
                      </a:lnTo>
                      <a:lnTo>
                        <a:pt x="1642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2447;p35"/>
                <p:cNvSpPr/>
                <p:nvPr/>
              </p:nvSpPr>
              <p:spPr>
                <a:xfrm>
                  <a:off x="240710" y="2521401"/>
                  <a:ext cx="52699" cy="150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" h="3045" extrusionOk="0">
                      <a:moveTo>
                        <a:pt x="821" y="246"/>
                      </a:moveTo>
                      <a:lnTo>
                        <a:pt x="821" y="2800"/>
                      </a:lnTo>
                      <a:lnTo>
                        <a:pt x="246" y="2800"/>
                      </a:lnTo>
                      <a:lnTo>
                        <a:pt x="246" y="246"/>
                      </a:lnTo>
                      <a:close/>
                      <a:moveTo>
                        <a:pt x="0" y="0"/>
                      </a:moveTo>
                      <a:lnTo>
                        <a:pt x="0" y="3044"/>
                      </a:lnTo>
                      <a:lnTo>
                        <a:pt x="1066" y="3044"/>
                      </a:lnTo>
                      <a:lnTo>
                        <a:pt x="1066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448;p35"/>
                <p:cNvSpPr/>
                <p:nvPr/>
              </p:nvSpPr>
              <p:spPr>
                <a:xfrm>
                  <a:off x="200112" y="2521352"/>
                  <a:ext cx="45636" cy="150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" h="3048" extrusionOk="0">
                      <a:moveTo>
                        <a:pt x="676" y="248"/>
                      </a:moveTo>
                      <a:lnTo>
                        <a:pt x="676" y="2800"/>
                      </a:lnTo>
                      <a:lnTo>
                        <a:pt x="248" y="2800"/>
                      </a:lnTo>
                      <a:lnTo>
                        <a:pt x="248" y="248"/>
                      </a:lnTo>
                      <a:close/>
                      <a:moveTo>
                        <a:pt x="1" y="0"/>
                      </a:moveTo>
                      <a:lnTo>
                        <a:pt x="1" y="3048"/>
                      </a:lnTo>
                      <a:lnTo>
                        <a:pt x="924" y="3048"/>
                      </a:lnTo>
                      <a:lnTo>
                        <a:pt x="924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35"/>
                <p:cNvSpPr/>
                <p:nvPr/>
              </p:nvSpPr>
              <p:spPr>
                <a:xfrm>
                  <a:off x="221201" y="2692040"/>
                  <a:ext cx="51168" cy="13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2805" extrusionOk="0">
                      <a:moveTo>
                        <a:pt x="1" y="1"/>
                      </a:moveTo>
                      <a:lnTo>
                        <a:pt x="1" y="2804"/>
                      </a:lnTo>
                      <a:lnTo>
                        <a:pt x="1035" y="2804"/>
                      </a:lnTo>
                      <a:lnTo>
                        <a:pt x="1035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35"/>
                <p:cNvSpPr/>
                <p:nvPr/>
              </p:nvSpPr>
              <p:spPr>
                <a:xfrm>
                  <a:off x="251428" y="2692040"/>
                  <a:ext cx="20941" cy="13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2805" extrusionOk="0">
                      <a:moveTo>
                        <a:pt x="1" y="1"/>
                      </a:moveTo>
                      <a:lnTo>
                        <a:pt x="1" y="2795"/>
                      </a:lnTo>
                      <a:lnTo>
                        <a:pt x="423" y="2804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35"/>
                <p:cNvSpPr/>
                <p:nvPr/>
              </p:nvSpPr>
              <p:spPr>
                <a:xfrm>
                  <a:off x="142772" y="2900115"/>
                  <a:ext cx="54675" cy="118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" h="2393" extrusionOk="0">
                      <a:moveTo>
                        <a:pt x="1" y="0"/>
                      </a:moveTo>
                      <a:lnTo>
                        <a:pt x="1" y="2392"/>
                      </a:lnTo>
                      <a:lnTo>
                        <a:pt x="1107" y="2392"/>
                      </a:lnTo>
                      <a:lnTo>
                        <a:pt x="1107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35"/>
                <p:cNvSpPr/>
                <p:nvPr/>
              </p:nvSpPr>
              <p:spPr>
                <a:xfrm>
                  <a:off x="142772" y="2900115"/>
                  <a:ext cx="54675" cy="118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" h="2393" extrusionOk="0">
                      <a:moveTo>
                        <a:pt x="815" y="0"/>
                      </a:moveTo>
                      <a:lnTo>
                        <a:pt x="815" y="2116"/>
                      </a:lnTo>
                      <a:lnTo>
                        <a:pt x="1" y="2116"/>
                      </a:lnTo>
                      <a:lnTo>
                        <a:pt x="1" y="2392"/>
                      </a:lnTo>
                      <a:lnTo>
                        <a:pt x="1107" y="2392"/>
                      </a:lnTo>
                      <a:lnTo>
                        <a:pt x="1107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35"/>
                <p:cNvSpPr/>
                <p:nvPr/>
              </p:nvSpPr>
              <p:spPr>
                <a:xfrm>
                  <a:off x="57329" y="2527476"/>
                  <a:ext cx="46278" cy="125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2543" extrusionOk="0">
                      <a:moveTo>
                        <a:pt x="0" y="0"/>
                      </a:moveTo>
                      <a:lnTo>
                        <a:pt x="0" y="2542"/>
                      </a:lnTo>
                      <a:lnTo>
                        <a:pt x="937" y="2542"/>
                      </a:lnTo>
                      <a:lnTo>
                        <a:pt x="937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35"/>
                <p:cNvSpPr/>
                <p:nvPr/>
              </p:nvSpPr>
              <p:spPr>
                <a:xfrm>
                  <a:off x="57378" y="2527476"/>
                  <a:ext cx="46229" cy="125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2543" extrusionOk="0">
                      <a:moveTo>
                        <a:pt x="936" y="0"/>
                      </a:moveTo>
                      <a:lnTo>
                        <a:pt x="659" y="18"/>
                      </a:lnTo>
                      <a:lnTo>
                        <a:pt x="659" y="2194"/>
                      </a:lnTo>
                      <a:lnTo>
                        <a:pt x="1" y="2194"/>
                      </a:lnTo>
                      <a:lnTo>
                        <a:pt x="1" y="2542"/>
                      </a:lnTo>
                      <a:lnTo>
                        <a:pt x="936" y="2542"/>
                      </a:lnTo>
                      <a:lnTo>
                        <a:pt x="936" y="0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35"/>
                <p:cNvSpPr/>
                <p:nvPr/>
              </p:nvSpPr>
              <p:spPr>
                <a:xfrm>
                  <a:off x="57329" y="2378767"/>
                  <a:ext cx="42327" cy="8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1741" extrusionOk="0">
                      <a:moveTo>
                        <a:pt x="0" y="1"/>
                      </a:moveTo>
                      <a:lnTo>
                        <a:pt x="0" y="1740"/>
                      </a:lnTo>
                      <a:lnTo>
                        <a:pt x="857" y="1740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35"/>
                <p:cNvSpPr/>
                <p:nvPr/>
              </p:nvSpPr>
              <p:spPr>
                <a:xfrm>
                  <a:off x="57378" y="2378767"/>
                  <a:ext cx="42278" cy="8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" h="1741" extrusionOk="0">
                      <a:moveTo>
                        <a:pt x="568" y="1"/>
                      </a:moveTo>
                      <a:lnTo>
                        <a:pt x="568" y="1461"/>
                      </a:lnTo>
                      <a:lnTo>
                        <a:pt x="1" y="1461"/>
                      </a:lnTo>
                      <a:lnTo>
                        <a:pt x="1" y="1740"/>
                      </a:lnTo>
                      <a:lnTo>
                        <a:pt x="856" y="1740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35"/>
                <p:cNvSpPr/>
                <p:nvPr/>
              </p:nvSpPr>
              <p:spPr>
                <a:xfrm>
                  <a:off x="71454" y="2860455"/>
                  <a:ext cx="37043" cy="104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2124" extrusionOk="0">
                      <a:moveTo>
                        <a:pt x="1" y="1"/>
                      </a:moveTo>
                      <a:lnTo>
                        <a:pt x="1" y="2124"/>
                      </a:lnTo>
                      <a:lnTo>
                        <a:pt x="749" y="2124"/>
                      </a:lnTo>
                      <a:lnTo>
                        <a:pt x="749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35"/>
                <p:cNvSpPr/>
                <p:nvPr/>
              </p:nvSpPr>
              <p:spPr>
                <a:xfrm>
                  <a:off x="71454" y="2860455"/>
                  <a:ext cx="37043" cy="104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2124" extrusionOk="0">
                      <a:moveTo>
                        <a:pt x="516" y="1"/>
                      </a:moveTo>
                      <a:lnTo>
                        <a:pt x="516" y="1853"/>
                      </a:lnTo>
                      <a:lnTo>
                        <a:pt x="1" y="1853"/>
                      </a:lnTo>
                      <a:lnTo>
                        <a:pt x="1" y="2124"/>
                      </a:lnTo>
                      <a:lnTo>
                        <a:pt x="749" y="2124"/>
                      </a:lnTo>
                      <a:lnTo>
                        <a:pt x="749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35"/>
                <p:cNvSpPr/>
                <p:nvPr/>
              </p:nvSpPr>
              <p:spPr>
                <a:xfrm>
                  <a:off x="122522" y="2692040"/>
                  <a:ext cx="51168" cy="13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2805" extrusionOk="0">
                      <a:moveTo>
                        <a:pt x="1" y="1"/>
                      </a:moveTo>
                      <a:lnTo>
                        <a:pt x="1" y="2804"/>
                      </a:lnTo>
                      <a:lnTo>
                        <a:pt x="1035" y="2804"/>
                      </a:lnTo>
                      <a:lnTo>
                        <a:pt x="1035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35"/>
                <p:cNvSpPr/>
                <p:nvPr/>
              </p:nvSpPr>
              <p:spPr>
                <a:xfrm>
                  <a:off x="124448" y="2692040"/>
                  <a:ext cx="49242" cy="13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" h="2805" extrusionOk="0">
                      <a:moveTo>
                        <a:pt x="712" y="1"/>
                      </a:moveTo>
                      <a:lnTo>
                        <a:pt x="712" y="2472"/>
                      </a:lnTo>
                      <a:lnTo>
                        <a:pt x="1" y="2472"/>
                      </a:lnTo>
                      <a:lnTo>
                        <a:pt x="1" y="2804"/>
                      </a:lnTo>
                      <a:lnTo>
                        <a:pt x="996" y="2804"/>
                      </a:lnTo>
                      <a:lnTo>
                        <a:pt x="996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35"/>
                <p:cNvSpPr/>
                <p:nvPr/>
              </p:nvSpPr>
              <p:spPr>
                <a:xfrm>
                  <a:off x="471456" y="2378767"/>
                  <a:ext cx="68701" cy="12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619" extrusionOk="0">
                      <a:moveTo>
                        <a:pt x="912" y="1"/>
                      </a:moveTo>
                      <a:lnTo>
                        <a:pt x="912" y="1970"/>
                      </a:lnTo>
                      <a:lnTo>
                        <a:pt x="0" y="2619"/>
                      </a:lnTo>
                      <a:lnTo>
                        <a:pt x="1391" y="2619"/>
                      </a:lnTo>
                      <a:lnTo>
                        <a:pt x="1391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35"/>
                <p:cNvSpPr/>
                <p:nvPr/>
              </p:nvSpPr>
              <p:spPr>
                <a:xfrm>
                  <a:off x="318152" y="2378767"/>
                  <a:ext cx="74925" cy="8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816" extrusionOk="0">
                      <a:moveTo>
                        <a:pt x="1195" y="1"/>
                      </a:moveTo>
                      <a:lnTo>
                        <a:pt x="1195" y="1557"/>
                      </a:lnTo>
                      <a:lnTo>
                        <a:pt x="0" y="1557"/>
                      </a:lnTo>
                      <a:lnTo>
                        <a:pt x="0" y="1816"/>
                      </a:lnTo>
                      <a:lnTo>
                        <a:pt x="1517" y="1816"/>
                      </a:lnTo>
                      <a:lnTo>
                        <a:pt x="1517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35"/>
                <p:cNvSpPr/>
                <p:nvPr/>
              </p:nvSpPr>
              <p:spPr>
                <a:xfrm>
                  <a:off x="-42289" y="2252529"/>
                  <a:ext cx="763076" cy="121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0" h="2463" extrusionOk="0">
                      <a:moveTo>
                        <a:pt x="8352" y="1"/>
                      </a:moveTo>
                      <a:lnTo>
                        <a:pt x="7136" y="715"/>
                      </a:lnTo>
                      <a:lnTo>
                        <a:pt x="3391" y="715"/>
                      </a:lnTo>
                      <a:lnTo>
                        <a:pt x="0" y="2285"/>
                      </a:lnTo>
                      <a:lnTo>
                        <a:pt x="10134" y="2463"/>
                      </a:lnTo>
                      <a:lnTo>
                        <a:pt x="15450" y="2285"/>
                      </a:lnTo>
                      <a:lnTo>
                        <a:pt x="11696" y="1077"/>
                      </a:lnTo>
                      <a:lnTo>
                        <a:pt x="11314" y="954"/>
                      </a:lnTo>
                      <a:lnTo>
                        <a:pt x="10767" y="778"/>
                      </a:lnTo>
                      <a:lnTo>
                        <a:pt x="835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35"/>
                <p:cNvSpPr/>
                <p:nvPr/>
              </p:nvSpPr>
              <p:spPr>
                <a:xfrm>
                  <a:off x="-42338" y="2287842"/>
                  <a:ext cx="352595" cy="7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" h="1619" extrusionOk="0">
                      <a:moveTo>
                        <a:pt x="3392" y="1"/>
                      </a:moveTo>
                      <a:lnTo>
                        <a:pt x="0" y="1571"/>
                      </a:lnTo>
                      <a:lnTo>
                        <a:pt x="3116" y="1619"/>
                      </a:lnTo>
                      <a:lnTo>
                        <a:pt x="7139" y="1"/>
                      </a:ln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35"/>
                <p:cNvSpPr/>
                <p:nvPr/>
              </p:nvSpPr>
              <p:spPr>
                <a:xfrm>
                  <a:off x="148056" y="3023636"/>
                  <a:ext cx="114634" cy="171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1" h="3475" extrusionOk="0">
                      <a:moveTo>
                        <a:pt x="2320" y="0"/>
                      </a:moveTo>
                      <a:lnTo>
                        <a:pt x="1" y="800"/>
                      </a:lnTo>
                      <a:lnTo>
                        <a:pt x="1" y="3475"/>
                      </a:lnTo>
                      <a:lnTo>
                        <a:pt x="2320" y="2405"/>
                      </a:lnTo>
                      <a:lnTo>
                        <a:pt x="2320" y="0"/>
                      </a:ln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66" name="Google Shape;2466;p35"/>
              <p:cNvGrpSpPr/>
              <p:nvPr/>
            </p:nvGrpSpPr>
            <p:grpSpPr>
              <a:xfrm>
                <a:off x="3805963" y="4164052"/>
                <a:ext cx="2718821" cy="1283152"/>
                <a:chOff x="-380900" y="4773652"/>
                <a:chExt cx="2718821" cy="1283152"/>
              </a:xfrm>
            </p:grpSpPr>
            <p:sp>
              <p:nvSpPr>
                <p:cNvPr id="2467" name="Google Shape;2467;p35"/>
                <p:cNvSpPr/>
                <p:nvPr/>
              </p:nvSpPr>
              <p:spPr>
                <a:xfrm>
                  <a:off x="-380900" y="4773652"/>
                  <a:ext cx="2718821" cy="1283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48" h="25980" extrusionOk="0">
                      <a:moveTo>
                        <a:pt x="14694" y="1"/>
                      </a:moveTo>
                      <a:cubicBezTo>
                        <a:pt x="13740" y="1"/>
                        <a:pt x="12951" y="1333"/>
                        <a:pt x="13624" y="2059"/>
                      </a:cubicBezTo>
                      <a:cubicBezTo>
                        <a:pt x="13582" y="2054"/>
                        <a:pt x="13540" y="2051"/>
                        <a:pt x="13499" y="2051"/>
                      </a:cubicBezTo>
                      <a:cubicBezTo>
                        <a:pt x="12850" y="2051"/>
                        <a:pt x="12253" y="2697"/>
                        <a:pt x="12343" y="3348"/>
                      </a:cubicBezTo>
                      <a:cubicBezTo>
                        <a:pt x="12393" y="3719"/>
                        <a:pt x="12616" y="4133"/>
                        <a:pt x="12393" y="4434"/>
                      </a:cubicBezTo>
                      <a:cubicBezTo>
                        <a:pt x="12304" y="4556"/>
                        <a:pt x="12160" y="4624"/>
                        <a:pt x="12022" y="4684"/>
                      </a:cubicBezTo>
                      <a:cubicBezTo>
                        <a:pt x="11677" y="4833"/>
                        <a:pt x="11303" y="4970"/>
                        <a:pt x="10933" y="4970"/>
                      </a:cubicBezTo>
                      <a:cubicBezTo>
                        <a:pt x="10820" y="4970"/>
                        <a:pt x="10707" y="4957"/>
                        <a:pt x="10596" y="4928"/>
                      </a:cubicBezTo>
                      <a:cubicBezTo>
                        <a:pt x="10120" y="4804"/>
                        <a:pt x="9730" y="4259"/>
                        <a:pt x="9943" y="3815"/>
                      </a:cubicBezTo>
                      <a:lnTo>
                        <a:pt x="9943" y="3815"/>
                      </a:lnTo>
                      <a:cubicBezTo>
                        <a:pt x="9193" y="3836"/>
                        <a:pt x="8444" y="3857"/>
                        <a:pt x="7695" y="3877"/>
                      </a:cubicBezTo>
                      <a:cubicBezTo>
                        <a:pt x="7676" y="3877"/>
                        <a:pt x="7658" y="3877"/>
                        <a:pt x="7639" y="3877"/>
                      </a:cubicBezTo>
                      <a:cubicBezTo>
                        <a:pt x="7491" y="3877"/>
                        <a:pt x="7332" y="3857"/>
                        <a:pt x="7248" y="3741"/>
                      </a:cubicBezTo>
                      <a:cubicBezTo>
                        <a:pt x="7137" y="3587"/>
                        <a:pt x="7228" y="3377"/>
                        <a:pt x="7242" y="3188"/>
                      </a:cubicBezTo>
                      <a:cubicBezTo>
                        <a:pt x="7277" y="2737"/>
                        <a:pt x="6814" y="2365"/>
                        <a:pt x="6362" y="2361"/>
                      </a:cubicBezTo>
                      <a:cubicBezTo>
                        <a:pt x="6360" y="2361"/>
                        <a:pt x="6357" y="2361"/>
                        <a:pt x="6354" y="2361"/>
                      </a:cubicBezTo>
                      <a:cubicBezTo>
                        <a:pt x="5905" y="2361"/>
                        <a:pt x="5497" y="2631"/>
                        <a:pt x="5182" y="2951"/>
                      </a:cubicBezTo>
                      <a:cubicBezTo>
                        <a:pt x="4830" y="3307"/>
                        <a:pt x="4554" y="3738"/>
                        <a:pt x="4378" y="4208"/>
                      </a:cubicBezTo>
                      <a:cubicBezTo>
                        <a:pt x="4223" y="4617"/>
                        <a:pt x="4146" y="5050"/>
                        <a:pt x="4019" y="5469"/>
                      </a:cubicBezTo>
                      <a:cubicBezTo>
                        <a:pt x="3573" y="6944"/>
                        <a:pt x="2552" y="8164"/>
                        <a:pt x="1781" y="9497"/>
                      </a:cubicBezTo>
                      <a:cubicBezTo>
                        <a:pt x="778" y="11231"/>
                        <a:pt x="186" y="13201"/>
                        <a:pt x="69" y="15201"/>
                      </a:cubicBezTo>
                      <a:cubicBezTo>
                        <a:pt x="0" y="16365"/>
                        <a:pt x="100" y="17575"/>
                        <a:pt x="646" y="18604"/>
                      </a:cubicBezTo>
                      <a:cubicBezTo>
                        <a:pt x="1520" y="20255"/>
                        <a:pt x="3342" y="21134"/>
                        <a:pt x="5044" y="21904"/>
                      </a:cubicBezTo>
                      <a:cubicBezTo>
                        <a:pt x="8573" y="23500"/>
                        <a:pt x="12159" y="25113"/>
                        <a:pt x="15989" y="25682"/>
                      </a:cubicBezTo>
                      <a:cubicBezTo>
                        <a:pt x="17753" y="25944"/>
                        <a:pt x="19540" y="25980"/>
                        <a:pt x="21325" y="25980"/>
                      </a:cubicBezTo>
                      <a:cubicBezTo>
                        <a:pt x="21656" y="25980"/>
                        <a:pt x="21987" y="25978"/>
                        <a:pt x="22318" y="25977"/>
                      </a:cubicBezTo>
                      <a:cubicBezTo>
                        <a:pt x="27571" y="25957"/>
                        <a:pt x="32824" y="25936"/>
                        <a:pt x="38078" y="25916"/>
                      </a:cubicBezTo>
                      <a:cubicBezTo>
                        <a:pt x="39381" y="25911"/>
                        <a:pt x="40740" y="25894"/>
                        <a:pt x="41901" y="25298"/>
                      </a:cubicBezTo>
                      <a:cubicBezTo>
                        <a:pt x="43084" y="24692"/>
                        <a:pt x="44043" y="23500"/>
                        <a:pt x="45371" y="23434"/>
                      </a:cubicBezTo>
                      <a:cubicBezTo>
                        <a:pt x="45409" y="23432"/>
                        <a:pt x="45447" y="23431"/>
                        <a:pt x="45485" y="23431"/>
                      </a:cubicBezTo>
                      <a:cubicBezTo>
                        <a:pt x="46728" y="23431"/>
                        <a:pt x="47763" y="24422"/>
                        <a:pt x="48951" y="24837"/>
                      </a:cubicBezTo>
                      <a:cubicBezTo>
                        <a:pt x="49364" y="24980"/>
                        <a:pt x="49801" y="25052"/>
                        <a:pt x="50238" y="25052"/>
                      </a:cubicBezTo>
                      <a:cubicBezTo>
                        <a:pt x="50759" y="25052"/>
                        <a:pt x="51281" y="24950"/>
                        <a:pt x="51762" y="24747"/>
                      </a:cubicBezTo>
                      <a:cubicBezTo>
                        <a:pt x="52249" y="24542"/>
                        <a:pt x="52738" y="24163"/>
                        <a:pt x="52773" y="23637"/>
                      </a:cubicBezTo>
                      <a:cubicBezTo>
                        <a:pt x="52788" y="23382"/>
                        <a:pt x="52693" y="23134"/>
                        <a:pt x="52669" y="22880"/>
                      </a:cubicBezTo>
                      <a:cubicBezTo>
                        <a:pt x="52548" y="21682"/>
                        <a:pt x="53856" y="20926"/>
                        <a:pt x="54691" y="20060"/>
                      </a:cubicBezTo>
                      <a:cubicBezTo>
                        <a:pt x="54842" y="19903"/>
                        <a:pt x="54988" y="19720"/>
                        <a:pt x="55010" y="19503"/>
                      </a:cubicBezTo>
                      <a:cubicBezTo>
                        <a:pt x="55047" y="19146"/>
                        <a:pt x="54747" y="18855"/>
                        <a:pt x="54500" y="18593"/>
                      </a:cubicBezTo>
                      <a:cubicBezTo>
                        <a:pt x="53671" y="17716"/>
                        <a:pt x="53195" y="16514"/>
                        <a:pt x="53198" y="15308"/>
                      </a:cubicBezTo>
                      <a:lnTo>
                        <a:pt x="53198" y="15308"/>
                      </a:lnTo>
                      <a:cubicBezTo>
                        <a:pt x="52935" y="15380"/>
                        <a:pt x="52662" y="15415"/>
                        <a:pt x="52388" y="15415"/>
                      </a:cubicBezTo>
                      <a:cubicBezTo>
                        <a:pt x="51912" y="15415"/>
                        <a:pt x="51435" y="15307"/>
                        <a:pt x="51007" y="15096"/>
                      </a:cubicBezTo>
                      <a:cubicBezTo>
                        <a:pt x="50594" y="14545"/>
                        <a:pt x="52033" y="13857"/>
                        <a:pt x="51608" y="13314"/>
                      </a:cubicBezTo>
                      <a:cubicBezTo>
                        <a:pt x="51470" y="13138"/>
                        <a:pt x="51212" y="13132"/>
                        <a:pt x="50999" y="13060"/>
                      </a:cubicBezTo>
                      <a:cubicBezTo>
                        <a:pt x="50632" y="12935"/>
                        <a:pt x="50389" y="12598"/>
                        <a:pt x="50148" y="12295"/>
                      </a:cubicBezTo>
                      <a:cubicBezTo>
                        <a:pt x="49906" y="11993"/>
                        <a:pt x="49600" y="11685"/>
                        <a:pt x="49213" y="11668"/>
                      </a:cubicBezTo>
                      <a:cubicBezTo>
                        <a:pt x="49206" y="11668"/>
                        <a:pt x="49199" y="11668"/>
                        <a:pt x="49192" y="11668"/>
                      </a:cubicBezTo>
                      <a:cubicBezTo>
                        <a:pt x="48813" y="11668"/>
                        <a:pt x="48452" y="12128"/>
                        <a:pt x="48686" y="12428"/>
                      </a:cubicBezTo>
                      <a:cubicBezTo>
                        <a:pt x="48520" y="12529"/>
                        <a:pt x="48330" y="12576"/>
                        <a:pt x="48139" y="12576"/>
                      </a:cubicBezTo>
                      <a:cubicBezTo>
                        <a:pt x="47657" y="12576"/>
                        <a:pt x="47164" y="12280"/>
                        <a:pt x="47010" y="11817"/>
                      </a:cubicBezTo>
                      <a:cubicBezTo>
                        <a:pt x="46903" y="11497"/>
                        <a:pt x="46919" y="11099"/>
                        <a:pt x="46650" y="10896"/>
                      </a:cubicBezTo>
                      <a:cubicBezTo>
                        <a:pt x="46549" y="10819"/>
                        <a:pt x="46441" y="10790"/>
                        <a:pt x="46327" y="10790"/>
                      </a:cubicBezTo>
                      <a:cubicBezTo>
                        <a:pt x="45942" y="10790"/>
                        <a:pt x="45495" y="11123"/>
                        <a:pt x="45075" y="11123"/>
                      </a:cubicBezTo>
                      <a:cubicBezTo>
                        <a:pt x="45012" y="11123"/>
                        <a:pt x="44950" y="11116"/>
                        <a:pt x="44889" y="11099"/>
                      </a:cubicBezTo>
                      <a:cubicBezTo>
                        <a:pt x="44511" y="10993"/>
                        <a:pt x="44339" y="10570"/>
                        <a:pt x="44094" y="10262"/>
                      </a:cubicBezTo>
                      <a:cubicBezTo>
                        <a:pt x="43947" y="10077"/>
                        <a:pt x="43684" y="9942"/>
                        <a:pt x="43461" y="9942"/>
                      </a:cubicBezTo>
                      <a:cubicBezTo>
                        <a:pt x="43315" y="9942"/>
                        <a:pt x="43186" y="10001"/>
                        <a:pt x="43120" y="10142"/>
                      </a:cubicBezTo>
                      <a:cubicBezTo>
                        <a:pt x="43318" y="10549"/>
                        <a:pt x="42839" y="10982"/>
                        <a:pt x="42384" y="10982"/>
                      </a:cubicBezTo>
                      <a:cubicBezTo>
                        <a:pt x="42334" y="10982"/>
                        <a:pt x="42283" y="10977"/>
                        <a:pt x="42235" y="10966"/>
                      </a:cubicBezTo>
                      <a:cubicBezTo>
                        <a:pt x="41744" y="10853"/>
                        <a:pt x="41407" y="10419"/>
                        <a:pt x="41073" y="10045"/>
                      </a:cubicBezTo>
                      <a:cubicBezTo>
                        <a:pt x="40771" y="9707"/>
                        <a:pt x="40373" y="9375"/>
                        <a:pt x="39936" y="9375"/>
                      </a:cubicBezTo>
                      <a:cubicBezTo>
                        <a:pt x="39887" y="9375"/>
                        <a:pt x="39838" y="9379"/>
                        <a:pt x="39788" y="9388"/>
                      </a:cubicBezTo>
                      <a:cubicBezTo>
                        <a:pt x="39512" y="9436"/>
                        <a:pt x="39238" y="9622"/>
                        <a:pt x="38975" y="9622"/>
                      </a:cubicBezTo>
                      <a:cubicBezTo>
                        <a:pt x="38911" y="9622"/>
                        <a:pt x="38848" y="9611"/>
                        <a:pt x="38785" y="9584"/>
                      </a:cubicBezTo>
                      <a:cubicBezTo>
                        <a:pt x="38064" y="9273"/>
                        <a:pt x="39029" y="7862"/>
                        <a:pt x="38358" y="7452"/>
                      </a:cubicBezTo>
                      <a:cubicBezTo>
                        <a:pt x="38234" y="7377"/>
                        <a:pt x="38087" y="7365"/>
                        <a:pt x="37937" y="7365"/>
                      </a:cubicBezTo>
                      <a:cubicBezTo>
                        <a:pt x="37870" y="7365"/>
                        <a:pt x="37804" y="7368"/>
                        <a:pt x="37738" y="7368"/>
                      </a:cubicBezTo>
                      <a:cubicBezTo>
                        <a:pt x="37567" y="7368"/>
                        <a:pt x="37404" y="7353"/>
                        <a:pt x="37279" y="7244"/>
                      </a:cubicBezTo>
                      <a:cubicBezTo>
                        <a:pt x="36975" y="6980"/>
                        <a:pt x="37178" y="6400"/>
                        <a:pt x="36871" y="6139"/>
                      </a:cubicBezTo>
                      <a:cubicBezTo>
                        <a:pt x="36788" y="6068"/>
                        <a:pt x="36696" y="6039"/>
                        <a:pt x="36598" y="6039"/>
                      </a:cubicBezTo>
                      <a:cubicBezTo>
                        <a:pt x="36333" y="6039"/>
                        <a:pt x="36032" y="6254"/>
                        <a:pt x="35801" y="6438"/>
                      </a:cubicBezTo>
                      <a:cubicBezTo>
                        <a:pt x="35630" y="6574"/>
                        <a:pt x="35378" y="6672"/>
                        <a:pt x="35166" y="6672"/>
                      </a:cubicBezTo>
                      <a:cubicBezTo>
                        <a:pt x="34985" y="6672"/>
                        <a:pt x="34833" y="6601"/>
                        <a:pt x="34784" y="6421"/>
                      </a:cubicBezTo>
                      <a:cubicBezTo>
                        <a:pt x="35230" y="6076"/>
                        <a:pt x="34690" y="5360"/>
                        <a:pt x="34146" y="5360"/>
                      </a:cubicBezTo>
                      <a:cubicBezTo>
                        <a:pt x="34080" y="5360"/>
                        <a:pt x="34014" y="5370"/>
                        <a:pt x="33950" y="5393"/>
                      </a:cubicBezTo>
                      <a:cubicBezTo>
                        <a:pt x="33356" y="5605"/>
                        <a:pt x="33105" y="6294"/>
                        <a:pt x="32935" y="6903"/>
                      </a:cubicBezTo>
                      <a:cubicBezTo>
                        <a:pt x="32837" y="6824"/>
                        <a:pt x="32731" y="6789"/>
                        <a:pt x="32623" y="6789"/>
                      </a:cubicBezTo>
                      <a:cubicBezTo>
                        <a:pt x="32214" y="6789"/>
                        <a:pt x="31787" y="7292"/>
                        <a:pt x="31689" y="7762"/>
                      </a:cubicBezTo>
                      <a:cubicBezTo>
                        <a:pt x="31565" y="8357"/>
                        <a:pt x="31561" y="9088"/>
                        <a:pt x="31038" y="9397"/>
                      </a:cubicBezTo>
                      <a:cubicBezTo>
                        <a:pt x="30895" y="9482"/>
                        <a:pt x="30741" y="9517"/>
                        <a:pt x="30584" y="9517"/>
                      </a:cubicBezTo>
                      <a:cubicBezTo>
                        <a:pt x="30186" y="9517"/>
                        <a:pt x="29761" y="9291"/>
                        <a:pt x="29404" y="9068"/>
                      </a:cubicBezTo>
                      <a:cubicBezTo>
                        <a:pt x="30062" y="8312"/>
                        <a:pt x="29610" y="6915"/>
                        <a:pt x="28635" y="6685"/>
                      </a:cubicBezTo>
                      <a:cubicBezTo>
                        <a:pt x="29297" y="6457"/>
                        <a:pt x="29702" y="5663"/>
                        <a:pt x="29500" y="4993"/>
                      </a:cubicBezTo>
                      <a:cubicBezTo>
                        <a:pt x="29328" y="4423"/>
                        <a:pt x="28741" y="4021"/>
                        <a:pt x="28152" y="4021"/>
                      </a:cubicBezTo>
                      <a:cubicBezTo>
                        <a:pt x="28048" y="4021"/>
                        <a:pt x="27945" y="4033"/>
                        <a:pt x="27843" y="4059"/>
                      </a:cubicBezTo>
                      <a:cubicBezTo>
                        <a:pt x="28543" y="3632"/>
                        <a:pt x="28032" y="2356"/>
                        <a:pt x="27212" y="2336"/>
                      </a:cubicBezTo>
                      <a:cubicBezTo>
                        <a:pt x="27203" y="2335"/>
                        <a:pt x="27195" y="2335"/>
                        <a:pt x="27186" y="2335"/>
                      </a:cubicBezTo>
                      <a:cubicBezTo>
                        <a:pt x="26380" y="2335"/>
                        <a:pt x="25774" y="3204"/>
                        <a:pt x="25796" y="4015"/>
                      </a:cubicBezTo>
                      <a:cubicBezTo>
                        <a:pt x="25593" y="3855"/>
                        <a:pt x="25344" y="3782"/>
                        <a:pt x="25091" y="3782"/>
                      </a:cubicBezTo>
                      <a:cubicBezTo>
                        <a:pt x="24531" y="3782"/>
                        <a:pt x="23952" y="4137"/>
                        <a:pt x="23815" y="4691"/>
                      </a:cubicBezTo>
                      <a:cubicBezTo>
                        <a:pt x="23753" y="4939"/>
                        <a:pt x="23761" y="5222"/>
                        <a:pt x="23595" y="5416"/>
                      </a:cubicBezTo>
                      <a:cubicBezTo>
                        <a:pt x="23221" y="5852"/>
                        <a:pt x="22250" y="5547"/>
                        <a:pt x="22113" y="6103"/>
                      </a:cubicBezTo>
                      <a:cubicBezTo>
                        <a:pt x="22067" y="6289"/>
                        <a:pt x="22161" y="6482"/>
                        <a:pt x="22152" y="6673"/>
                      </a:cubicBezTo>
                      <a:cubicBezTo>
                        <a:pt x="22136" y="7029"/>
                        <a:pt x="21758" y="7278"/>
                        <a:pt x="21400" y="7278"/>
                      </a:cubicBezTo>
                      <a:cubicBezTo>
                        <a:pt x="21390" y="7278"/>
                        <a:pt x="21380" y="7278"/>
                        <a:pt x="21370" y="7277"/>
                      </a:cubicBezTo>
                      <a:cubicBezTo>
                        <a:pt x="21005" y="7264"/>
                        <a:pt x="20677" y="7059"/>
                        <a:pt x="20379" y="6847"/>
                      </a:cubicBezTo>
                      <a:cubicBezTo>
                        <a:pt x="20124" y="6976"/>
                        <a:pt x="19837" y="7041"/>
                        <a:pt x="19551" y="7041"/>
                      </a:cubicBezTo>
                      <a:cubicBezTo>
                        <a:pt x="19263" y="7041"/>
                        <a:pt x="18975" y="6976"/>
                        <a:pt x="18719" y="6845"/>
                      </a:cubicBezTo>
                      <a:cubicBezTo>
                        <a:pt x="18874" y="6389"/>
                        <a:pt x="18767" y="5855"/>
                        <a:pt x="18450" y="5493"/>
                      </a:cubicBezTo>
                      <a:cubicBezTo>
                        <a:pt x="18420" y="5665"/>
                        <a:pt x="18271" y="5741"/>
                        <a:pt x="18103" y="5741"/>
                      </a:cubicBezTo>
                      <a:cubicBezTo>
                        <a:pt x="17908" y="5741"/>
                        <a:pt x="17686" y="5638"/>
                        <a:pt x="17593" y="5459"/>
                      </a:cubicBezTo>
                      <a:cubicBezTo>
                        <a:pt x="17420" y="5125"/>
                        <a:pt x="17509" y="4723"/>
                        <a:pt x="17491" y="4347"/>
                      </a:cubicBezTo>
                      <a:cubicBezTo>
                        <a:pt x="17448" y="3437"/>
                        <a:pt x="16664" y="2621"/>
                        <a:pt x="15757" y="2542"/>
                      </a:cubicBezTo>
                      <a:cubicBezTo>
                        <a:pt x="16375" y="1684"/>
                        <a:pt x="15927" y="223"/>
                        <a:pt x="14890" y="20"/>
                      </a:cubicBezTo>
                      <a:cubicBezTo>
                        <a:pt x="14824" y="7"/>
                        <a:pt x="14759" y="1"/>
                        <a:pt x="1469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35"/>
                <p:cNvSpPr/>
                <p:nvPr/>
              </p:nvSpPr>
              <p:spPr>
                <a:xfrm>
                  <a:off x="1148678" y="5274941"/>
                  <a:ext cx="398182" cy="290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2" h="5883" extrusionOk="0">
                      <a:moveTo>
                        <a:pt x="5646" y="1"/>
                      </a:moveTo>
                      <a:cubicBezTo>
                        <a:pt x="5286" y="1"/>
                        <a:pt x="4854" y="180"/>
                        <a:pt x="4591" y="395"/>
                      </a:cubicBezTo>
                      <a:cubicBezTo>
                        <a:pt x="4441" y="519"/>
                        <a:pt x="3852" y="1204"/>
                        <a:pt x="3936" y="1416"/>
                      </a:cubicBezTo>
                      <a:cubicBezTo>
                        <a:pt x="3667" y="735"/>
                        <a:pt x="2806" y="327"/>
                        <a:pt x="2063" y="327"/>
                      </a:cubicBezTo>
                      <a:cubicBezTo>
                        <a:pt x="1934" y="327"/>
                        <a:pt x="1808" y="340"/>
                        <a:pt x="1689" y="365"/>
                      </a:cubicBezTo>
                      <a:cubicBezTo>
                        <a:pt x="1625" y="379"/>
                        <a:pt x="1561" y="396"/>
                        <a:pt x="1507" y="433"/>
                      </a:cubicBezTo>
                      <a:cubicBezTo>
                        <a:pt x="1450" y="473"/>
                        <a:pt x="1410" y="531"/>
                        <a:pt x="1380" y="593"/>
                      </a:cubicBezTo>
                      <a:cubicBezTo>
                        <a:pt x="1238" y="888"/>
                        <a:pt x="1339" y="1280"/>
                        <a:pt x="1607" y="1469"/>
                      </a:cubicBezTo>
                      <a:cubicBezTo>
                        <a:pt x="1762" y="1579"/>
                        <a:pt x="1958" y="1622"/>
                        <a:pt x="2114" y="1731"/>
                      </a:cubicBezTo>
                      <a:cubicBezTo>
                        <a:pt x="2269" y="1841"/>
                        <a:pt x="2376" y="2071"/>
                        <a:pt x="2258" y="2221"/>
                      </a:cubicBezTo>
                      <a:cubicBezTo>
                        <a:pt x="2192" y="2304"/>
                        <a:pt x="2087" y="2328"/>
                        <a:pt x="1977" y="2328"/>
                      </a:cubicBezTo>
                      <a:cubicBezTo>
                        <a:pt x="1916" y="2328"/>
                        <a:pt x="1854" y="2321"/>
                        <a:pt x="1796" y="2312"/>
                      </a:cubicBezTo>
                      <a:cubicBezTo>
                        <a:pt x="1563" y="2276"/>
                        <a:pt x="1365" y="2240"/>
                        <a:pt x="1172" y="2240"/>
                      </a:cubicBezTo>
                      <a:cubicBezTo>
                        <a:pt x="952" y="2240"/>
                        <a:pt x="739" y="2286"/>
                        <a:pt x="487" y="2429"/>
                      </a:cubicBezTo>
                      <a:cubicBezTo>
                        <a:pt x="369" y="2497"/>
                        <a:pt x="255" y="2581"/>
                        <a:pt x="186" y="2699"/>
                      </a:cubicBezTo>
                      <a:cubicBezTo>
                        <a:pt x="1" y="3017"/>
                        <a:pt x="236" y="3438"/>
                        <a:pt x="557" y="3618"/>
                      </a:cubicBezTo>
                      <a:cubicBezTo>
                        <a:pt x="878" y="3797"/>
                        <a:pt x="1261" y="3821"/>
                        <a:pt x="1616" y="3914"/>
                      </a:cubicBezTo>
                      <a:cubicBezTo>
                        <a:pt x="1743" y="3949"/>
                        <a:pt x="1878" y="3999"/>
                        <a:pt x="1948" y="4112"/>
                      </a:cubicBezTo>
                      <a:cubicBezTo>
                        <a:pt x="2081" y="4326"/>
                        <a:pt x="1900" y="4592"/>
                        <a:pt x="1871" y="4844"/>
                      </a:cubicBezTo>
                      <a:cubicBezTo>
                        <a:pt x="1834" y="5161"/>
                        <a:pt x="2055" y="5455"/>
                        <a:pt x="2312" y="5645"/>
                      </a:cubicBezTo>
                      <a:cubicBezTo>
                        <a:pt x="2497" y="5781"/>
                        <a:pt x="2728" y="5883"/>
                        <a:pt x="2953" y="5883"/>
                      </a:cubicBezTo>
                      <a:cubicBezTo>
                        <a:pt x="3038" y="5883"/>
                        <a:pt x="3122" y="5868"/>
                        <a:pt x="3203" y="5835"/>
                      </a:cubicBezTo>
                      <a:cubicBezTo>
                        <a:pt x="3478" y="5723"/>
                        <a:pt x="3632" y="5436"/>
                        <a:pt x="3808" y="5195"/>
                      </a:cubicBezTo>
                      <a:cubicBezTo>
                        <a:pt x="3959" y="4990"/>
                        <a:pt x="4187" y="4793"/>
                        <a:pt x="4428" y="4793"/>
                      </a:cubicBezTo>
                      <a:cubicBezTo>
                        <a:pt x="4469" y="4793"/>
                        <a:pt x="4511" y="4798"/>
                        <a:pt x="4552" y="4811"/>
                      </a:cubicBezTo>
                      <a:cubicBezTo>
                        <a:pt x="4561" y="4813"/>
                        <a:pt x="4722" y="5246"/>
                        <a:pt x="4760" y="5298"/>
                      </a:cubicBezTo>
                      <a:cubicBezTo>
                        <a:pt x="4878" y="5460"/>
                        <a:pt x="5038" y="5592"/>
                        <a:pt x="5221" y="5674"/>
                      </a:cubicBezTo>
                      <a:cubicBezTo>
                        <a:pt x="5360" y="5735"/>
                        <a:pt x="5537" y="5772"/>
                        <a:pt x="5715" y="5772"/>
                      </a:cubicBezTo>
                      <a:cubicBezTo>
                        <a:pt x="5924" y="5772"/>
                        <a:pt x="6132" y="5721"/>
                        <a:pt x="6276" y="5595"/>
                      </a:cubicBezTo>
                      <a:cubicBezTo>
                        <a:pt x="6675" y="5244"/>
                        <a:pt x="6691" y="4524"/>
                        <a:pt x="6471" y="4078"/>
                      </a:cubicBezTo>
                      <a:cubicBezTo>
                        <a:pt x="6399" y="3931"/>
                        <a:pt x="6299" y="3757"/>
                        <a:pt x="6383" y="3615"/>
                      </a:cubicBezTo>
                      <a:lnTo>
                        <a:pt x="6383" y="3615"/>
                      </a:lnTo>
                      <a:cubicBezTo>
                        <a:pt x="6604" y="3669"/>
                        <a:pt x="6849" y="3716"/>
                        <a:pt x="7081" y="3716"/>
                      </a:cubicBezTo>
                      <a:cubicBezTo>
                        <a:pt x="7362" y="3716"/>
                        <a:pt x="7625" y="3647"/>
                        <a:pt x="7804" y="3436"/>
                      </a:cubicBezTo>
                      <a:cubicBezTo>
                        <a:pt x="8061" y="3134"/>
                        <a:pt x="7993" y="2636"/>
                        <a:pt x="7710" y="2360"/>
                      </a:cubicBezTo>
                      <a:cubicBezTo>
                        <a:pt x="7505" y="2160"/>
                        <a:pt x="7219" y="2067"/>
                        <a:pt x="6932" y="2067"/>
                      </a:cubicBezTo>
                      <a:cubicBezTo>
                        <a:pt x="6820" y="2067"/>
                        <a:pt x="6707" y="2082"/>
                        <a:pt x="6599" y="2109"/>
                      </a:cubicBezTo>
                      <a:cubicBezTo>
                        <a:pt x="6355" y="2172"/>
                        <a:pt x="6125" y="2294"/>
                        <a:pt x="5876" y="2324"/>
                      </a:cubicBezTo>
                      <a:cubicBezTo>
                        <a:pt x="5847" y="2328"/>
                        <a:pt x="5819" y="2329"/>
                        <a:pt x="5790" y="2329"/>
                      </a:cubicBezTo>
                      <a:cubicBezTo>
                        <a:pt x="5562" y="2329"/>
                        <a:pt x="5321" y="2225"/>
                        <a:pt x="5255" y="2011"/>
                      </a:cubicBezTo>
                      <a:cubicBezTo>
                        <a:pt x="5164" y="1718"/>
                        <a:pt x="5445" y="1446"/>
                        <a:pt x="5712" y="1294"/>
                      </a:cubicBezTo>
                      <a:cubicBezTo>
                        <a:pt x="5979" y="1142"/>
                        <a:pt x="6298" y="980"/>
                        <a:pt x="6355" y="679"/>
                      </a:cubicBezTo>
                      <a:cubicBezTo>
                        <a:pt x="6418" y="342"/>
                        <a:pt x="6081" y="37"/>
                        <a:pt x="5740" y="5"/>
                      </a:cubicBezTo>
                      <a:cubicBezTo>
                        <a:pt x="5709" y="2"/>
                        <a:pt x="5678" y="1"/>
                        <a:pt x="5646" y="1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35"/>
                <p:cNvSpPr/>
                <p:nvPr/>
              </p:nvSpPr>
              <p:spPr>
                <a:xfrm>
                  <a:off x="1578658" y="5380534"/>
                  <a:ext cx="317775" cy="26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" h="5411" extrusionOk="0">
                      <a:moveTo>
                        <a:pt x="3377" y="0"/>
                      </a:moveTo>
                      <a:cubicBezTo>
                        <a:pt x="3316" y="0"/>
                        <a:pt x="3256" y="6"/>
                        <a:pt x="3197" y="16"/>
                      </a:cubicBezTo>
                      <a:cubicBezTo>
                        <a:pt x="3073" y="37"/>
                        <a:pt x="2948" y="75"/>
                        <a:pt x="2850" y="155"/>
                      </a:cubicBezTo>
                      <a:cubicBezTo>
                        <a:pt x="2631" y="333"/>
                        <a:pt x="2608" y="661"/>
                        <a:pt x="2666" y="939"/>
                      </a:cubicBezTo>
                      <a:cubicBezTo>
                        <a:pt x="2722" y="1215"/>
                        <a:pt x="2842" y="1483"/>
                        <a:pt x="2841" y="1765"/>
                      </a:cubicBezTo>
                      <a:cubicBezTo>
                        <a:pt x="2840" y="2019"/>
                        <a:pt x="2737" y="2111"/>
                        <a:pt x="2593" y="2111"/>
                      </a:cubicBezTo>
                      <a:cubicBezTo>
                        <a:pt x="2304" y="2111"/>
                        <a:pt x="1849" y="1734"/>
                        <a:pt x="1729" y="1544"/>
                      </a:cubicBezTo>
                      <a:cubicBezTo>
                        <a:pt x="1508" y="1196"/>
                        <a:pt x="1302" y="772"/>
                        <a:pt x="903" y="669"/>
                      </a:cubicBezTo>
                      <a:cubicBezTo>
                        <a:pt x="851" y="656"/>
                        <a:pt x="797" y="649"/>
                        <a:pt x="744" y="649"/>
                      </a:cubicBezTo>
                      <a:cubicBezTo>
                        <a:pt x="539" y="649"/>
                        <a:pt x="333" y="744"/>
                        <a:pt x="203" y="904"/>
                      </a:cubicBezTo>
                      <a:cubicBezTo>
                        <a:pt x="39" y="1106"/>
                        <a:pt x="1" y="1399"/>
                        <a:pt x="100" y="1639"/>
                      </a:cubicBezTo>
                      <a:cubicBezTo>
                        <a:pt x="170" y="1808"/>
                        <a:pt x="300" y="1945"/>
                        <a:pt x="440" y="2062"/>
                      </a:cubicBezTo>
                      <a:cubicBezTo>
                        <a:pt x="759" y="2329"/>
                        <a:pt x="1148" y="2513"/>
                        <a:pt x="1557" y="2591"/>
                      </a:cubicBezTo>
                      <a:cubicBezTo>
                        <a:pt x="1868" y="2650"/>
                        <a:pt x="2262" y="2704"/>
                        <a:pt x="2355" y="3006"/>
                      </a:cubicBezTo>
                      <a:cubicBezTo>
                        <a:pt x="2438" y="3276"/>
                        <a:pt x="2202" y="3539"/>
                        <a:pt x="1959" y="3684"/>
                      </a:cubicBezTo>
                      <a:cubicBezTo>
                        <a:pt x="1716" y="3829"/>
                        <a:pt x="1428" y="3945"/>
                        <a:pt x="1301" y="4198"/>
                      </a:cubicBezTo>
                      <a:cubicBezTo>
                        <a:pt x="1087" y="4623"/>
                        <a:pt x="1534" y="5148"/>
                        <a:pt x="2010" y="5167"/>
                      </a:cubicBezTo>
                      <a:cubicBezTo>
                        <a:pt x="2023" y="5168"/>
                        <a:pt x="2037" y="5168"/>
                        <a:pt x="2050" y="5168"/>
                      </a:cubicBezTo>
                      <a:cubicBezTo>
                        <a:pt x="2509" y="5168"/>
                        <a:pt x="2916" y="4854"/>
                        <a:pt x="3220" y="4505"/>
                      </a:cubicBezTo>
                      <a:cubicBezTo>
                        <a:pt x="3389" y="4310"/>
                        <a:pt x="3550" y="4092"/>
                        <a:pt x="3784" y="3983"/>
                      </a:cubicBezTo>
                      <a:cubicBezTo>
                        <a:pt x="3859" y="3948"/>
                        <a:pt x="3945" y="3931"/>
                        <a:pt x="4029" y="3931"/>
                      </a:cubicBezTo>
                      <a:cubicBezTo>
                        <a:pt x="4209" y="3931"/>
                        <a:pt x="4385" y="4010"/>
                        <a:pt x="4447" y="4174"/>
                      </a:cubicBezTo>
                      <a:cubicBezTo>
                        <a:pt x="4493" y="4296"/>
                        <a:pt x="4469" y="4431"/>
                        <a:pt x="4472" y="4562"/>
                      </a:cubicBezTo>
                      <a:cubicBezTo>
                        <a:pt x="4484" y="5021"/>
                        <a:pt x="4924" y="5411"/>
                        <a:pt x="5381" y="5411"/>
                      </a:cubicBezTo>
                      <a:cubicBezTo>
                        <a:pt x="5414" y="5411"/>
                        <a:pt x="5447" y="5409"/>
                        <a:pt x="5480" y="5405"/>
                      </a:cubicBezTo>
                      <a:cubicBezTo>
                        <a:pt x="6018" y="5291"/>
                        <a:pt x="5791" y="4314"/>
                        <a:pt x="5552" y="3816"/>
                      </a:cubicBezTo>
                      <a:cubicBezTo>
                        <a:pt x="5440" y="3581"/>
                        <a:pt x="5269" y="3353"/>
                        <a:pt x="5288" y="3094"/>
                      </a:cubicBezTo>
                      <a:cubicBezTo>
                        <a:pt x="5313" y="2753"/>
                        <a:pt x="5647" y="2534"/>
                        <a:pt x="5916" y="2322"/>
                      </a:cubicBezTo>
                      <a:cubicBezTo>
                        <a:pt x="6185" y="2109"/>
                        <a:pt x="6433" y="1734"/>
                        <a:pt x="6244" y="1447"/>
                      </a:cubicBezTo>
                      <a:cubicBezTo>
                        <a:pt x="6158" y="1316"/>
                        <a:pt x="6007" y="1259"/>
                        <a:pt x="5848" y="1259"/>
                      </a:cubicBezTo>
                      <a:cubicBezTo>
                        <a:pt x="5719" y="1259"/>
                        <a:pt x="5584" y="1297"/>
                        <a:pt x="5473" y="1361"/>
                      </a:cubicBezTo>
                      <a:cubicBezTo>
                        <a:pt x="5227" y="1506"/>
                        <a:pt x="5053" y="1746"/>
                        <a:pt x="4832" y="1927"/>
                      </a:cubicBezTo>
                      <a:cubicBezTo>
                        <a:pt x="4682" y="2050"/>
                        <a:pt x="4467" y="2138"/>
                        <a:pt x="4263" y="2138"/>
                      </a:cubicBezTo>
                      <a:cubicBezTo>
                        <a:pt x="4087" y="2138"/>
                        <a:pt x="3919" y="2073"/>
                        <a:pt x="3805" y="1910"/>
                      </a:cubicBezTo>
                      <a:cubicBezTo>
                        <a:pt x="3693" y="1750"/>
                        <a:pt x="3699" y="1533"/>
                        <a:pt x="3753" y="1345"/>
                      </a:cubicBezTo>
                      <a:cubicBezTo>
                        <a:pt x="3805" y="1156"/>
                        <a:pt x="3900" y="981"/>
                        <a:pt x="3953" y="793"/>
                      </a:cubicBezTo>
                      <a:cubicBezTo>
                        <a:pt x="4006" y="604"/>
                        <a:pt x="4013" y="388"/>
                        <a:pt x="3901" y="228"/>
                      </a:cubicBezTo>
                      <a:cubicBezTo>
                        <a:pt x="3787" y="63"/>
                        <a:pt x="3582" y="0"/>
                        <a:pt x="3377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35"/>
                <p:cNvSpPr/>
                <p:nvPr/>
              </p:nvSpPr>
              <p:spPr>
                <a:xfrm>
                  <a:off x="-120916" y="5013088"/>
                  <a:ext cx="1795919" cy="786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2" h="15933" extrusionOk="0">
                      <a:moveTo>
                        <a:pt x="8369" y="1"/>
                      </a:moveTo>
                      <a:cubicBezTo>
                        <a:pt x="8296" y="408"/>
                        <a:pt x="8355" y="838"/>
                        <a:pt x="8531" y="1210"/>
                      </a:cubicBezTo>
                      <a:cubicBezTo>
                        <a:pt x="8324" y="1078"/>
                        <a:pt x="8091" y="1019"/>
                        <a:pt x="7856" y="1019"/>
                      </a:cubicBezTo>
                      <a:cubicBezTo>
                        <a:pt x="7053" y="1019"/>
                        <a:pt x="6218" y="1702"/>
                        <a:pt x="6262" y="2535"/>
                      </a:cubicBezTo>
                      <a:cubicBezTo>
                        <a:pt x="6029" y="2257"/>
                        <a:pt x="5689" y="2132"/>
                        <a:pt x="5334" y="2132"/>
                      </a:cubicBezTo>
                      <a:cubicBezTo>
                        <a:pt x="4831" y="2132"/>
                        <a:pt x="4299" y="2382"/>
                        <a:pt x="4001" y="2801"/>
                      </a:cubicBezTo>
                      <a:cubicBezTo>
                        <a:pt x="3388" y="3661"/>
                        <a:pt x="3650" y="4766"/>
                        <a:pt x="3391" y="5395"/>
                      </a:cubicBezTo>
                      <a:cubicBezTo>
                        <a:pt x="3262" y="5701"/>
                        <a:pt x="3011" y="5896"/>
                        <a:pt x="2475" y="5896"/>
                      </a:cubicBezTo>
                      <a:cubicBezTo>
                        <a:pt x="2201" y="5896"/>
                        <a:pt x="1851" y="5845"/>
                        <a:pt x="1404" y="5731"/>
                      </a:cubicBezTo>
                      <a:lnTo>
                        <a:pt x="1404" y="5731"/>
                      </a:lnTo>
                      <a:cubicBezTo>
                        <a:pt x="1406" y="6332"/>
                        <a:pt x="1852" y="6904"/>
                        <a:pt x="2432" y="7058"/>
                      </a:cubicBezTo>
                      <a:cubicBezTo>
                        <a:pt x="2324" y="7290"/>
                        <a:pt x="2111" y="7351"/>
                        <a:pt x="1855" y="7351"/>
                      </a:cubicBezTo>
                      <a:cubicBezTo>
                        <a:pt x="1570" y="7351"/>
                        <a:pt x="1232" y="7275"/>
                        <a:pt x="930" y="7275"/>
                      </a:cubicBezTo>
                      <a:cubicBezTo>
                        <a:pt x="696" y="7275"/>
                        <a:pt x="484" y="7320"/>
                        <a:pt x="331" y="7479"/>
                      </a:cubicBezTo>
                      <a:cubicBezTo>
                        <a:pt x="0" y="7824"/>
                        <a:pt x="269" y="8416"/>
                        <a:pt x="658" y="8694"/>
                      </a:cubicBezTo>
                      <a:cubicBezTo>
                        <a:pt x="1047" y="8970"/>
                        <a:pt x="1542" y="9101"/>
                        <a:pt x="1867" y="9448"/>
                      </a:cubicBezTo>
                      <a:cubicBezTo>
                        <a:pt x="2155" y="9757"/>
                        <a:pt x="2265" y="10188"/>
                        <a:pt x="2433" y="10577"/>
                      </a:cubicBezTo>
                      <a:cubicBezTo>
                        <a:pt x="2896" y="11658"/>
                        <a:pt x="3895" y="12496"/>
                        <a:pt x="5041" y="12761"/>
                      </a:cubicBezTo>
                      <a:cubicBezTo>
                        <a:pt x="4381" y="12849"/>
                        <a:pt x="4210" y="13887"/>
                        <a:pt x="4729" y="14305"/>
                      </a:cubicBezTo>
                      <a:cubicBezTo>
                        <a:pt x="4920" y="14460"/>
                        <a:pt x="5154" y="14529"/>
                        <a:pt x="5394" y="14529"/>
                      </a:cubicBezTo>
                      <a:cubicBezTo>
                        <a:pt x="5806" y="14529"/>
                        <a:pt x="6238" y="14326"/>
                        <a:pt x="6506" y="14002"/>
                      </a:cubicBezTo>
                      <a:cubicBezTo>
                        <a:pt x="6928" y="13489"/>
                        <a:pt x="7016" y="12770"/>
                        <a:pt x="6951" y="12107"/>
                      </a:cubicBezTo>
                      <a:cubicBezTo>
                        <a:pt x="6904" y="11590"/>
                        <a:pt x="6743" y="11036"/>
                        <a:pt x="6312" y="10747"/>
                      </a:cubicBezTo>
                      <a:cubicBezTo>
                        <a:pt x="6464" y="10703"/>
                        <a:pt x="6616" y="10685"/>
                        <a:pt x="6769" y="10685"/>
                      </a:cubicBezTo>
                      <a:cubicBezTo>
                        <a:pt x="7462" y="10685"/>
                        <a:pt x="8160" y="11074"/>
                        <a:pt x="8856" y="11258"/>
                      </a:cubicBezTo>
                      <a:cubicBezTo>
                        <a:pt x="9008" y="11299"/>
                        <a:pt x="9173" y="11318"/>
                        <a:pt x="9339" y="11318"/>
                      </a:cubicBezTo>
                      <a:cubicBezTo>
                        <a:pt x="10100" y="11318"/>
                        <a:pt x="10903" y="10906"/>
                        <a:pt x="10805" y="10191"/>
                      </a:cubicBezTo>
                      <a:lnTo>
                        <a:pt x="10805" y="10191"/>
                      </a:lnTo>
                      <a:cubicBezTo>
                        <a:pt x="11558" y="10223"/>
                        <a:pt x="12317" y="10252"/>
                        <a:pt x="13071" y="10285"/>
                      </a:cubicBezTo>
                      <a:cubicBezTo>
                        <a:pt x="12779" y="11122"/>
                        <a:pt x="13531" y="12112"/>
                        <a:pt x="14395" y="12128"/>
                      </a:cubicBezTo>
                      <a:cubicBezTo>
                        <a:pt x="14227" y="12245"/>
                        <a:pt x="14173" y="12619"/>
                        <a:pt x="14388" y="12758"/>
                      </a:cubicBezTo>
                      <a:cubicBezTo>
                        <a:pt x="14486" y="12820"/>
                        <a:pt x="14595" y="12845"/>
                        <a:pt x="14707" y="12845"/>
                      </a:cubicBezTo>
                      <a:cubicBezTo>
                        <a:pt x="14923" y="12845"/>
                        <a:pt x="15154" y="12753"/>
                        <a:pt x="15356" y="12657"/>
                      </a:cubicBezTo>
                      <a:cubicBezTo>
                        <a:pt x="16009" y="12354"/>
                        <a:pt x="16664" y="12051"/>
                        <a:pt x="17318" y="11748"/>
                      </a:cubicBezTo>
                      <a:cubicBezTo>
                        <a:pt x="17366" y="12128"/>
                        <a:pt x="17413" y="12510"/>
                        <a:pt x="17460" y="12894"/>
                      </a:cubicBezTo>
                      <a:cubicBezTo>
                        <a:pt x="17873" y="12831"/>
                        <a:pt x="18283" y="12773"/>
                        <a:pt x="18696" y="12714"/>
                      </a:cubicBezTo>
                      <a:cubicBezTo>
                        <a:pt x="18527" y="12322"/>
                        <a:pt x="18362" y="11929"/>
                        <a:pt x="18195" y="11538"/>
                      </a:cubicBezTo>
                      <a:lnTo>
                        <a:pt x="18195" y="11538"/>
                      </a:lnTo>
                      <a:cubicBezTo>
                        <a:pt x="18223" y="11543"/>
                        <a:pt x="18250" y="11546"/>
                        <a:pt x="18276" y="11546"/>
                      </a:cubicBezTo>
                      <a:cubicBezTo>
                        <a:pt x="18641" y="11546"/>
                        <a:pt x="18835" y="11032"/>
                        <a:pt x="18878" y="10636"/>
                      </a:cubicBezTo>
                      <a:cubicBezTo>
                        <a:pt x="19055" y="10462"/>
                        <a:pt x="19302" y="10375"/>
                        <a:pt x="19549" y="10375"/>
                      </a:cubicBezTo>
                      <a:cubicBezTo>
                        <a:pt x="19796" y="10375"/>
                        <a:pt x="20043" y="10462"/>
                        <a:pt x="20220" y="10636"/>
                      </a:cubicBezTo>
                      <a:cubicBezTo>
                        <a:pt x="20573" y="10980"/>
                        <a:pt x="20588" y="11615"/>
                        <a:pt x="20252" y="11977"/>
                      </a:cubicBezTo>
                      <a:cubicBezTo>
                        <a:pt x="20892" y="12281"/>
                        <a:pt x="21534" y="12582"/>
                        <a:pt x="22177" y="12885"/>
                      </a:cubicBezTo>
                      <a:cubicBezTo>
                        <a:pt x="21728" y="13109"/>
                        <a:pt x="21588" y="13778"/>
                        <a:pt x="21909" y="14164"/>
                      </a:cubicBezTo>
                      <a:cubicBezTo>
                        <a:pt x="21983" y="14170"/>
                        <a:pt x="22059" y="14173"/>
                        <a:pt x="22137" y="14173"/>
                      </a:cubicBezTo>
                      <a:cubicBezTo>
                        <a:pt x="22984" y="14173"/>
                        <a:pt x="24025" y="13816"/>
                        <a:pt x="23833" y="13038"/>
                      </a:cubicBezTo>
                      <a:cubicBezTo>
                        <a:pt x="24226" y="12991"/>
                        <a:pt x="24617" y="12941"/>
                        <a:pt x="25010" y="12890"/>
                      </a:cubicBezTo>
                      <a:cubicBezTo>
                        <a:pt x="24854" y="12555"/>
                        <a:pt x="24909" y="12133"/>
                        <a:pt x="25143" y="11850"/>
                      </a:cubicBezTo>
                      <a:cubicBezTo>
                        <a:pt x="25281" y="11823"/>
                        <a:pt x="25422" y="11810"/>
                        <a:pt x="25563" y="11810"/>
                      </a:cubicBezTo>
                      <a:cubicBezTo>
                        <a:pt x="25856" y="11810"/>
                        <a:pt x="26148" y="11868"/>
                        <a:pt x="26419" y="11983"/>
                      </a:cubicBezTo>
                      <a:cubicBezTo>
                        <a:pt x="26552" y="12560"/>
                        <a:pt x="26728" y="13129"/>
                        <a:pt x="26950" y="13681"/>
                      </a:cubicBezTo>
                      <a:cubicBezTo>
                        <a:pt x="26830" y="13640"/>
                        <a:pt x="26706" y="13621"/>
                        <a:pt x="26581" y="13621"/>
                      </a:cubicBezTo>
                      <a:cubicBezTo>
                        <a:pt x="26032" y="13621"/>
                        <a:pt x="25480" y="13994"/>
                        <a:pt x="25331" y="14529"/>
                      </a:cubicBezTo>
                      <a:cubicBezTo>
                        <a:pt x="25706" y="14582"/>
                        <a:pt x="26085" y="14609"/>
                        <a:pt x="26463" y="14609"/>
                      </a:cubicBezTo>
                      <a:cubicBezTo>
                        <a:pt x="27012" y="14609"/>
                        <a:pt x="27561" y="14553"/>
                        <a:pt x="28100" y="14441"/>
                      </a:cubicBezTo>
                      <a:cubicBezTo>
                        <a:pt x="28166" y="14824"/>
                        <a:pt x="28188" y="15216"/>
                        <a:pt x="28161" y="15605"/>
                      </a:cubicBezTo>
                      <a:cubicBezTo>
                        <a:pt x="28329" y="15838"/>
                        <a:pt x="28559" y="15932"/>
                        <a:pt x="28815" y="15932"/>
                      </a:cubicBezTo>
                      <a:cubicBezTo>
                        <a:pt x="29357" y="15932"/>
                        <a:pt x="30014" y="15509"/>
                        <a:pt x="30442" y="15080"/>
                      </a:cubicBezTo>
                      <a:cubicBezTo>
                        <a:pt x="30869" y="14652"/>
                        <a:pt x="31526" y="14236"/>
                        <a:pt x="32066" y="14236"/>
                      </a:cubicBezTo>
                      <a:cubicBezTo>
                        <a:pt x="32325" y="14236"/>
                        <a:pt x="32557" y="14331"/>
                        <a:pt x="32725" y="14567"/>
                      </a:cubicBezTo>
                      <a:cubicBezTo>
                        <a:pt x="32845" y="14741"/>
                        <a:pt x="32892" y="14960"/>
                        <a:pt x="33028" y="15122"/>
                      </a:cubicBezTo>
                      <a:cubicBezTo>
                        <a:pt x="33167" y="15291"/>
                        <a:pt x="33348" y="15362"/>
                        <a:pt x="33544" y="15362"/>
                      </a:cubicBezTo>
                      <a:cubicBezTo>
                        <a:pt x="33984" y="15362"/>
                        <a:pt x="34499" y="15006"/>
                        <a:pt x="34784" y="14609"/>
                      </a:cubicBezTo>
                      <a:cubicBezTo>
                        <a:pt x="35186" y="14054"/>
                        <a:pt x="35623" y="13336"/>
                        <a:pt x="36290" y="13336"/>
                      </a:cubicBezTo>
                      <a:cubicBezTo>
                        <a:pt x="36314" y="13336"/>
                        <a:pt x="36338" y="13337"/>
                        <a:pt x="36362" y="13339"/>
                      </a:cubicBezTo>
                      <a:cubicBezTo>
                        <a:pt x="36314" y="12888"/>
                        <a:pt x="36267" y="12434"/>
                        <a:pt x="36219" y="11979"/>
                      </a:cubicBezTo>
                      <a:lnTo>
                        <a:pt x="33502" y="11391"/>
                      </a:lnTo>
                      <a:lnTo>
                        <a:pt x="32240" y="11119"/>
                      </a:lnTo>
                      <a:cubicBezTo>
                        <a:pt x="31583" y="10188"/>
                        <a:pt x="31197" y="9058"/>
                        <a:pt x="31176" y="7915"/>
                      </a:cubicBezTo>
                      <a:cubicBezTo>
                        <a:pt x="30894" y="7873"/>
                        <a:pt x="30609" y="7852"/>
                        <a:pt x="30324" y="7852"/>
                      </a:cubicBezTo>
                      <a:cubicBezTo>
                        <a:pt x="29844" y="7852"/>
                        <a:pt x="29364" y="7912"/>
                        <a:pt x="28898" y="8030"/>
                      </a:cubicBezTo>
                      <a:cubicBezTo>
                        <a:pt x="28886" y="7847"/>
                        <a:pt x="28756" y="7673"/>
                        <a:pt x="28606" y="7555"/>
                      </a:cubicBezTo>
                      <a:cubicBezTo>
                        <a:pt x="28348" y="7355"/>
                        <a:pt x="28034" y="7266"/>
                        <a:pt x="27712" y="7266"/>
                      </a:cubicBezTo>
                      <a:cubicBezTo>
                        <a:pt x="27213" y="7266"/>
                        <a:pt x="26694" y="7480"/>
                        <a:pt x="26327" y="7827"/>
                      </a:cubicBezTo>
                      <a:cubicBezTo>
                        <a:pt x="25826" y="8301"/>
                        <a:pt x="25555" y="8956"/>
                        <a:pt x="25389" y="9633"/>
                      </a:cubicBezTo>
                      <a:lnTo>
                        <a:pt x="24101" y="9354"/>
                      </a:lnTo>
                      <a:cubicBezTo>
                        <a:pt x="24022" y="9271"/>
                        <a:pt x="23948" y="9180"/>
                        <a:pt x="23880" y="9085"/>
                      </a:cubicBezTo>
                      <a:lnTo>
                        <a:pt x="23880" y="9085"/>
                      </a:lnTo>
                      <a:cubicBezTo>
                        <a:pt x="23926" y="9103"/>
                        <a:pt x="23971" y="9112"/>
                        <a:pt x="24015" y="9112"/>
                      </a:cubicBezTo>
                      <a:cubicBezTo>
                        <a:pt x="24344" y="9112"/>
                        <a:pt x="24607" y="8636"/>
                        <a:pt x="24467" y="8295"/>
                      </a:cubicBezTo>
                      <a:cubicBezTo>
                        <a:pt x="24307" y="7910"/>
                        <a:pt x="23886" y="7711"/>
                        <a:pt x="23500" y="7550"/>
                      </a:cubicBezTo>
                      <a:cubicBezTo>
                        <a:pt x="23697" y="6957"/>
                        <a:pt x="23895" y="6364"/>
                        <a:pt x="24090" y="5769"/>
                      </a:cubicBezTo>
                      <a:cubicBezTo>
                        <a:pt x="23450" y="5728"/>
                        <a:pt x="22813" y="5686"/>
                        <a:pt x="22173" y="5645"/>
                      </a:cubicBezTo>
                      <a:cubicBezTo>
                        <a:pt x="22905" y="4723"/>
                        <a:pt x="23671" y="3697"/>
                        <a:pt x="23645" y="2521"/>
                      </a:cubicBezTo>
                      <a:cubicBezTo>
                        <a:pt x="23623" y="1566"/>
                        <a:pt x="22750" y="628"/>
                        <a:pt x="21880" y="628"/>
                      </a:cubicBezTo>
                      <a:cubicBezTo>
                        <a:pt x="21678" y="628"/>
                        <a:pt x="21476" y="678"/>
                        <a:pt x="21286" y="790"/>
                      </a:cubicBezTo>
                      <a:cubicBezTo>
                        <a:pt x="20830" y="1059"/>
                        <a:pt x="20588" y="1574"/>
                        <a:pt x="20204" y="1943"/>
                      </a:cubicBezTo>
                      <a:cubicBezTo>
                        <a:pt x="19695" y="2433"/>
                        <a:pt x="18972" y="2621"/>
                        <a:pt x="18353" y="2972"/>
                      </a:cubicBezTo>
                      <a:cubicBezTo>
                        <a:pt x="17737" y="3320"/>
                        <a:pt x="17174" y="3995"/>
                        <a:pt x="17372" y="4676"/>
                      </a:cubicBezTo>
                      <a:cubicBezTo>
                        <a:pt x="16705" y="4684"/>
                        <a:pt x="16040" y="4693"/>
                        <a:pt x="15373" y="4702"/>
                      </a:cubicBezTo>
                      <a:cubicBezTo>
                        <a:pt x="15371" y="5100"/>
                        <a:pt x="15371" y="5498"/>
                        <a:pt x="15367" y="5893"/>
                      </a:cubicBezTo>
                      <a:lnTo>
                        <a:pt x="14377" y="5512"/>
                      </a:lnTo>
                      <a:cubicBezTo>
                        <a:pt x="13979" y="5966"/>
                        <a:pt x="13581" y="6421"/>
                        <a:pt x="13183" y="6875"/>
                      </a:cubicBezTo>
                      <a:cubicBezTo>
                        <a:pt x="12543" y="6812"/>
                        <a:pt x="12051" y="6093"/>
                        <a:pt x="12227" y="5474"/>
                      </a:cubicBezTo>
                      <a:cubicBezTo>
                        <a:pt x="12360" y="5008"/>
                        <a:pt x="12785" y="4661"/>
                        <a:pt x="12880" y="4189"/>
                      </a:cubicBezTo>
                      <a:cubicBezTo>
                        <a:pt x="13074" y="3220"/>
                        <a:pt x="11895" y="2621"/>
                        <a:pt x="10981" y="2252"/>
                      </a:cubicBezTo>
                      <a:cubicBezTo>
                        <a:pt x="10064" y="1881"/>
                        <a:pt x="9053" y="844"/>
                        <a:pt x="9678" y="80"/>
                      </a:cubicBezTo>
                      <a:cubicBezTo>
                        <a:pt x="9241" y="53"/>
                        <a:pt x="8805" y="27"/>
                        <a:pt x="83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35"/>
                <p:cNvSpPr/>
                <p:nvPr/>
              </p:nvSpPr>
              <p:spPr>
                <a:xfrm>
                  <a:off x="514671" y="4924083"/>
                  <a:ext cx="192572" cy="350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7093" extrusionOk="0">
                      <a:moveTo>
                        <a:pt x="1472" y="1"/>
                      </a:moveTo>
                      <a:lnTo>
                        <a:pt x="1472" y="1"/>
                      </a:lnTo>
                      <a:cubicBezTo>
                        <a:pt x="1" y="2129"/>
                        <a:pt x="331" y="5312"/>
                        <a:pt x="2208" y="7092"/>
                      </a:cubicBezTo>
                      <a:cubicBezTo>
                        <a:pt x="3333" y="6337"/>
                        <a:pt x="3899" y="4837"/>
                        <a:pt x="3552" y="3527"/>
                      </a:cubicBezTo>
                      <a:cubicBezTo>
                        <a:pt x="3201" y="2202"/>
                        <a:pt x="2072" y="1234"/>
                        <a:pt x="14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35"/>
                <p:cNvSpPr/>
                <p:nvPr/>
              </p:nvSpPr>
              <p:spPr>
                <a:xfrm>
                  <a:off x="1040763" y="5119020"/>
                  <a:ext cx="229664" cy="38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0" h="7870" extrusionOk="0">
                      <a:moveTo>
                        <a:pt x="3906" y="1"/>
                      </a:moveTo>
                      <a:lnTo>
                        <a:pt x="3906" y="1"/>
                      </a:lnTo>
                      <a:cubicBezTo>
                        <a:pt x="2904" y="900"/>
                        <a:pt x="1903" y="1798"/>
                        <a:pt x="900" y="2697"/>
                      </a:cubicBezTo>
                      <a:cubicBezTo>
                        <a:pt x="570" y="2994"/>
                        <a:pt x="227" y="3309"/>
                        <a:pt x="91" y="3732"/>
                      </a:cubicBezTo>
                      <a:cubicBezTo>
                        <a:pt x="0" y="4013"/>
                        <a:pt x="10" y="4315"/>
                        <a:pt x="23" y="4610"/>
                      </a:cubicBezTo>
                      <a:lnTo>
                        <a:pt x="154" y="7870"/>
                      </a:lnTo>
                      <a:cubicBezTo>
                        <a:pt x="2997" y="6524"/>
                        <a:pt x="4650" y="3057"/>
                        <a:pt x="390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35"/>
                <p:cNvSpPr/>
                <p:nvPr/>
              </p:nvSpPr>
              <p:spPr>
                <a:xfrm>
                  <a:off x="-174405" y="5033183"/>
                  <a:ext cx="175186" cy="3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" h="6475" extrusionOk="0">
                      <a:moveTo>
                        <a:pt x="124" y="1"/>
                      </a:moveTo>
                      <a:cubicBezTo>
                        <a:pt x="0" y="1257"/>
                        <a:pt x="434" y="2518"/>
                        <a:pt x="1102" y="3590"/>
                      </a:cubicBezTo>
                      <a:cubicBezTo>
                        <a:pt x="1770" y="4663"/>
                        <a:pt x="2662" y="5572"/>
                        <a:pt x="3546" y="6474"/>
                      </a:cubicBezTo>
                      <a:cubicBezTo>
                        <a:pt x="3476" y="5291"/>
                        <a:pt x="3528" y="4081"/>
                        <a:pt x="3177" y="2948"/>
                      </a:cubicBezTo>
                      <a:cubicBezTo>
                        <a:pt x="2827" y="1815"/>
                        <a:pt x="1947" y="743"/>
                        <a:pt x="770" y="602"/>
                      </a:cubicBezTo>
                      <a:cubicBezTo>
                        <a:pt x="652" y="323"/>
                        <a:pt x="411" y="99"/>
                        <a:pt x="12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35"/>
                <p:cNvSpPr/>
                <p:nvPr/>
              </p:nvSpPr>
              <p:spPr>
                <a:xfrm>
                  <a:off x="381123" y="5029182"/>
                  <a:ext cx="129599" cy="38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" h="7829" extrusionOk="0">
                      <a:moveTo>
                        <a:pt x="1507" y="0"/>
                      </a:moveTo>
                      <a:cubicBezTo>
                        <a:pt x="768" y="1233"/>
                        <a:pt x="1" y="2578"/>
                        <a:pt x="134" y="4010"/>
                      </a:cubicBezTo>
                      <a:cubicBezTo>
                        <a:pt x="196" y="4660"/>
                        <a:pt x="442" y="5280"/>
                        <a:pt x="753" y="5853"/>
                      </a:cubicBezTo>
                      <a:cubicBezTo>
                        <a:pt x="1149" y="6580"/>
                        <a:pt x="1653" y="7249"/>
                        <a:pt x="2244" y="7829"/>
                      </a:cubicBezTo>
                      <a:cubicBezTo>
                        <a:pt x="2623" y="5211"/>
                        <a:pt x="2368" y="2502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35"/>
                <p:cNvSpPr/>
                <p:nvPr/>
              </p:nvSpPr>
              <p:spPr>
                <a:xfrm>
                  <a:off x="600558" y="5160309"/>
                  <a:ext cx="176224" cy="205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8" h="4152" extrusionOk="0">
                      <a:moveTo>
                        <a:pt x="3233" y="0"/>
                      </a:moveTo>
                      <a:cubicBezTo>
                        <a:pt x="3228" y="0"/>
                        <a:pt x="3222" y="1"/>
                        <a:pt x="3216" y="1"/>
                      </a:cubicBezTo>
                      <a:cubicBezTo>
                        <a:pt x="3235" y="43"/>
                        <a:pt x="3253" y="85"/>
                        <a:pt x="3268" y="127"/>
                      </a:cubicBezTo>
                      <a:lnTo>
                        <a:pt x="3268" y="127"/>
                      </a:lnTo>
                      <a:cubicBezTo>
                        <a:pt x="3305" y="60"/>
                        <a:pt x="3304" y="0"/>
                        <a:pt x="3233" y="0"/>
                      </a:cubicBezTo>
                      <a:close/>
                      <a:moveTo>
                        <a:pt x="3268" y="127"/>
                      </a:moveTo>
                      <a:cubicBezTo>
                        <a:pt x="3226" y="203"/>
                        <a:pt x="3135" y="288"/>
                        <a:pt x="3042" y="303"/>
                      </a:cubicBezTo>
                      <a:cubicBezTo>
                        <a:pt x="1312" y="577"/>
                        <a:pt x="1" y="2429"/>
                        <a:pt x="318" y="4151"/>
                      </a:cubicBezTo>
                      <a:cubicBezTo>
                        <a:pt x="1056" y="3595"/>
                        <a:pt x="1904" y="3177"/>
                        <a:pt x="2551" y="2517"/>
                      </a:cubicBezTo>
                      <a:cubicBezTo>
                        <a:pt x="3165" y="1889"/>
                        <a:pt x="3568" y="937"/>
                        <a:pt x="3268" y="12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35"/>
                <p:cNvSpPr/>
                <p:nvPr/>
              </p:nvSpPr>
              <p:spPr>
                <a:xfrm>
                  <a:off x="1469805" y="5139319"/>
                  <a:ext cx="147627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5842" extrusionOk="0">
                      <a:moveTo>
                        <a:pt x="532" y="0"/>
                      </a:moveTo>
                      <a:lnTo>
                        <a:pt x="532" y="0"/>
                      </a:lnTo>
                      <a:cubicBezTo>
                        <a:pt x="0" y="2091"/>
                        <a:pt x="763" y="4455"/>
                        <a:pt x="2415" y="5842"/>
                      </a:cubicBezTo>
                      <a:cubicBezTo>
                        <a:pt x="2743" y="4729"/>
                        <a:pt x="2989" y="3549"/>
                        <a:pt x="2748" y="2415"/>
                      </a:cubicBezTo>
                      <a:cubicBezTo>
                        <a:pt x="2508" y="1280"/>
                        <a:pt x="1674" y="204"/>
                        <a:pt x="53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35"/>
                <p:cNvSpPr/>
                <p:nvPr/>
              </p:nvSpPr>
              <p:spPr>
                <a:xfrm>
                  <a:off x="1661385" y="5278102"/>
                  <a:ext cx="86334" cy="186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" h="3784" extrusionOk="0">
                      <a:moveTo>
                        <a:pt x="875" y="0"/>
                      </a:moveTo>
                      <a:lnTo>
                        <a:pt x="875" y="0"/>
                      </a:lnTo>
                      <a:cubicBezTo>
                        <a:pt x="568" y="597"/>
                        <a:pt x="257" y="1203"/>
                        <a:pt x="129" y="1862"/>
                      </a:cubicBezTo>
                      <a:cubicBezTo>
                        <a:pt x="0" y="2521"/>
                        <a:pt x="75" y="3250"/>
                        <a:pt x="483" y="3783"/>
                      </a:cubicBezTo>
                      <a:cubicBezTo>
                        <a:pt x="1563" y="2886"/>
                        <a:pt x="1748" y="1100"/>
                        <a:pt x="87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35"/>
                <p:cNvSpPr/>
                <p:nvPr/>
              </p:nvSpPr>
              <p:spPr>
                <a:xfrm>
                  <a:off x="1080126" y="4867335"/>
                  <a:ext cx="109695" cy="208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4215" extrusionOk="0">
                      <a:moveTo>
                        <a:pt x="71" y="0"/>
                      </a:moveTo>
                      <a:lnTo>
                        <a:pt x="71" y="0"/>
                      </a:lnTo>
                      <a:cubicBezTo>
                        <a:pt x="157" y="795"/>
                        <a:pt x="1" y="1604"/>
                        <a:pt x="92" y="2399"/>
                      </a:cubicBezTo>
                      <a:cubicBezTo>
                        <a:pt x="185" y="3193"/>
                        <a:pt x="635" y="4043"/>
                        <a:pt x="1415" y="4215"/>
                      </a:cubicBezTo>
                      <a:cubicBezTo>
                        <a:pt x="2221" y="2771"/>
                        <a:pt x="1563" y="711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35"/>
                <p:cNvSpPr/>
                <p:nvPr/>
              </p:nvSpPr>
              <p:spPr>
                <a:xfrm>
                  <a:off x="1102795" y="4986609"/>
                  <a:ext cx="189065" cy="189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8" h="3844" extrusionOk="0">
                      <a:moveTo>
                        <a:pt x="3828" y="0"/>
                      </a:moveTo>
                      <a:lnTo>
                        <a:pt x="3828" y="0"/>
                      </a:lnTo>
                      <a:cubicBezTo>
                        <a:pt x="2439" y="276"/>
                        <a:pt x="1196" y="1209"/>
                        <a:pt x="543" y="2466"/>
                      </a:cubicBezTo>
                      <a:cubicBezTo>
                        <a:pt x="315" y="2905"/>
                        <a:pt x="157" y="3376"/>
                        <a:pt x="1" y="3844"/>
                      </a:cubicBezTo>
                      <a:cubicBezTo>
                        <a:pt x="1807" y="3305"/>
                        <a:pt x="3297" y="1809"/>
                        <a:pt x="38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35"/>
                <p:cNvSpPr/>
                <p:nvPr/>
              </p:nvSpPr>
              <p:spPr>
                <a:xfrm>
                  <a:off x="1763077" y="5150580"/>
                  <a:ext cx="80851" cy="199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7" h="4049" extrusionOk="0">
                      <a:moveTo>
                        <a:pt x="332" y="1"/>
                      </a:moveTo>
                      <a:cubicBezTo>
                        <a:pt x="167" y="762"/>
                        <a:pt x="1" y="1547"/>
                        <a:pt x="130" y="2317"/>
                      </a:cubicBezTo>
                      <a:cubicBezTo>
                        <a:pt x="261" y="3085"/>
                        <a:pt x="757" y="3845"/>
                        <a:pt x="1510" y="4048"/>
                      </a:cubicBezTo>
                      <a:cubicBezTo>
                        <a:pt x="1532" y="3641"/>
                        <a:pt x="1554" y="3233"/>
                        <a:pt x="1576" y="2826"/>
                      </a:cubicBezTo>
                      <a:cubicBezTo>
                        <a:pt x="1608" y="2263"/>
                        <a:pt x="1637" y="1685"/>
                        <a:pt x="1467" y="1146"/>
                      </a:cubicBezTo>
                      <a:cubicBezTo>
                        <a:pt x="1299" y="607"/>
                        <a:pt x="886" y="108"/>
                        <a:pt x="33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35"/>
                <p:cNvSpPr/>
                <p:nvPr/>
              </p:nvSpPr>
              <p:spPr>
                <a:xfrm>
                  <a:off x="143513" y="4809945"/>
                  <a:ext cx="116659" cy="243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2" h="4927" extrusionOk="0">
                      <a:moveTo>
                        <a:pt x="2127" y="0"/>
                      </a:moveTo>
                      <a:cubicBezTo>
                        <a:pt x="1468" y="584"/>
                        <a:pt x="911" y="1284"/>
                        <a:pt x="491" y="2058"/>
                      </a:cubicBezTo>
                      <a:cubicBezTo>
                        <a:pt x="325" y="2365"/>
                        <a:pt x="179" y="2688"/>
                        <a:pt x="115" y="3032"/>
                      </a:cubicBezTo>
                      <a:cubicBezTo>
                        <a:pt x="0" y="3663"/>
                        <a:pt x="177" y="4309"/>
                        <a:pt x="351" y="4927"/>
                      </a:cubicBezTo>
                      <a:cubicBezTo>
                        <a:pt x="1277" y="4681"/>
                        <a:pt x="1916" y="3788"/>
                        <a:pt x="2139" y="2857"/>
                      </a:cubicBezTo>
                      <a:cubicBezTo>
                        <a:pt x="2362" y="1925"/>
                        <a:pt x="2245" y="950"/>
                        <a:pt x="21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35"/>
                <p:cNvSpPr/>
                <p:nvPr/>
              </p:nvSpPr>
              <p:spPr>
                <a:xfrm>
                  <a:off x="1928230" y="5346859"/>
                  <a:ext cx="184620" cy="146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8" h="297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66" y="469"/>
                        <a:pt x="379" y="933"/>
                        <a:pt x="725" y="1289"/>
                      </a:cubicBezTo>
                      <a:cubicBezTo>
                        <a:pt x="1045" y="1618"/>
                        <a:pt x="1461" y="1833"/>
                        <a:pt x="1869" y="2043"/>
                      </a:cubicBezTo>
                      <a:cubicBezTo>
                        <a:pt x="2470" y="2351"/>
                        <a:pt x="3071" y="2660"/>
                        <a:pt x="3672" y="2970"/>
                      </a:cubicBezTo>
                      <a:cubicBezTo>
                        <a:pt x="3737" y="1953"/>
                        <a:pt x="3089" y="931"/>
                        <a:pt x="2143" y="555"/>
                      </a:cubicBezTo>
                      <a:cubicBezTo>
                        <a:pt x="1933" y="472"/>
                        <a:pt x="1713" y="418"/>
                        <a:pt x="1495" y="364"/>
                      </a:cubicBezTo>
                      <a:cubicBezTo>
                        <a:pt x="996" y="243"/>
                        <a:pt x="498" y="12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35"/>
                <p:cNvSpPr/>
                <p:nvPr/>
              </p:nvSpPr>
              <p:spPr>
                <a:xfrm>
                  <a:off x="851208" y="4797154"/>
                  <a:ext cx="118635" cy="207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2" h="4199" extrusionOk="0">
                      <a:moveTo>
                        <a:pt x="294" y="1"/>
                      </a:moveTo>
                      <a:cubicBezTo>
                        <a:pt x="0" y="1653"/>
                        <a:pt x="900" y="3446"/>
                        <a:pt x="2401" y="4199"/>
                      </a:cubicBezTo>
                      <a:cubicBezTo>
                        <a:pt x="2390" y="2600"/>
                        <a:pt x="1315" y="1231"/>
                        <a:pt x="29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35"/>
                <p:cNvSpPr/>
                <p:nvPr/>
              </p:nvSpPr>
              <p:spPr>
                <a:xfrm>
                  <a:off x="1638617" y="4933368"/>
                  <a:ext cx="102583" cy="24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" h="4974" extrusionOk="0">
                      <a:moveTo>
                        <a:pt x="1694" y="0"/>
                      </a:moveTo>
                      <a:lnTo>
                        <a:pt x="1694" y="0"/>
                      </a:lnTo>
                      <a:cubicBezTo>
                        <a:pt x="873" y="936"/>
                        <a:pt x="1" y="2012"/>
                        <a:pt x="76" y="3254"/>
                      </a:cubicBezTo>
                      <a:cubicBezTo>
                        <a:pt x="111" y="3859"/>
                        <a:pt x="375" y="4425"/>
                        <a:pt x="632" y="4973"/>
                      </a:cubicBezTo>
                      <a:cubicBezTo>
                        <a:pt x="923" y="4414"/>
                        <a:pt x="1439" y="3984"/>
                        <a:pt x="1666" y="3395"/>
                      </a:cubicBezTo>
                      <a:cubicBezTo>
                        <a:pt x="2076" y="2329"/>
                        <a:pt x="1419" y="1110"/>
                        <a:pt x="169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35"/>
                <p:cNvSpPr/>
                <p:nvPr/>
              </p:nvSpPr>
              <p:spPr>
                <a:xfrm>
                  <a:off x="461874" y="4931539"/>
                  <a:ext cx="38524" cy="2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537" extrusionOk="0">
                      <a:moveTo>
                        <a:pt x="391" y="0"/>
                      </a:moveTo>
                      <a:cubicBezTo>
                        <a:pt x="175" y="0"/>
                        <a:pt x="0" y="120"/>
                        <a:pt x="0" y="268"/>
                      </a:cubicBezTo>
                      <a:cubicBezTo>
                        <a:pt x="0" y="416"/>
                        <a:pt x="175" y="537"/>
                        <a:pt x="391" y="537"/>
                      </a:cubicBezTo>
                      <a:cubicBezTo>
                        <a:pt x="606" y="537"/>
                        <a:pt x="780" y="416"/>
                        <a:pt x="780" y="268"/>
                      </a:cubicBezTo>
                      <a:cubicBezTo>
                        <a:pt x="780" y="120"/>
                        <a:pt x="606" y="0"/>
                        <a:pt x="39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35"/>
                <p:cNvSpPr/>
                <p:nvPr/>
              </p:nvSpPr>
              <p:spPr>
                <a:xfrm>
                  <a:off x="1274471" y="5076792"/>
                  <a:ext cx="59021" cy="1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311" extrusionOk="0">
                      <a:moveTo>
                        <a:pt x="598" y="1"/>
                      </a:moveTo>
                      <a:cubicBezTo>
                        <a:pt x="268" y="1"/>
                        <a:pt x="0" y="71"/>
                        <a:pt x="0" y="156"/>
                      </a:cubicBezTo>
                      <a:cubicBezTo>
                        <a:pt x="0" y="242"/>
                        <a:pt x="268" y="311"/>
                        <a:pt x="598" y="311"/>
                      </a:cubicBezTo>
                      <a:cubicBezTo>
                        <a:pt x="927" y="311"/>
                        <a:pt x="1195" y="242"/>
                        <a:pt x="1195" y="156"/>
                      </a:cubicBezTo>
                      <a:cubicBezTo>
                        <a:pt x="1195" y="71"/>
                        <a:pt x="927" y="1"/>
                        <a:pt x="59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35"/>
                <p:cNvSpPr/>
                <p:nvPr/>
              </p:nvSpPr>
              <p:spPr>
                <a:xfrm>
                  <a:off x="1495932" y="5545295"/>
                  <a:ext cx="95471" cy="28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585" extrusionOk="0">
                      <a:moveTo>
                        <a:pt x="967" y="0"/>
                      </a:moveTo>
                      <a:cubicBezTo>
                        <a:pt x="434" y="0"/>
                        <a:pt x="1" y="131"/>
                        <a:pt x="1" y="292"/>
                      </a:cubicBezTo>
                      <a:cubicBezTo>
                        <a:pt x="1" y="454"/>
                        <a:pt x="434" y="584"/>
                        <a:pt x="967" y="584"/>
                      </a:cubicBezTo>
                      <a:cubicBezTo>
                        <a:pt x="1500" y="584"/>
                        <a:pt x="1932" y="454"/>
                        <a:pt x="1932" y="292"/>
                      </a:cubicBezTo>
                      <a:cubicBezTo>
                        <a:pt x="1932" y="131"/>
                        <a:pt x="1500" y="0"/>
                        <a:pt x="967" y="0"/>
                      </a:cubicBezTo>
                      <a:close/>
                    </a:path>
                  </a:pathLst>
                </a:custGeom>
                <a:solidFill>
                  <a:srgbClr val="1F1F1F">
                    <a:alpha val="13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488" name="Google Shape;2488;p35"/>
          <p:cNvSpPr/>
          <p:nvPr/>
        </p:nvSpPr>
        <p:spPr>
          <a:xfrm rot="377242" flipH="1">
            <a:off x="3576010" y="596338"/>
            <a:ext cx="1132408" cy="223440"/>
          </a:xfrm>
          <a:custGeom>
            <a:avLst/>
            <a:gdLst/>
            <a:ahLst/>
            <a:cxnLst/>
            <a:rect l="l" t="t" r="r" b="b"/>
            <a:pathLst>
              <a:path w="22245" h="1817" extrusionOk="0">
                <a:moveTo>
                  <a:pt x="11830" y="1"/>
                </a:moveTo>
                <a:cubicBezTo>
                  <a:pt x="11698" y="1"/>
                  <a:pt x="11566" y="4"/>
                  <a:pt x="11434" y="9"/>
                </a:cubicBezTo>
                <a:cubicBezTo>
                  <a:pt x="10281" y="61"/>
                  <a:pt x="9148" y="312"/>
                  <a:pt x="8005" y="478"/>
                </a:cubicBezTo>
                <a:cubicBezTo>
                  <a:pt x="6874" y="643"/>
                  <a:pt x="5731" y="726"/>
                  <a:pt x="4588" y="726"/>
                </a:cubicBezTo>
                <a:cubicBezTo>
                  <a:pt x="4321" y="726"/>
                  <a:pt x="4055" y="721"/>
                  <a:pt x="3788" y="712"/>
                </a:cubicBezTo>
                <a:lnTo>
                  <a:pt x="3788" y="712"/>
                </a:lnTo>
                <a:cubicBezTo>
                  <a:pt x="3678" y="582"/>
                  <a:pt x="3491" y="515"/>
                  <a:pt x="3311" y="515"/>
                </a:cubicBezTo>
                <a:cubicBezTo>
                  <a:pt x="3289" y="515"/>
                  <a:pt x="3266" y="516"/>
                  <a:pt x="3244" y="518"/>
                </a:cubicBezTo>
                <a:cubicBezTo>
                  <a:pt x="3083" y="534"/>
                  <a:pt x="2932" y="591"/>
                  <a:pt x="2785" y="657"/>
                </a:cubicBezTo>
                <a:lnTo>
                  <a:pt x="2785" y="657"/>
                </a:lnTo>
                <a:cubicBezTo>
                  <a:pt x="2655" y="647"/>
                  <a:pt x="2524" y="636"/>
                  <a:pt x="2394" y="624"/>
                </a:cubicBezTo>
                <a:lnTo>
                  <a:pt x="2394" y="624"/>
                </a:lnTo>
                <a:lnTo>
                  <a:pt x="2746" y="674"/>
                </a:lnTo>
                <a:lnTo>
                  <a:pt x="2746" y="674"/>
                </a:lnTo>
                <a:cubicBezTo>
                  <a:pt x="2679" y="705"/>
                  <a:pt x="2612" y="738"/>
                  <a:pt x="2545" y="769"/>
                </a:cubicBezTo>
                <a:cubicBezTo>
                  <a:pt x="1901" y="1063"/>
                  <a:pt x="1195" y="1216"/>
                  <a:pt x="488" y="1216"/>
                </a:cubicBezTo>
                <a:cubicBezTo>
                  <a:pt x="325" y="1216"/>
                  <a:pt x="162" y="1208"/>
                  <a:pt x="0" y="1191"/>
                </a:cubicBezTo>
                <a:lnTo>
                  <a:pt x="0" y="1191"/>
                </a:lnTo>
                <a:cubicBezTo>
                  <a:pt x="949" y="1361"/>
                  <a:pt x="1909" y="1531"/>
                  <a:pt x="2868" y="1531"/>
                </a:cubicBezTo>
                <a:cubicBezTo>
                  <a:pt x="3156" y="1531"/>
                  <a:pt x="3444" y="1515"/>
                  <a:pt x="3731" y="1480"/>
                </a:cubicBezTo>
                <a:cubicBezTo>
                  <a:pt x="4219" y="1420"/>
                  <a:pt x="4713" y="1303"/>
                  <a:pt x="5199" y="1303"/>
                </a:cubicBezTo>
                <a:cubicBezTo>
                  <a:pt x="5383" y="1303"/>
                  <a:pt x="5566" y="1320"/>
                  <a:pt x="5747" y="1363"/>
                </a:cubicBezTo>
                <a:cubicBezTo>
                  <a:pt x="6058" y="1437"/>
                  <a:pt x="6353" y="1587"/>
                  <a:pt x="6672" y="1612"/>
                </a:cubicBezTo>
                <a:cubicBezTo>
                  <a:pt x="6704" y="1614"/>
                  <a:pt x="6737" y="1615"/>
                  <a:pt x="6769" y="1615"/>
                </a:cubicBezTo>
                <a:cubicBezTo>
                  <a:pt x="7330" y="1615"/>
                  <a:pt x="7873" y="1261"/>
                  <a:pt x="8423" y="1261"/>
                </a:cubicBezTo>
                <a:cubicBezTo>
                  <a:pt x="8503" y="1261"/>
                  <a:pt x="8584" y="1269"/>
                  <a:pt x="8665" y="1286"/>
                </a:cubicBezTo>
                <a:cubicBezTo>
                  <a:pt x="8956" y="1350"/>
                  <a:pt x="9212" y="1536"/>
                  <a:pt x="9506" y="1579"/>
                </a:cubicBezTo>
                <a:cubicBezTo>
                  <a:pt x="9558" y="1587"/>
                  <a:pt x="9610" y="1590"/>
                  <a:pt x="9661" y="1590"/>
                </a:cubicBezTo>
                <a:cubicBezTo>
                  <a:pt x="9817" y="1590"/>
                  <a:pt x="9972" y="1561"/>
                  <a:pt x="10127" y="1537"/>
                </a:cubicBezTo>
                <a:cubicBezTo>
                  <a:pt x="10606" y="1461"/>
                  <a:pt x="11088" y="1432"/>
                  <a:pt x="11570" y="1432"/>
                </a:cubicBezTo>
                <a:cubicBezTo>
                  <a:pt x="12816" y="1432"/>
                  <a:pt x="14070" y="1628"/>
                  <a:pt x="15316" y="1729"/>
                </a:cubicBezTo>
                <a:cubicBezTo>
                  <a:pt x="16097" y="1792"/>
                  <a:pt x="16880" y="1817"/>
                  <a:pt x="17663" y="1817"/>
                </a:cubicBezTo>
                <a:cubicBezTo>
                  <a:pt x="19191" y="1817"/>
                  <a:pt x="20721" y="1720"/>
                  <a:pt x="22245" y="1617"/>
                </a:cubicBezTo>
                <a:cubicBezTo>
                  <a:pt x="21000" y="1577"/>
                  <a:pt x="19754" y="1536"/>
                  <a:pt x="18509" y="1496"/>
                </a:cubicBezTo>
                <a:cubicBezTo>
                  <a:pt x="18109" y="1483"/>
                  <a:pt x="17705" y="1469"/>
                  <a:pt x="17324" y="1347"/>
                </a:cubicBezTo>
                <a:cubicBezTo>
                  <a:pt x="16913" y="1217"/>
                  <a:pt x="16541" y="962"/>
                  <a:pt x="16114" y="899"/>
                </a:cubicBezTo>
                <a:cubicBezTo>
                  <a:pt x="15862" y="862"/>
                  <a:pt x="15604" y="895"/>
                  <a:pt x="15353" y="855"/>
                </a:cubicBezTo>
                <a:cubicBezTo>
                  <a:pt x="15032" y="803"/>
                  <a:pt x="14742" y="639"/>
                  <a:pt x="14444" y="506"/>
                </a:cubicBezTo>
                <a:cubicBezTo>
                  <a:pt x="13629" y="139"/>
                  <a:pt x="12727" y="1"/>
                  <a:pt x="1183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35"/>
          <p:cNvSpPr/>
          <p:nvPr/>
        </p:nvSpPr>
        <p:spPr>
          <a:xfrm flipH="1">
            <a:off x="1886836" y="981355"/>
            <a:ext cx="660492" cy="173883"/>
          </a:xfrm>
          <a:custGeom>
            <a:avLst/>
            <a:gdLst/>
            <a:ahLst/>
            <a:cxnLst/>
            <a:rect l="l" t="t" r="r" b="b"/>
            <a:pathLst>
              <a:path w="12975" h="1414" extrusionOk="0">
                <a:moveTo>
                  <a:pt x="5546" y="0"/>
                </a:moveTo>
                <a:cubicBezTo>
                  <a:pt x="5455" y="0"/>
                  <a:pt x="5364" y="19"/>
                  <a:pt x="5274" y="38"/>
                </a:cubicBezTo>
                <a:cubicBezTo>
                  <a:pt x="4732" y="151"/>
                  <a:pt x="4154" y="283"/>
                  <a:pt x="3774" y="685"/>
                </a:cubicBezTo>
                <a:cubicBezTo>
                  <a:pt x="3713" y="748"/>
                  <a:pt x="3656" y="820"/>
                  <a:pt x="3575" y="851"/>
                </a:cubicBezTo>
                <a:cubicBezTo>
                  <a:pt x="3541" y="864"/>
                  <a:pt x="3506" y="869"/>
                  <a:pt x="3470" y="869"/>
                </a:cubicBezTo>
                <a:cubicBezTo>
                  <a:pt x="3401" y="869"/>
                  <a:pt x="3329" y="850"/>
                  <a:pt x="3261" y="833"/>
                </a:cubicBezTo>
                <a:cubicBezTo>
                  <a:pt x="3013" y="772"/>
                  <a:pt x="2758" y="742"/>
                  <a:pt x="2503" y="742"/>
                </a:cubicBezTo>
                <a:cubicBezTo>
                  <a:pt x="2132" y="742"/>
                  <a:pt x="1761" y="806"/>
                  <a:pt x="1412" y="933"/>
                </a:cubicBezTo>
                <a:cubicBezTo>
                  <a:pt x="1134" y="1035"/>
                  <a:pt x="859" y="1178"/>
                  <a:pt x="563" y="1220"/>
                </a:cubicBezTo>
                <a:cubicBezTo>
                  <a:pt x="525" y="1225"/>
                  <a:pt x="486" y="1227"/>
                  <a:pt x="447" y="1227"/>
                </a:cubicBezTo>
                <a:cubicBezTo>
                  <a:pt x="382" y="1227"/>
                  <a:pt x="318" y="1222"/>
                  <a:pt x="255" y="1222"/>
                </a:cubicBezTo>
                <a:cubicBezTo>
                  <a:pt x="165" y="1222"/>
                  <a:pt x="79" y="1232"/>
                  <a:pt x="0" y="1277"/>
                </a:cubicBezTo>
                <a:cubicBezTo>
                  <a:pt x="290" y="1379"/>
                  <a:pt x="785" y="1413"/>
                  <a:pt x="1349" y="1413"/>
                </a:cubicBezTo>
                <a:cubicBezTo>
                  <a:pt x="2472" y="1413"/>
                  <a:pt x="3872" y="1278"/>
                  <a:pt x="4482" y="1278"/>
                </a:cubicBezTo>
                <a:cubicBezTo>
                  <a:pt x="4484" y="1278"/>
                  <a:pt x="4485" y="1278"/>
                  <a:pt x="4487" y="1278"/>
                </a:cubicBezTo>
                <a:cubicBezTo>
                  <a:pt x="6865" y="1281"/>
                  <a:pt x="8409" y="1376"/>
                  <a:pt x="10287" y="1376"/>
                </a:cubicBezTo>
                <a:cubicBezTo>
                  <a:pt x="11091" y="1376"/>
                  <a:pt x="11956" y="1359"/>
                  <a:pt x="12975" y="1309"/>
                </a:cubicBezTo>
                <a:cubicBezTo>
                  <a:pt x="12413" y="1142"/>
                  <a:pt x="11614" y="820"/>
                  <a:pt x="10960" y="820"/>
                </a:cubicBezTo>
                <a:cubicBezTo>
                  <a:pt x="10836" y="820"/>
                  <a:pt x="10717" y="832"/>
                  <a:pt x="10606" y="859"/>
                </a:cubicBezTo>
                <a:cubicBezTo>
                  <a:pt x="10470" y="891"/>
                  <a:pt x="10339" y="942"/>
                  <a:pt x="10200" y="951"/>
                </a:cubicBezTo>
                <a:cubicBezTo>
                  <a:pt x="10187" y="952"/>
                  <a:pt x="10173" y="952"/>
                  <a:pt x="10159" y="952"/>
                </a:cubicBezTo>
                <a:cubicBezTo>
                  <a:pt x="9964" y="952"/>
                  <a:pt x="9776" y="874"/>
                  <a:pt x="9585" y="827"/>
                </a:cubicBezTo>
                <a:cubicBezTo>
                  <a:pt x="9394" y="782"/>
                  <a:pt x="9200" y="768"/>
                  <a:pt x="9005" y="768"/>
                </a:cubicBezTo>
                <a:cubicBezTo>
                  <a:pt x="8704" y="768"/>
                  <a:pt x="8400" y="800"/>
                  <a:pt x="8099" y="800"/>
                </a:cubicBezTo>
                <a:cubicBezTo>
                  <a:pt x="7962" y="800"/>
                  <a:pt x="7825" y="794"/>
                  <a:pt x="7689" y="774"/>
                </a:cubicBezTo>
                <a:cubicBezTo>
                  <a:pt x="7297" y="716"/>
                  <a:pt x="6929" y="552"/>
                  <a:pt x="6568" y="389"/>
                </a:cubicBezTo>
                <a:cubicBezTo>
                  <a:pt x="6457" y="339"/>
                  <a:pt x="6347" y="290"/>
                  <a:pt x="6237" y="241"/>
                </a:cubicBezTo>
                <a:cubicBezTo>
                  <a:pt x="6147" y="201"/>
                  <a:pt x="6058" y="160"/>
                  <a:pt x="5968" y="119"/>
                </a:cubicBezTo>
                <a:cubicBezTo>
                  <a:pt x="5849" y="67"/>
                  <a:pt x="5727" y="12"/>
                  <a:pt x="5597" y="2"/>
                </a:cubicBezTo>
                <a:cubicBezTo>
                  <a:pt x="5580" y="1"/>
                  <a:pt x="5563" y="0"/>
                  <a:pt x="55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35"/>
          <p:cNvSpPr/>
          <p:nvPr/>
        </p:nvSpPr>
        <p:spPr>
          <a:xfrm>
            <a:off x="5619046" y="1003221"/>
            <a:ext cx="602868" cy="182737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35"/>
          <p:cNvSpPr/>
          <p:nvPr/>
        </p:nvSpPr>
        <p:spPr>
          <a:xfrm>
            <a:off x="6694823" y="245613"/>
            <a:ext cx="1132382" cy="223441"/>
          </a:xfrm>
          <a:custGeom>
            <a:avLst/>
            <a:gdLst/>
            <a:ahLst/>
            <a:cxnLst/>
            <a:rect l="l" t="t" r="r" b="b"/>
            <a:pathLst>
              <a:path w="22245" h="1817" extrusionOk="0">
                <a:moveTo>
                  <a:pt x="11830" y="1"/>
                </a:moveTo>
                <a:cubicBezTo>
                  <a:pt x="11698" y="1"/>
                  <a:pt x="11566" y="4"/>
                  <a:pt x="11434" y="9"/>
                </a:cubicBezTo>
                <a:cubicBezTo>
                  <a:pt x="10281" y="61"/>
                  <a:pt x="9148" y="312"/>
                  <a:pt x="8005" y="478"/>
                </a:cubicBezTo>
                <a:cubicBezTo>
                  <a:pt x="6874" y="643"/>
                  <a:pt x="5731" y="726"/>
                  <a:pt x="4588" y="726"/>
                </a:cubicBezTo>
                <a:cubicBezTo>
                  <a:pt x="4321" y="726"/>
                  <a:pt x="4055" y="721"/>
                  <a:pt x="3788" y="712"/>
                </a:cubicBezTo>
                <a:lnTo>
                  <a:pt x="3788" y="712"/>
                </a:lnTo>
                <a:cubicBezTo>
                  <a:pt x="3678" y="582"/>
                  <a:pt x="3491" y="515"/>
                  <a:pt x="3311" y="515"/>
                </a:cubicBezTo>
                <a:cubicBezTo>
                  <a:pt x="3289" y="515"/>
                  <a:pt x="3266" y="516"/>
                  <a:pt x="3244" y="518"/>
                </a:cubicBezTo>
                <a:cubicBezTo>
                  <a:pt x="3083" y="534"/>
                  <a:pt x="2932" y="591"/>
                  <a:pt x="2785" y="657"/>
                </a:cubicBezTo>
                <a:lnTo>
                  <a:pt x="2785" y="657"/>
                </a:lnTo>
                <a:cubicBezTo>
                  <a:pt x="2655" y="647"/>
                  <a:pt x="2524" y="636"/>
                  <a:pt x="2394" y="624"/>
                </a:cubicBezTo>
                <a:lnTo>
                  <a:pt x="2394" y="624"/>
                </a:lnTo>
                <a:lnTo>
                  <a:pt x="2746" y="674"/>
                </a:lnTo>
                <a:lnTo>
                  <a:pt x="2746" y="674"/>
                </a:lnTo>
                <a:cubicBezTo>
                  <a:pt x="2679" y="705"/>
                  <a:pt x="2612" y="738"/>
                  <a:pt x="2545" y="769"/>
                </a:cubicBezTo>
                <a:cubicBezTo>
                  <a:pt x="1901" y="1063"/>
                  <a:pt x="1195" y="1216"/>
                  <a:pt x="488" y="1216"/>
                </a:cubicBezTo>
                <a:cubicBezTo>
                  <a:pt x="325" y="1216"/>
                  <a:pt x="162" y="1208"/>
                  <a:pt x="0" y="1191"/>
                </a:cubicBezTo>
                <a:lnTo>
                  <a:pt x="0" y="1191"/>
                </a:lnTo>
                <a:cubicBezTo>
                  <a:pt x="949" y="1361"/>
                  <a:pt x="1909" y="1531"/>
                  <a:pt x="2868" y="1531"/>
                </a:cubicBezTo>
                <a:cubicBezTo>
                  <a:pt x="3156" y="1531"/>
                  <a:pt x="3444" y="1515"/>
                  <a:pt x="3731" y="1480"/>
                </a:cubicBezTo>
                <a:cubicBezTo>
                  <a:pt x="4219" y="1420"/>
                  <a:pt x="4713" y="1303"/>
                  <a:pt x="5199" y="1303"/>
                </a:cubicBezTo>
                <a:cubicBezTo>
                  <a:pt x="5383" y="1303"/>
                  <a:pt x="5566" y="1320"/>
                  <a:pt x="5747" y="1363"/>
                </a:cubicBezTo>
                <a:cubicBezTo>
                  <a:pt x="6058" y="1437"/>
                  <a:pt x="6353" y="1587"/>
                  <a:pt x="6672" y="1612"/>
                </a:cubicBezTo>
                <a:cubicBezTo>
                  <a:pt x="6704" y="1614"/>
                  <a:pt x="6737" y="1615"/>
                  <a:pt x="6769" y="1615"/>
                </a:cubicBezTo>
                <a:cubicBezTo>
                  <a:pt x="7330" y="1615"/>
                  <a:pt x="7873" y="1261"/>
                  <a:pt x="8423" y="1261"/>
                </a:cubicBezTo>
                <a:cubicBezTo>
                  <a:pt x="8503" y="1261"/>
                  <a:pt x="8584" y="1269"/>
                  <a:pt x="8665" y="1286"/>
                </a:cubicBezTo>
                <a:cubicBezTo>
                  <a:pt x="8956" y="1350"/>
                  <a:pt x="9212" y="1536"/>
                  <a:pt x="9506" y="1579"/>
                </a:cubicBezTo>
                <a:cubicBezTo>
                  <a:pt x="9558" y="1587"/>
                  <a:pt x="9610" y="1590"/>
                  <a:pt x="9661" y="1590"/>
                </a:cubicBezTo>
                <a:cubicBezTo>
                  <a:pt x="9817" y="1590"/>
                  <a:pt x="9972" y="1561"/>
                  <a:pt x="10127" y="1537"/>
                </a:cubicBezTo>
                <a:cubicBezTo>
                  <a:pt x="10606" y="1461"/>
                  <a:pt x="11088" y="1432"/>
                  <a:pt x="11570" y="1432"/>
                </a:cubicBezTo>
                <a:cubicBezTo>
                  <a:pt x="12816" y="1432"/>
                  <a:pt x="14070" y="1628"/>
                  <a:pt x="15316" y="1729"/>
                </a:cubicBezTo>
                <a:cubicBezTo>
                  <a:pt x="16097" y="1792"/>
                  <a:pt x="16880" y="1817"/>
                  <a:pt x="17663" y="1817"/>
                </a:cubicBezTo>
                <a:cubicBezTo>
                  <a:pt x="19191" y="1817"/>
                  <a:pt x="20721" y="1720"/>
                  <a:pt x="22245" y="1617"/>
                </a:cubicBezTo>
                <a:cubicBezTo>
                  <a:pt x="21000" y="1577"/>
                  <a:pt x="19754" y="1536"/>
                  <a:pt x="18509" y="1496"/>
                </a:cubicBezTo>
                <a:cubicBezTo>
                  <a:pt x="18109" y="1483"/>
                  <a:pt x="17705" y="1469"/>
                  <a:pt x="17324" y="1347"/>
                </a:cubicBezTo>
                <a:cubicBezTo>
                  <a:pt x="16913" y="1217"/>
                  <a:pt x="16541" y="962"/>
                  <a:pt x="16114" y="899"/>
                </a:cubicBezTo>
                <a:cubicBezTo>
                  <a:pt x="15862" y="862"/>
                  <a:pt x="15604" y="895"/>
                  <a:pt x="15353" y="855"/>
                </a:cubicBezTo>
                <a:cubicBezTo>
                  <a:pt x="15032" y="803"/>
                  <a:pt x="14742" y="639"/>
                  <a:pt x="14444" y="506"/>
                </a:cubicBezTo>
                <a:cubicBezTo>
                  <a:pt x="13629" y="139"/>
                  <a:pt x="12727" y="1"/>
                  <a:pt x="1183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35"/>
          <p:cNvSpPr/>
          <p:nvPr/>
        </p:nvSpPr>
        <p:spPr>
          <a:xfrm rot="-336287">
            <a:off x="681976" y="352150"/>
            <a:ext cx="1105589" cy="263752"/>
          </a:xfrm>
          <a:custGeom>
            <a:avLst/>
            <a:gdLst/>
            <a:ahLst/>
            <a:cxnLst/>
            <a:rect l="l" t="t" r="r" b="b"/>
            <a:pathLst>
              <a:path w="11843" h="1486" extrusionOk="0">
                <a:moveTo>
                  <a:pt x="6495" y="0"/>
                </a:moveTo>
                <a:cubicBezTo>
                  <a:pt x="6130" y="0"/>
                  <a:pt x="5766" y="100"/>
                  <a:pt x="5458" y="296"/>
                </a:cubicBezTo>
                <a:cubicBezTo>
                  <a:pt x="5340" y="370"/>
                  <a:pt x="5227" y="460"/>
                  <a:pt x="5091" y="492"/>
                </a:cubicBezTo>
                <a:cubicBezTo>
                  <a:pt x="5049" y="502"/>
                  <a:pt x="5007" y="506"/>
                  <a:pt x="4964" y="506"/>
                </a:cubicBezTo>
                <a:cubicBezTo>
                  <a:pt x="4876" y="506"/>
                  <a:pt x="4786" y="489"/>
                  <a:pt x="4698" y="473"/>
                </a:cubicBezTo>
                <a:cubicBezTo>
                  <a:pt x="4185" y="379"/>
                  <a:pt x="3667" y="311"/>
                  <a:pt x="3146" y="269"/>
                </a:cubicBezTo>
                <a:cubicBezTo>
                  <a:pt x="2959" y="254"/>
                  <a:pt x="2770" y="243"/>
                  <a:pt x="2581" y="243"/>
                </a:cubicBezTo>
                <a:cubicBezTo>
                  <a:pt x="2209" y="243"/>
                  <a:pt x="1839" y="287"/>
                  <a:pt x="1500" y="434"/>
                </a:cubicBezTo>
                <a:cubicBezTo>
                  <a:pt x="1008" y="647"/>
                  <a:pt x="508" y="632"/>
                  <a:pt x="1" y="703"/>
                </a:cubicBezTo>
                <a:cubicBezTo>
                  <a:pt x="452" y="1136"/>
                  <a:pt x="1375" y="1058"/>
                  <a:pt x="1968" y="1132"/>
                </a:cubicBezTo>
                <a:cubicBezTo>
                  <a:pt x="2347" y="1179"/>
                  <a:pt x="2730" y="1203"/>
                  <a:pt x="3113" y="1203"/>
                </a:cubicBezTo>
                <a:cubicBezTo>
                  <a:pt x="3566" y="1203"/>
                  <a:pt x="4018" y="1169"/>
                  <a:pt x="4466" y="1103"/>
                </a:cubicBezTo>
                <a:cubicBezTo>
                  <a:pt x="4634" y="1078"/>
                  <a:pt x="4804" y="1049"/>
                  <a:pt x="4973" y="1049"/>
                </a:cubicBezTo>
                <a:cubicBezTo>
                  <a:pt x="5038" y="1049"/>
                  <a:pt x="5103" y="1053"/>
                  <a:pt x="5168" y="1064"/>
                </a:cubicBezTo>
                <a:cubicBezTo>
                  <a:pt x="5369" y="1097"/>
                  <a:pt x="5567" y="1190"/>
                  <a:pt x="5766" y="1190"/>
                </a:cubicBezTo>
                <a:cubicBezTo>
                  <a:pt x="5804" y="1190"/>
                  <a:pt x="5842" y="1187"/>
                  <a:pt x="5880" y="1179"/>
                </a:cubicBezTo>
                <a:cubicBezTo>
                  <a:pt x="5996" y="1154"/>
                  <a:pt x="6099" y="1091"/>
                  <a:pt x="6211" y="1051"/>
                </a:cubicBezTo>
                <a:cubicBezTo>
                  <a:pt x="6319" y="1012"/>
                  <a:pt x="6430" y="997"/>
                  <a:pt x="6541" y="997"/>
                </a:cubicBezTo>
                <a:cubicBezTo>
                  <a:pt x="6917" y="997"/>
                  <a:pt x="7310" y="1164"/>
                  <a:pt x="7693" y="1164"/>
                </a:cubicBezTo>
                <a:cubicBezTo>
                  <a:pt x="7765" y="1164"/>
                  <a:pt x="7837" y="1158"/>
                  <a:pt x="7908" y="1144"/>
                </a:cubicBezTo>
                <a:cubicBezTo>
                  <a:pt x="8107" y="1105"/>
                  <a:pt x="8294" y="1004"/>
                  <a:pt x="8497" y="999"/>
                </a:cubicBezTo>
                <a:cubicBezTo>
                  <a:pt x="8502" y="999"/>
                  <a:pt x="8506" y="999"/>
                  <a:pt x="8511" y="999"/>
                </a:cubicBezTo>
                <a:cubicBezTo>
                  <a:pt x="8758" y="999"/>
                  <a:pt x="8985" y="1142"/>
                  <a:pt x="9230" y="1181"/>
                </a:cubicBezTo>
                <a:cubicBezTo>
                  <a:pt x="9296" y="1192"/>
                  <a:pt x="9363" y="1196"/>
                  <a:pt x="9430" y="1196"/>
                </a:cubicBezTo>
                <a:cubicBezTo>
                  <a:pt x="9534" y="1196"/>
                  <a:pt x="9639" y="1187"/>
                  <a:pt x="9743" y="1187"/>
                </a:cubicBezTo>
                <a:cubicBezTo>
                  <a:pt x="9754" y="1187"/>
                  <a:pt x="9765" y="1188"/>
                  <a:pt x="9776" y="1188"/>
                </a:cubicBezTo>
                <a:cubicBezTo>
                  <a:pt x="10328" y="1199"/>
                  <a:pt x="10884" y="1486"/>
                  <a:pt x="11414" y="1486"/>
                </a:cubicBezTo>
                <a:cubicBezTo>
                  <a:pt x="11559" y="1486"/>
                  <a:pt x="11702" y="1465"/>
                  <a:pt x="11842" y="1411"/>
                </a:cubicBezTo>
                <a:cubicBezTo>
                  <a:pt x="11433" y="1054"/>
                  <a:pt x="10902" y="841"/>
                  <a:pt x="10359" y="816"/>
                </a:cubicBezTo>
                <a:cubicBezTo>
                  <a:pt x="10219" y="811"/>
                  <a:pt x="10070" y="815"/>
                  <a:pt x="9945" y="751"/>
                </a:cubicBezTo>
                <a:cubicBezTo>
                  <a:pt x="9818" y="686"/>
                  <a:pt x="9731" y="560"/>
                  <a:pt x="9605" y="494"/>
                </a:cubicBezTo>
                <a:cubicBezTo>
                  <a:pt x="9517" y="448"/>
                  <a:pt x="9421" y="435"/>
                  <a:pt x="9322" y="435"/>
                </a:cubicBezTo>
                <a:cubicBezTo>
                  <a:pt x="9203" y="435"/>
                  <a:pt x="9079" y="453"/>
                  <a:pt x="8959" y="453"/>
                </a:cubicBezTo>
                <a:cubicBezTo>
                  <a:pt x="8873" y="453"/>
                  <a:pt x="8788" y="444"/>
                  <a:pt x="8709" y="412"/>
                </a:cubicBezTo>
                <a:cubicBezTo>
                  <a:pt x="8546" y="345"/>
                  <a:pt x="8423" y="186"/>
                  <a:pt x="8250" y="162"/>
                </a:cubicBezTo>
                <a:cubicBezTo>
                  <a:pt x="8233" y="160"/>
                  <a:pt x="8217" y="159"/>
                  <a:pt x="8201" y="159"/>
                </a:cubicBezTo>
                <a:cubicBezTo>
                  <a:pt x="8031" y="159"/>
                  <a:pt x="7871" y="277"/>
                  <a:pt x="7696" y="286"/>
                </a:cubicBezTo>
                <a:cubicBezTo>
                  <a:pt x="7688" y="286"/>
                  <a:pt x="7680" y="286"/>
                  <a:pt x="7672" y="286"/>
                </a:cubicBezTo>
                <a:cubicBezTo>
                  <a:pt x="7522" y="286"/>
                  <a:pt x="7380" y="209"/>
                  <a:pt x="7240" y="150"/>
                </a:cubicBezTo>
                <a:cubicBezTo>
                  <a:pt x="7005" y="49"/>
                  <a:pt x="6750" y="0"/>
                  <a:pt x="6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3" name="Google Shape;2493;p35"/>
          <p:cNvGrpSpPr/>
          <p:nvPr/>
        </p:nvGrpSpPr>
        <p:grpSpPr>
          <a:xfrm>
            <a:off x="3028596" y="981344"/>
            <a:ext cx="372900" cy="302842"/>
            <a:chOff x="4168325" y="2546875"/>
            <a:chExt cx="2393450" cy="1927700"/>
          </a:xfrm>
        </p:grpSpPr>
        <p:sp>
          <p:nvSpPr>
            <p:cNvPr id="2494" name="Google Shape;2494;p35"/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5"/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5"/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5"/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5"/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35"/>
          <p:cNvGrpSpPr/>
          <p:nvPr/>
        </p:nvGrpSpPr>
        <p:grpSpPr>
          <a:xfrm>
            <a:off x="2281151" y="1393065"/>
            <a:ext cx="355619" cy="412654"/>
            <a:chOff x="2367325" y="557875"/>
            <a:chExt cx="1425900" cy="1633625"/>
          </a:xfrm>
        </p:grpSpPr>
        <p:sp>
          <p:nvSpPr>
            <p:cNvPr id="2511" name="Google Shape;2511;p35"/>
            <p:cNvSpPr/>
            <p:nvPr/>
          </p:nvSpPr>
          <p:spPr>
            <a:xfrm>
              <a:off x="2640925" y="557875"/>
              <a:ext cx="778450" cy="1113850"/>
            </a:xfrm>
            <a:custGeom>
              <a:avLst/>
              <a:gdLst/>
              <a:ahLst/>
              <a:cxnLst/>
              <a:rect l="l" t="t" r="r" b="b"/>
              <a:pathLst>
                <a:path w="31138" h="44554" extrusionOk="0">
                  <a:moveTo>
                    <a:pt x="1171" y="0"/>
                  </a:moveTo>
                  <a:lnTo>
                    <a:pt x="1171" y="0"/>
                  </a:lnTo>
                  <a:cubicBezTo>
                    <a:pt x="1" y="3392"/>
                    <a:pt x="1060" y="7235"/>
                    <a:pt x="3079" y="10201"/>
                  </a:cubicBezTo>
                  <a:cubicBezTo>
                    <a:pt x="5096" y="13167"/>
                    <a:pt x="7970" y="15428"/>
                    <a:pt x="10797" y="17637"/>
                  </a:cubicBezTo>
                  <a:lnTo>
                    <a:pt x="1180" y="16796"/>
                  </a:lnTo>
                  <a:lnTo>
                    <a:pt x="1180" y="16796"/>
                  </a:lnTo>
                  <a:cubicBezTo>
                    <a:pt x="4904" y="21213"/>
                    <a:pt x="10370" y="24119"/>
                    <a:pt x="16114" y="24736"/>
                  </a:cubicBezTo>
                  <a:cubicBezTo>
                    <a:pt x="12297" y="24835"/>
                    <a:pt x="8479" y="24934"/>
                    <a:pt x="4662" y="25035"/>
                  </a:cubicBezTo>
                  <a:cubicBezTo>
                    <a:pt x="7907" y="27216"/>
                    <a:pt x="11486" y="28897"/>
                    <a:pt x="15235" y="30002"/>
                  </a:cubicBezTo>
                  <a:cubicBezTo>
                    <a:pt x="13875" y="29680"/>
                    <a:pt x="12476" y="29519"/>
                    <a:pt x="11077" y="29519"/>
                  </a:cubicBezTo>
                  <a:cubicBezTo>
                    <a:pt x="9372" y="29519"/>
                    <a:pt x="7667" y="29758"/>
                    <a:pt x="6031" y="30234"/>
                  </a:cubicBezTo>
                  <a:cubicBezTo>
                    <a:pt x="8424" y="32167"/>
                    <a:pt x="11496" y="33236"/>
                    <a:pt x="14571" y="33236"/>
                  </a:cubicBezTo>
                  <a:cubicBezTo>
                    <a:pt x="14970" y="33236"/>
                    <a:pt x="15369" y="33218"/>
                    <a:pt x="15767" y="33181"/>
                  </a:cubicBezTo>
                  <a:lnTo>
                    <a:pt x="15767" y="33181"/>
                  </a:lnTo>
                  <a:cubicBezTo>
                    <a:pt x="15291" y="33717"/>
                    <a:pt x="14568" y="33892"/>
                    <a:pt x="13831" y="33892"/>
                  </a:cubicBezTo>
                  <a:cubicBezTo>
                    <a:pt x="13530" y="33892"/>
                    <a:pt x="13226" y="33863"/>
                    <a:pt x="12936" y="33817"/>
                  </a:cubicBezTo>
                  <a:cubicBezTo>
                    <a:pt x="12244" y="33708"/>
                    <a:pt x="11535" y="33533"/>
                    <a:pt x="10843" y="33533"/>
                  </a:cubicBezTo>
                  <a:cubicBezTo>
                    <a:pt x="10538" y="33533"/>
                    <a:pt x="10236" y="33567"/>
                    <a:pt x="9940" y="33656"/>
                  </a:cubicBezTo>
                  <a:cubicBezTo>
                    <a:pt x="8973" y="33946"/>
                    <a:pt x="8203" y="35152"/>
                    <a:pt x="8784" y="35979"/>
                  </a:cubicBezTo>
                  <a:cubicBezTo>
                    <a:pt x="9194" y="36560"/>
                    <a:pt x="10011" y="36639"/>
                    <a:pt x="10721" y="36665"/>
                  </a:cubicBezTo>
                  <a:cubicBezTo>
                    <a:pt x="11739" y="36701"/>
                    <a:pt x="12757" y="36737"/>
                    <a:pt x="13775" y="36773"/>
                  </a:cubicBezTo>
                  <a:lnTo>
                    <a:pt x="13775" y="36773"/>
                  </a:lnTo>
                  <a:cubicBezTo>
                    <a:pt x="12732" y="37000"/>
                    <a:pt x="11752" y="37525"/>
                    <a:pt x="11017" y="38300"/>
                  </a:cubicBezTo>
                  <a:cubicBezTo>
                    <a:pt x="12818" y="39264"/>
                    <a:pt x="14777" y="39928"/>
                    <a:pt x="16791" y="40266"/>
                  </a:cubicBezTo>
                  <a:lnTo>
                    <a:pt x="16791" y="40266"/>
                  </a:lnTo>
                  <a:cubicBezTo>
                    <a:pt x="16312" y="40282"/>
                    <a:pt x="15846" y="40369"/>
                    <a:pt x="15409" y="40574"/>
                  </a:cubicBezTo>
                  <a:cubicBezTo>
                    <a:pt x="14340" y="41076"/>
                    <a:pt x="13696" y="42610"/>
                    <a:pt x="14495" y="43480"/>
                  </a:cubicBezTo>
                  <a:cubicBezTo>
                    <a:pt x="14847" y="43862"/>
                    <a:pt x="15375" y="44021"/>
                    <a:pt x="15881" y="44138"/>
                  </a:cubicBezTo>
                  <a:cubicBezTo>
                    <a:pt x="16958" y="44391"/>
                    <a:pt x="18440" y="44553"/>
                    <a:pt x="20040" y="44553"/>
                  </a:cubicBezTo>
                  <a:cubicBezTo>
                    <a:pt x="23506" y="44553"/>
                    <a:pt x="27522" y="43793"/>
                    <a:pt x="29155" y="41553"/>
                  </a:cubicBezTo>
                  <a:cubicBezTo>
                    <a:pt x="31137" y="38835"/>
                    <a:pt x="27342" y="34422"/>
                    <a:pt x="27504" y="31470"/>
                  </a:cubicBezTo>
                  <a:cubicBezTo>
                    <a:pt x="27694" y="28043"/>
                    <a:pt x="28749" y="24567"/>
                    <a:pt x="27911" y="21239"/>
                  </a:cubicBezTo>
                  <a:cubicBezTo>
                    <a:pt x="27047" y="17803"/>
                    <a:pt x="24281" y="15140"/>
                    <a:pt x="21243" y="13315"/>
                  </a:cubicBezTo>
                  <a:cubicBezTo>
                    <a:pt x="18204" y="11491"/>
                    <a:pt x="14820" y="10322"/>
                    <a:pt x="11690" y="8663"/>
                  </a:cubicBezTo>
                  <a:cubicBezTo>
                    <a:pt x="7650" y="6521"/>
                    <a:pt x="4050" y="3554"/>
                    <a:pt x="1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5"/>
            <p:cNvSpPr/>
            <p:nvPr/>
          </p:nvSpPr>
          <p:spPr>
            <a:xfrm>
              <a:off x="2793325" y="2040850"/>
              <a:ext cx="303950" cy="138700"/>
            </a:xfrm>
            <a:custGeom>
              <a:avLst/>
              <a:gdLst/>
              <a:ahLst/>
              <a:cxnLst/>
              <a:rect l="l" t="t" r="r" b="b"/>
              <a:pathLst>
                <a:path w="12158" h="5548" extrusionOk="0">
                  <a:moveTo>
                    <a:pt x="11565" y="0"/>
                  </a:moveTo>
                  <a:cubicBezTo>
                    <a:pt x="11523" y="0"/>
                    <a:pt x="11480" y="7"/>
                    <a:pt x="11436" y="21"/>
                  </a:cubicBezTo>
                  <a:cubicBezTo>
                    <a:pt x="8585" y="937"/>
                    <a:pt x="5732" y="1854"/>
                    <a:pt x="2879" y="2770"/>
                  </a:cubicBezTo>
                  <a:cubicBezTo>
                    <a:pt x="2678" y="2562"/>
                    <a:pt x="2406" y="2424"/>
                    <a:pt x="2074" y="2421"/>
                  </a:cubicBezTo>
                  <a:cubicBezTo>
                    <a:pt x="2072" y="2421"/>
                    <a:pt x="2071" y="2421"/>
                    <a:pt x="2069" y="2421"/>
                  </a:cubicBezTo>
                  <a:cubicBezTo>
                    <a:pt x="1586" y="2421"/>
                    <a:pt x="1477" y="3178"/>
                    <a:pt x="1969" y="3183"/>
                  </a:cubicBezTo>
                  <a:cubicBezTo>
                    <a:pt x="2001" y="3183"/>
                    <a:pt x="2020" y="3193"/>
                    <a:pt x="2047" y="3196"/>
                  </a:cubicBezTo>
                  <a:cubicBezTo>
                    <a:pt x="1525" y="3454"/>
                    <a:pt x="1002" y="3713"/>
                    <a:pt x="478" y="3972"/>
                  </a:cubicBezTo>
                  <a:cubicBezTo>
                    <a:pt x="96" y="4162"/>
                    <a:pt x="264" y="4725"/>
                    <a:pt x="607" y="4725"/>
                  </a:cubicBezTo>
                  <a:cubicBezTo>
                    <a:pt x="659" y="4725"/>
                    <a:pt x="715" y="4713"/>
                    <a:pt x="773" y="4684"/>
                  </a:cubicBezTo>
                  <a:cubicBezTo>
                    <a:pt x="1330" y="4408"/>
                    <a:pt x="1884" y="4132"/>
                    <a:pt x="2441" y="3857"/>
                  </a:cubicBezTo>
                  <a:lnTo>
                    <a:pt x="2441" y="3857"/>
                  </a:lnTo>
                  <a:cubicBezTo>
                    <a:pt x="2382" y="4064"/>
                    <a:pt x="2248" y="4270"/>
                    <a:pt x="2083" y="4390"/>
                  </a:cubicBezTo>
                  <a:cubicBezTo>
                    <a:pt x="1631" y="4721"/>
                    <a:pt x="1022" y="4744"/>
                    <a:pt x="483" y="4784"/>
                  </a:cubicBezTo>
                  <a:cubicBezTo>
                    <a:pt x="1" y="4820"/>
                    <a:pt x="87" y="5548"/>
                    <a:pt x="551" y="5548"/>
                  </a:cubicBezTo>
                  <a:cubicBezTo>
                    <a:pt x="562" y="5548"/>
                    <a:pt x="573" y="5547"/>
                    <a:pt x="585" y="5546"/>
                  </a:cubicBezTo>
                  <a:cubicBezTo>
                    <a:pt x="1555" y="5476"/>
                    <a:pt x="2697" y="5283"/>
                    <a:pt x="3144" y="4286"/>
                  </a:cubicBezTo>
                  <a:cubicBezTo>
                    <a:pt x="3260" y="4024"/>
                    <a:pt x="3278" y="3736"/>
                    <a:pt x="3226" y="3465"/>
                  </a:cubicBezTo>
                  <a:cubicBezTo>
                    <a:pt x="6061" y="2553"/>
                    <a:pt x="8895" y="1643"/>
                    <a:pt x="11730" y="731"/>
                  </a:cubicBezTo>
                  <a:cubicBezTo>
                    <a:pt x="12157" y="595"/>
                    <a:pt x="11955" y="0"/>
                    <a:pt x="1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5"/>
            <p:cNvSpPr/>
            <p:nvPr/>
          </p:nvSpPr>
          <p:spPr>
            <a:xfrm>
              <a:off x="2874625" y="2032300"/>
              <a:ext cx="230800" cy="83475"/>
            </a:xfrm>
            <a:custGeom>
              <a:avLst/>
              <a:gdLst/>
              <a:ahLst/>
              <a:cxnLst/>
              <a:rect l="l" t="t" r="r" b="b"/>
              <a:pathLst>
                <a:path w="9232" h="3339" extrusionOk="0">
                  <a:moveTo>
                    <a:pt x="6015" y="1"/>
                  </a:moveTo>
                  <a:cubicBezTo>
                    <a:pt x="3295" y="1"/>
                    <a:pt x="0" y="439"/>
                    <a:pt x="180" y="2425"/>
                  </a:cubicBezTo>
                  <a:cubicBezTo>
                    <a:pt x="226" y="2948"/>
                    <a:pt x="775" y="3311"/>
                    <a:pt x="1300" y="3336"/>
                  </a:cubicBezTo>
                  <a:cubicBezTo>
                    <a:pt x="1329" y="3338"/>
                    <a:pt x="1359" y="3339"/>
                    <a:pt x="1388" y="3339"/>
                  </a:cubicBezTo>
                  <a:cubicBezTo>
                    <a:pt x="1882" y="3339"/>
                    <a:pt x="2355" y="3129"/>
                    <a:pt x="2806" y="2924"/>
                  </a:cubicBezTo>
                  <a:cubicBezTo>
                    <a:pt x="4251" y="2267"/>
                    <a:pt x="5568" y="1561"/>
                    <a:pt x="6966" y="978"/>
                  </a:cubicBezTo>
                  <a:cubicBezTo>
                    <a:pt x="7689" y="678"/>
                    <a:pt x="8435" y="411"/>
                    <a:pt x="9232" y="202"/>
                  </a:cubicBezTo>
                  <a:cubicBezTo>
                    <a:pt x="8704" y="121"/>
                    <a:pt x="7438" y="1"/>
                    <a:pt x="6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5"/>
            <p:cNvSpPr/>
            <p:nvPr/>
          </p:nvSpPr>
          <p:spPr>
            <a:xfrm>
              <a:off x="2640925" y="557875"/>
              <a:ext cx="778450" cy="1113850"/>
            </a:xfrm>
            <a:custGeom>
              <a:avLst/>
              <a:gdLst/>
              <a:ahLst/>
              <a:cxnLst/>
              <a:rect l="l" t="t" r="r" b="b"/>
              <a:pathLst>
                <a:path w="31138" h="44554" extrusionOk="0">
                  <a:moveTo>
                    <a:pt x="1171" y="0"/>
                  </a:moveTo>
                  <a:lnTo>
                    <a:pt x="1171" y="0"/>
                  </a:lnTo>
                  <a:cubicBezTo>
                    <a:pt x="1" y="3392"/>
                    <a:pt x="1060" y="7235"/>
                    <a:pt x="3079" y="10201"/>
                  </a:cubicBezTo>
                  <a:cubicBezTo>
                    <a:pt x="5096" y="13167"/>
                    <a:pt x="7970" y="15428"/>
                    <a:pt x="10797" y="17637"/>
                  </a:cubicBezTo>
                  <a:lnTo>
                    <a:pt x="1180" y="16796"/>
                  </a:lnTo>
                  <a:lnTo>
                    <a:pt x="1180" y="16796"/>
                  </a:lnTo>
                  <a:cubicBezTo>
                    <a:pt x="4904" y="21213"/>
                    <a:pt x="10370" y="24119"/>
                    <a:pt x="16114" y="24736"/>
                  </a:cubicBezTo>
                  <a:cubicBezTo>
                    <a:pt x="12297" y="24835"/>
                    <a:pt x="8479" y="24934"/>
                    <a:pt x="4662" y="25035"/>
                  </a:cubicBezTo>
                  <a:cubicBezTo>
                    <a:pt x="7907" y="27216"/>
                    <a:pt x="11486" y="28897"/>
                    <a:pt x="15235" y="30002"/>
                  </a:cubicBezTo>
                  <a:cubicBezTo>
                    <a:pt x="13875" y="29680"/>
                    <a:pt x="12476" y="29519"/>
                    <a:pt x="11077" y="29519"/>
                  </a:cubicBezTo>
                  <a:cubicBezTo>
                    <a:pt x="9372" y="29519"/>
                    <a:pt x="7667" y="29758"/>
                    <a:pt x="6031" y="30234"/>
                  </a:cubicBezTo>
                  <a:cubicBezTo>
                    <a:pt x="8424" y="32167"/>
                    <a:pt x="11496" y="33236"/>
                    <a:pt x="14571" y="33236"/>
                  </a:cubicBezTo>
                  <a:cubicBezTo>
                    <a:pt x="14970" y="33236"/>
                    <a:pt x="15369" y="33218"/>
                    <a:pt x="15767" y="33181"/>
                  </a:cubicBezTo>
                  <a:lnTo>
                    <a:pt x="15767" y="33181"/>
                  </a:lnTo>
                  <a:cubicBezTo>
                    <a:pt x="15291" y="33717"/>
                    <a:pt x="14568" y="33892"/>
                    <a:pt x="13831" y="33892"/>
                  </a:cubicBezTo>
                  <a:cubicBezTo>
                    <a:pt x="13530" y="33892"/>
                    <a:pt x="13226" y="33863"/>
                    <a:pt x="12936" y="33817"/>
                  </a:cubicBezTo>
                  <a:cubicBezTo>
                    <a:pt x="12244" y="33708"/>
                    <a:pt x="11535" y="33533"/>
                    <a:pt x="10843" y="33533"/>
                  </a:cubicBezTo>
                  <a:cubicBezTo>
                    <a:pt x="10538" y="33533"/>
                    <a:pt x="10236" y="33567"/>
                    <a:pt x="9940" y="33656"/>
                  </a:cubicBezTo>
                  <a:cubicBezTo>
                    <a:pt x="8973" y="33946"/>
                    <a:pt x="8203" y="35152"/>
                    <a:pt x="8784" y="35979"/>
                  </a:cubicBezTo>
                  <a:cubicBezTo>
                    <a:pt x="9194" y="36560"/>
                    <a:pt x="10011" y="36639"/>
                    <a:pt x="10721" y="36665"/>
                  </a:cubicBezTo>
                  <a:cubicBezTo>
                    <a:pt x="11739" y="36701"/>
                    <a:pt x="12757" y="36737"/>
                    <a:pt x="13775" y="36773"/>
                  </a:cubicBezTo>
                  <a:lnTo>
                    <a:pt x="13775" y="36773"/>
                  </a:lnTo>
                  <a:cubicBezTo>
                    <a:pt x="12732" y="37000"/>
                    <a:pt x="11752" y="37525"/>
                    <a:pt x="11017" y="38300"/>
                  </a:cubicBezTo>
                  <a:cubicBezTo>
                    <a:pt x="12818" y="39264"/>
                    <a:pt x="14777" y="39928"/>
                    <a:pt x="16791" y="40266"/>
                  </a:cubicBezTo>
                  <a:lnTo>
                    <a:pt x="16791" y="40266"/>
                  </a:lnTo>
                  <a:cubicBezTo>
                    <a:pt x="16312" y="40282"/>
                    <a:pt x="15846" y="40369"/>
                    <a:pt x="15409" y="40574"/>
                  </a:cubicBezTo>
                  <a:cubicBezTo>
                    <a:pt x="14340" y="41076"/>
                    <a:pt x="13696" y="42610"/>
                    <a:pt x="14495" y="43480"/>
                  </a:cubicBezTo>
                  <a:cubicBezTo>
                    <a:pt x="14847" y="43862"/>
                    <a:pt x="15375" y="44021"/>
                    <a:pt x="15881" y="44138"/>
                  </a:cubicBezTo>
                  <a:cubicBezTo>
                    <a:pt x="16958" y="44391"/>
                    <a:pt x="18440" y="44553"/>
                    <a:pt x="20040" y="44553"/>
                  </a:cubicBezTo>
                  <a:cubicBezTo>
                    <a:pt x="23506" y="44553"/>
                    <a:pt x="27522" y="43793"/>
                    <a:pt x="29155" y="41553"/>
                  </a:cubicBezTo>
                  <a:cubicBezTo>
                    <a:pt x="31137" y="38835"/>
                    <a:pt x="27342" y="34422"/>
                    <a:pt x="27504" y="31470"/>
                  </a:cubicBezTo>
                  <a:cubicBezTo>
                    <a:pt x="27694" y="28043"/>
                    <a:pt x="28749" y="24567"/>
                    <a:pt x="27911" y="21239"/>
                  </a:cubicBezTo>
                  <a:cubicBezTo>
                    <a:pt x="27047" y="17803"/>
                    <a:pt x="24281" y="15140"/>
                    <a:pt x="21243" y="13315"/>
                  </a:cubicBezTo>
                  <a:cubicBezTo>
                    <a:pt x="18204" y="11491"/>
                    <a:pt x="14820" y="10322"/>
                    <a:pt x="11690" y="8663"/>
                  </a:cubicBezTo>
                  <a:cubicBezTo>
                    <a:pt x="7650" y="6521"/>
                    <a:pt x="4050" y="3554"/>
                    <a:pt x="1171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2743700" y="1527200"/>
              <a:ext cx="855000" cy="540925"/>
            </a:xfrm>
            <a:custGeom>
              <a:avLst/>
              <a:gdLst/>
              <a:ahLst/>
              <a:cxnLst/>
              <a:rect l="l" t="t" r="r" b="b"/>
              <a:pathLst>
                <a:path w="34200" h="21637" extrusionOk="0">
                  <a:moveTo>
                    <a:pt x="28368" y="0"/>
                  </a:moveTo>
                  <a:cubicBezTo>
                    <a:pt x="28222" y="0"/>
                    <a:pt x="28072" y="6"/>
                    <a:pt x="27921" y="17"/>
                  </a:cubicBezTo>
                  <a:cubicBezTo>
                    <a:pt x="26960" y="86"/>
                    <a:pt x="26005" y="233"/>
                    <a:pt x="25067" y="455"/>
                  </a:cubicBezTo>
                  <a:cubicBezTo>
                    <a:pt x="20319" y="1555"/>
                    <a:pt x="15911" y="4434"/>
                    <a:pt x="11925" y="7565"/>
                  </a:cubicBezTo>
                  <a:cubicBezTo>
                    <a:pt x="9787" y="9249"/>
                    <a:pt x="0" y="16097"/>
                    <a:pt x="3054" y="20537"/>
                  </a:cubicBezTo>
                  <a:cubicBezTo>
                    <a:pt x="3463" y="21136"/>
                    <a:pt x="4355" y="21313"/>
                    <a:pt x="5371" y="21336"/>
                  </a:cubicBezTo>
                  <a:cubicBezTo>
                    <a:pt x="5473" y="21339"/>
                    <a:pt x="5577" y="21341"/>
                    <a:pt x="5681" y="21341"/>
                  </a:cubicBezTo>
                  <a:cubicBezTo>
                    <a:pt x="6856" y="21341"/>
                    <a:pt x="8145" y="21157"/>
                    <a:pt x="9006" y="21157"/>
                  </a:cubicBezTo>
                  <a:cubicBezTo>
                    <a:pt x="9180" y="21157"/>
                    <a:pt x="9337" y="21164"/>
                    <a:pt x="9471" y="21182"/>
                  </a:cubicBezTo>
                  <a:cubicBezTo>
                    <a:pt x="10502" y="21313"/>
                    <a:pt x="11510" y="21437"/>
                    <a:pt x="12503" y="21522"/>
                  </a:cubicBezTo>
                  <a:cubicBezTo>
                    <a:pt x="13348" y="21593"/>
                    <a:pt x="14184" y="21637"/>
                    <a:pt x="15018" y="21637"/>
                  </a:cubicBezTo>
                  <a:cubicBezTo>
                    <a:pt x="16956" y="21637"/>
                    <a:pt x="18885" y="21401"/>
                    <a:pt x="20897" y="20730"/>
                  </a:cubicBezTo>
                  <a:cubicBezTo>
                    <a:pt x="21136" y="20652"/>
                    <a:pt x="21366" y="20567"/>
                    <a:pt x="21597" y="20475"/>
                  </a:cubicBezTo>
                  <a:cubicBezTo>
                    <a:pt x="21836" y="20390"/>
                    <a:pt x="22059" y="20298"/>
                    <a:pt x="22282" y="20206"/>
                  </a:cubicBezTo>
                  <a:cubicBezTo>
                    <a:pt x="24805" y="19190"/>
                    <a:pt x="27729" y="17505"/>
                    <a:pt x="30007" y="15312"/>
                  </a:cubicBezTo>
                  <a:cubicBezTo>
                    <a:pt x="30007" y="15305"/>
                    <a:pt x="30014" y="15305"/>
                    <a:pt x="30021" y="15305"/>
                  </a:cubicBezTo>
                  <a:cubicBezTo>
                    <a:pt x="31437" y="13935"/>
                    <a:pt x="32592" y="12373"/>
                    <a:pt x="33253" y="10642"/>
                  </a:cubicBezTo>
                  <a:cubicBezTo>
                    <a:pt x="33253" y="10634"/>
                    <a:pt x="33260" y="10626"/>
                    <a:pt x="33260" y="10619"/>
                  </a:cubicBezTo>
                  <a:cubicBezTo>
                    <a:pt x="33315" y="10480"/>
                    <a:pt x="33361" y="10342"/>
                    <a:pt x="33407" y="10204"/>
                  </a:cubicBezTo>
                  <a:cubicBezTo>
                    <a:pt x="33538" y="9795"/>
                    <a:pt x="33646" y="9388"/>
                    <a:pt x="33731" y="8980"/>
                  </a:cubicBezTo>
                  <a:cubicBezTo>
                    <a:pt x="34199" y="6734"/>
                    <a:pt x="33900" y="4457"/>
                    <a:pt x="32946" y="2763"/>
                  </a:cubicBezTo>
                  <a:cubicBezTo>
                    <a:pt x="32017" y="1111"/>
                    <a:pt x="30459" y="0"/>
                    <a:pt x="28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5"/>
            <p:cNvSpPr/>
            <p:nvPr/>
          </p:nvSpPr>
          <p:spPr>
            <a:xfrm>
              <a:off x="2372575" y="1849925"/>
              <a:ext cx="668875" cy="306050"/>
            </a:xfrm>
            <a:custGeom>
              <a:avLst/>
              <a:gdLst/>
              <a:ahLst/>
              <a:cxnLst/>
              <a:rect l="l" t="t" r="r" b="b"/>
              <a:pathLst>
                <a:path w="26755" h="12242" extrusionOk="0">
                  <a:moveTo>
                    <a:pt x="16631" y="9668"/>
                  </a:moveTo>
                  <a:cubicBezTo>
                    <a:pt x="19222" y="8504"/>
                    <a:pt x="26755" y="3200"/>
                    <a:pt x="20890" y="1635"/>
                  </a:cubicBezTo>
                  <a:cubicBezTo>
                    <a:pt x="17960" y="853"/>
                    <a:pt x="14891" y="1571"/>
                    <a:pt x="11963" y="1177"/>
                  </a:cubicBezTo>
                  <a:cubicBezTo>
                    <a:pt x="8475" y="708"/>
                    <a:pt x="4962" y="0"/>
                    <a:pt x="1467" y="396"/>
                  </a:cubicBezTo>
                  <a:cubicBezTo>
                    <a:pt x="932" y="456"/>
                    <a:pt x="291" y="637"/>
                    <a:pt x="167" y="1161"/>
                  </a:cubicBezTo>
                  <a:cubicBezTo>
                    <a:pt x="0" y="1860"/>
                    <a:pt x="886" y="2301"/>
                    <a:pt x="1585" y="2465"/>
                  </a:cubicBezTo>
                  <a:cubicBezTo>
                    <a:pt x="3880" y="3005"/>
                    <a:pt x="6174" y="3546"/>
                    <a:pt x="8469" y="4085"/>
                  </a:cubicBezTo>
                  <a:cubicBezTo>
                    <a:pt x="6075" y="3483"/>
                    <a:pt x="3427" y="3980"/>
                    <a:pt x="1414" y="5409"/>
                  </a:cubicBezTo>
                  <a:cubicBezTo>
                    <a:pt x="946" y="5742"/>
                    <a:pt x="466" y="6297"/>
                    <a:pt x="696" y="6821"/>
                  </a:cubicBezTo>
                  <a:cubicBezTo>
                    <a:pt x="892" y="7263"/>
                    <a:pt x="1460" y="7365"/>
                    <a:pt x="1940" y="7408"/>
                  </a:cubicBezTo>
                  <a:cubicBezTo>
                    <a:pt x="4778" y="7662"/>
                    <a:pt x="7616" y="7917"/>
                    <a:pt x="10454" y="8170"/>
                  </a:cubicBezTo>
                  <a:cubicBezTo>
                    <a:pt x="8920" y="8377"/>
                    <a:pt x="7434" y="8925"/>
                    <a:pt x="6133" y="9763"/>
                  </a:cubicBezTo>
                  <a:cubicBezTo>
                    <a:pt x="5444" y="10207"/>
                    <a:pt x="4742" y="11086"/>
                    <a:pt x="5220" y="11753"/>
                  </a:cubicBezTo>
                  <a:cubicBezTo>
                    <a:pt x="5570" y="12242"/>
                    <a:pt x="6299" y="12200"/>
                    <a:pt x="6895" y="12105"/>
                  </a:cubicBezTo>
                  <a:cubicBezTo>
                    <a:pt x="10210" y="11580"/>
                    <a:pt x="13570" y="11043"/>
                    <a:pt x="16631" y="96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5"/>
            <p:cNvSpPr/>
            <p:nvPr/>
          </p:nvSpPr>
          <p:spPr>
            <a:xfrm>
              <a:off x="2367325" y="972625"/>
              <a:ext cx="1060600" cy="885925"/>
            </a:xfrm>
            <a:custGeom>
              <a:avLst/>
              <a:gdLst/>
              <a:ahLst/>
              <a:cxnLst/>
              <a:rect l="l" t="t" r="r" b="b"/>
              <a:pathLst>
                <a:path w="42424" h="35437" extrusionOk="0">
                  <a:moveTo>
                    <a:pt x="30306" y="35302"/>
                  </a:moveTo>
                  <a:cubicBezTo>
                    <a:pt x="33767" y="34753"/>
                    <a:pt x="40645" y="31823"/>
                    <a:pt x="41617" y="27891"/>
                  </a:cubicBezTo>
                  <a:cubicBezTo>
                    <a:pt x="42423" y="24623"/>
                    <a:pt x="37242" y="21974"/>
                    <a:pt x="36277" y="19179"/>
                  </a:cubicBezTo>
                  <a:cubicBezTo>
                    <a:pt x="35156" y="15934"/>
                    <a:pt x="34819" y="12318"/>
                    <a:pt x="32786" y="9553"/>
                  </a:cubicBezTo>
                  <a:cubicBezTo>
                    <a:pt x="30687" y="6699"/>
                    <a:pt x="27118" y="5280"/>
                    <a:pt x="23616" y="4740"/>
                  </a:cubicBezTo>
                  <a:cubicBezTo>
                    <a:pt x="20115" y="4199"/>
                    <a:pt x="16539" y="4396"/>
                    <a:pt x="13014" y="4042"/>
                  </a:cubicBezTo>
                  <a:cubicBezTo>
                    <a:pt x="8465" y="3587"/>
                    <a:pt x="4009" y="2203"/>
                    <a:pt x="1" y="1"/>
                  </a:cubicBezTo>
                  <a:cubicBezTo>
                    <a:pt x="199" y="3584"/>
                    <a:pt x="2635" y="6740"/>
                    <a:pt x="5624" y="8722"/>
                  </a:cubicBezTo>
                  <a:cubicBezTo>
                    <a:pt x="8613" y="10706"/>
                    <a:pt x="12128" y="11711"/>
                    <a:pt x="15580" y="12689"/>
                  </a:cubicBezTo>
                  <a:cubicBezTo>
                    <a:pt x="12506" y="13641"/>
                    <a:pt x="9432" y="14594"/>
                    <a:pt x="6358" y="15547"/>
                  </a:cubicBezTo>
                  <a:cubicBezTo>
                    <a:pt x="11475" y="18229"/>
                    <a:pt x="17635" y="18851"/>
                    <a:pt x="23186" y="17250"/>
                  </a:cubicBezTo>
                  <a:cubicBezTo>
                    <a:pt x="19689" y="18785"/>
                    <a:pt x="16194" y="20321"/>
                    <a:pt x="12697" y="21856"/>
                  </a:cubicBezTo>
                  <a:cubicBezTo>
                    <a:pt x="16526" y="22649"/>
                    <a:pt x="20476" y="22853"/>
                    <a:pt x="24365" y="22459"/>
                  </a:cubicBezTo>
                  <a:cubicBezTo>
                    <a:pt x="21298" y="22938"/>
                    <a:pt x="18361" y="24223"/>
                    <a:pt x="15930" y="26152"/>
                  </a:cubicBezTo>
                  <a:cubicBezTo>
                    <a:pt x="19259" y="27153"/>
                    <a:pt x="22973" y="26804"/>
                    <a:pt x="26059" y="25201"/>
                  </a:cubicBezTo>
                  <a:cubicBezTo>
                    <a:pt x="25722" y="26154"/>
                    <a:pt x="24661" y="26628"/>
                    <a:pt x="23678" y="26860"/>
                  </a:cubicBezTo>
                  <a:cubicBezTo>
                    <a:pt x="22694" y="27091"/>
                    <a:pt x="21629" y="27209"/>
                    <a:pt x="20842" y="27843"/>
                  </a:cubicBezTo>
                  <a:cubicBezTo>
                    <a:pt x="20056" y="28477"/>
                    <a:pt x="19800" y="29886"/>
                    <a:pt x="20651" y="30431"/>
                  </a:cubicBezTo>
                  <a:cubicBezTo>
                    <a:pt x="21251" y="30815"/>
                    <a:pt x="22036" y="30579"/>
                    <a:pt x="22704" y="30333"/>
                  </a:cubicBezTo>
                  <a:cubicBezTo>
                    <a:pt x="24502" y="29672"/>
                    <a:pt x="26299" y="29012"/>
                    <a:pt x="28097" y="28351"/>
                  </a:cubicBezTo>
                  <a:cubicBezTo>
                    <a:pt x="26128" y="28529"/>
                    <a:pt x="24313" y="29894"/>
                    <a:pt x="23596" y="31735"/>
                  </a:cubicBezTo>
                  <a:cubicBezTo>
                    <a:pt x="26329" y="32020"/>
                    <a:pt x="29123" y="31695"/>
                    <a:pt x="31716" y="30792"/>
                  </a:cubicBezTo>
                  <a:cubicBezTo>
                    <a:pt x="30559" y="31029"/>
                    <a:pt x="29321" y="31310"/>
                    <a:pt x="28522" y="32180"/>
                  </a:cubicBezTo>
                  <a:cubicBezTo>
                    <a:pt x="27721" y="33051"/>
                    <a:pt x="27705" y="34713"/>
                    <a:pt x="28775" y="35215"/>
                  </a:cubicBezTo>
                  <a:cubicBezTo>
                    <a:pt x="29245" y="35436"/>
                    <a:pt x="29793" y="35383"/>
                    <a:pt x="30306" y="35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5"/>
            <p:cNvSpPr/>
            <p:nvPr/>
          </p:nvSpPr>
          <p:spPr>
            <a:xfrm>
              <a:off x="3289975" y="1452050"/>
              <a:ext cx="433150" cy="345600"/>
            </a:xfrm>
            <a:custGeom>
              <a:avLst/>
              <a:gdLst/>
              <a:ahLst/>
              <a:cxnLst/>
              <a:rect l="l" t="t" r="r" b="b"/>
              <a:pathLst>
                <a:path w="17326" h="13824" extrusionOk="0">
                  <a:moveTo>
                    <a:pt x="11132" y="0"/>
                  </a:moveTo>
                  <a:cubicBezTo>
                    <a:pt x="10986" y="0"/>
                    <a:pt x="10840" y="5"/>
                    <a:pt x="10695" y="15"/>
                  </a:cubicBezTo>
                  <a:cubicBezTo>
                    <a:pt x="8278" y="183"/>
                    <a:pt x="5332" y="1485"/>
                    <a:pt x="3216" y="3461"/>
                  </a:cubicBezTo>
                  <a:cubicBezTo>
                    <a:pt x="1254" y="5300"/>
                    <a:pt x="1" y="7716"/>
                    <a:pt x="546" y="10363"/>
                  </a:cubicBezTo>
                  <a:cubicBezTo>
                    <a:pt x="800" y="11586"/>
                    <a:pt x="1369" y="12433"/>
                    <a:pt x="2155" y="12978"/>
                  </a:cubicBezTo>
                  <a:cubicBezTo>
                    <a:pt x="3005" y="13578"/>
                    <a:pt x="4103" y="13824"/>
                    <a:pt x="5293" y="13824"/>
                  </a:cubicBezTo>
                  <a:cubicBezTo>
                    <a:pt x="7494" y="13824"/>
                    <a:pt x="10012" y="12984"/>
                    <a:pt x="11880" y="11986"/>
                  </a:cubicBezTo>
                  <a:cubicBezTo>
                    <a:pt x="12571" y="11632"/>
                    <a:pt x="13164" y="11240"/>
                    <a:pt x="13634" y="10870"/>
                  </a:cubicBezTo>
                  <a:cubicBezTo>
                    <a:pt x="15573" y="9316"/>
                    <a:pt x="17326" y="7039"/>
                    <a:pt x="17089" y="4607"/>
                  </a:cubicBezTo>
                  <a:cubicBezTo>
                    <a:pt x="17073" y="4477"/>
                    <a:pt x="17050" y="4339"/>
                    <a:pt x="17027" y="4208"/>
                  </a:cubicBezTo>
                  <a:cubicBezTo>
                    <a:pt x="16538" y="1628"/>
                    <a:pt x="13771" y="0"/>
                    <a:pt x="11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5"/>
            <p:cNvSpPr/>
            <p:nvPr/>
          </p:nvSpPr>
          <p:spPr>
            <a:xfrm>
              <a:off x="2888600" y="1566500"/>
              <a:ext cx="834525" cy="501250"/>
            </a:xfrm>
            <a:custGeom>
              <a:avLst/>
              <a:gdLst/>
              <a:ahLst/>
              <a:cxnLst/>
              <a:rect l="l" t="t" r="r" b="b"/>
              <a:pathLst>
                <a:path w="33381" h="20050" extrusionOk="0">
                  <a:moveTo>
                    <a:pt x="0" y="19833"/>
                  </a:moveTo>
                  <a:lnTo>
                    <a:pt x="0" y="19833"/>
                  </a:lnTo>
                  <a:cubicBezTo>
                    <a:pt x="0" y="19833"/>
                    <a:pt x="0" y="19833"/>
                    <a:pt x="0" y="19833"/>
                  </a:cubicBezTo>
                  <a:lnTo>
                    <a:pt x="0" y="19833"/>
                  </a:lnTo>
                  <a:cubicBezTo>
                    <a:pt x="0" y="19833"/>
                    <a:pt x="0" y="19833"/>
                    <a:pt x="0" y="19833"/>
                  </a:cubicBezTo>
                  <a:close/>
                  <a:moveTo>
                    <a:pt x="32238" y="1"/>
                  </a:moveTo>
                  <a:cubicBezTo>
                    <a:pt x="30463" y="1"/>
                    <a:pt x="28661" y="316"/>
                    <a:pt x="27150" y="1191"/>
                  </a:cubicBezTo>
                  <a:cubicBezTo>
                    <a:pt x="26920" y="1322"/>
                    <a:pt x="26704" y="1469"/>
                    <a:pt x="26488" y="1622"/>
                  </a:cubicBezTo>
                  <a:cubicBezTo>
                    <a:pt x="24950" y="2761"/>
                    <a:pt x="23956" y="4476"/>
                    <a:pt x="22703" y="5923"/>
                  </a:cubicBezTo>
                  <a:cubicBezTo>
                    <a:pt x="21318" y="7539"/>
                    <a:pt x="19964" y="7885"/>
                    <a:pt x="18210" y="8400"/>
                  </a:cubicBezTo>
                  <a:cubicBezTo>
                    <a:pt x="17978" y="8478"/>
                    <a:pt x="17748" y="8547"/>
                    <a:pt x="17502" y="8624"/>
                  </a:cubicBezTo>
                  <a:cubicBezTo>
                    <a:pt x="15471" y="9270"/>
                    <a:pt x="13494" y="10771"/>
                    <a:pt x="11869" y="12110"/>
                  </a:cubicBezTo>
                  <a:cubicBezTo>
                    <a:pt x="9952" y="13685"/>
                    <a:pt x="8083" y="15356"/>
                    <a:pt x="5945" y="16636"/>
                  </a:cubicBezTo>
                  <a:cubicBezTo>
                    <a:pt x="4927" y="17245"/>
                    <a:pt x="3899" y="17691"/>
                    <a:pt x="2781" y="18039"/>
                  </a:cubicBezTo>
                  <a:cubicBezTo>
                    <a:pt x="2232" y="18210"/>
                    <a:pt x="1787" y="18459"/>
                    <a:pt x="1304" y="18794"/>
                  </a:cubicBezTo>
                  <a:cubicBezTo>
                    <a:pt x="1080" y="18949"/>
                    <a:pt x="234" y="19833"/>
                    <a:pt x="5" y="19833"/>
                  </a:cubicBezTo>
                  <a:cubicBezTo>
                    <a:pt x="3" y="19833"/>
                    <a:pt x="2" y="19833"/>
                    <a:pt x="0" y="19833"/>
                  </a:cubicBezTo>
                  <a:lnTo>
                    <a:pt x="0" y="19833"/>
                  </a:lnTo>
                  <a:cubicBezTo>
                    <a:pt x="88" y="19838"/>
                    <a:pt x="176" y="19841"/>
                    <a:pt x="263" y="19841"/>
                  </a:cubicBezTo>
                  <a:cubicBezTo>
                    <a:pt x="1208" y="19841"/>
                    <a:pt x="2147" y="19577"/>
                    <a:pt x="3110" y="19577"/>
                  </a:cubicBezTo>
                  <a:cubicBezTo>
                    <a:pt x="3297" y="19577"/>
                    <a:pt x="3486" y="19587"/>
                    <a:pt x="3675" y="19610"/>
                  </a:cubicBezTo>
                  <a:cubicBezTo>
                    <a:pt x="4706" y="19741"/>
                    <a:pt x="5714" y="19865"/>
                    <a:pt x="6707" y="19950"/>
                  </a:cubicBezTo>
                  <a:cubicBezTo>
                    <a:pt x="7471" y="20015"/>
                    <a:pt x="8246" y="20049"/>
                    <a:pt x="9025" y="20049"/>
                  </a:cubicBezTo>
                  <a:cubicBezTo>
                    <a:pt x="12281" y="20049"/>
                    <a:pt x="15612" y="19445"/>
                    <a:pt x="18534" y="17933"/>
                  </a:cubicBezTo>
                  <a:cubicBezTo>
                    <a:pt x="22010" y="16132"/>
                    <a:pt x="26035" y="12793"/>
                    <a:pt x="27457" y="9070"/>
                  </a:cubicBezTo>
                  <a:cubicBezTo>
                    <a:pt x="27457" y="9063"/>
                    <a:pt x="27464" y="9054"/>
                    <a:pt x="27464" y="9047"/>
                  </a:cubicBezTo>
                  <a:cubicBezTo>
                    <a:pt x="27519" y="8909"/>
                    <a:pt x="27565" y="8770"/>
                    <a:pt x="27611" y="8632"/>
                  </a:cubicBezTo>
                  <a:cubicBezTo>
                    <a:pt x="27742" y="8223"/>
                    <a:pt x="27850" y="7816"/>
                    <a:pt x="27935" y="7408"/>
                  </a:cubicBezTo>
                  <a:cubicBezTo>
                    <a:pt x="28626" y="7054"/>
                    <a:pt x="29219" y="6662"/>
                    <a:pt x="29689" y="6292"/>
                  </a:cubicBezTo>
                  <a:cubicBezTo>
                    <a:pt x="31628" y="4738"/>
                    <a:pt x="33381" y="2461"/>
                    <a:pt x="33144" y="29"/>
                  </a:cubicBezTo>
                  <a:cubicBezTo>
                    <a:pt x="33059" y="22"/>
                    <a:pt x="32981" y="15"/>
                    <a:pt x="32905" y="15"/>
                  </a:cubicBezTo>
                  <a:cubicBezTo>
                    <a:pt x="32684" y="6"/>
                    <a:pt x="32461" y="1"/>
                    <a:pt x="32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2911450" y="1567050"/>
              <a:ext cx="811675" cy="500700"/>
            </a:xfrm>
            <a:custGeom>
              <a:avLst/>
              <a:gdLst/>
              <a:ahLst/>
              <a:cxnLst/>
              <a:rect l="l" t="t" r="r" b="b"/>
              <a:pathLst>
                <a:path w="32467" h="20028" extrusionOk="0">
                  <a:moveTo>
                    <a:pt x="32115" y="0"/>
                  </a:moveTo>
                  <a:cubicBezTo>
                    <a:pt x="31688" y="1826"/>
                    <a:pt x="30290" y="3484"/>
                    <a:pt x="28775" y="4699"/>
                  </a:cubicBezTo>
                  <a:cubicBezTo>
                    <a:pt x="28306" y="5068"/>
                    <a:pt x="27714" y="5461"/>
                    <a:pt x="27021" y="5815"/>
                  </a:cubicBezTo>
                  <a:cubicBezTo>
                    <a:pt x="26936" y="6223"/>
                    <a:pt x="26828" y="6630"/>
                    <a:pt x="26697" y="7038"/>
                  </a:cubicBezTo>
                  <a:cubicBezTo>
                    <a:pt x="26651" y="7176"/>
                    <a:pt x="26605" y="7314"/>
                    <a:pt x="26550" y="7454"/>
                  </a:cubicBezTo>
                  <a:cubicBezTo>
                    <a:pt x="26550" y="7461"/>
                    <a:pt x="26543" y="7468"/>
                    <a:pt x="26543" y="7477"/>
                  </a:cubicBezTo>
                  <a:cubicBezTo>
                    <a:pt x="25121" y="11199"/>
                    <a:pt x="21096" y="14539"/>
                    <a:pt x="17620" y="16338"/>
                  </a:cubicBezTo>
                  <a:cubicBezTo>
                    <a:pt x="14894" y="17750"/>
                    <a:pt x="11731" y="18434"/>
                    <a:pt x="8667" y="18450"/>
                  </a:cubicBezTo>
                  <a:cubicBezTo>
                    <a:pt x="8488" y="18451"/>
                    <a:pt x="8309" y="18451"/>
                    <a:pt x="8130" y="18451"/>
                  </a:cubicBezTo>
                  <a:cubicBezTo>
                    <a:pt x="7912" y="18451"/>
                    <a:pt x="7694" y="18450"/>
                    <a:pt x="7476" y="18450"/>
                  </a:cubicBezTo>
                  <a:cubicBezTo>
                    <a:pt x="4895" y="18450"/>
                    <a:pt x="2361" y="18500"/>
                    <a:pt x="1" y="19774"/>
                  </a:cubicBezTo>
                  <a:cubicBezTo>
                    <a:pt x="607" y="19607"/>
                    <a:pt x="1225" y="19547"/>
                    <a:pt x="1848" y="19547"/>
                  </a:cubicBezTo>
                  <a:cubicBezTo>
                    <a:pt x="3165" y="19547"/>
                    <a:pt x="4502" y="19817"/>
                    <a:pt x="5793" y="19928"/>
                  </a:cubicBezTo>
                  <a:cubicBezTo>
                    <a:pt x="6557" y="19993"/>
                    <a:pt x="7332" y="20027"/>
                    <a:pt x="8111" y="20027"/>
                  </a:cubicBezTo>
                  <a:cubicBezTo>
                    <a:pt x="11367" y="20027"/>
                    <a:pt x="14698" y="19423"/>
                    <a:pt x="17620" y="17909"/>
                  </a:cubicBezTo>
                  <a:cubicBezTo>
                    <a:pt x="21096" y="16110"/>
                    <a:pt x="25121" y="12771"/>
                    <a:pt x="26543" y="9048"/>
                  </a:cubicBezTo>
                  <a:cubicBezTo>
                    <a:pt x="26543" y="9040"/>
                    <a:pt x="26550" y="9032"/>
                    <a:pt x="26550" y="9025"/>
                  </a:cubicBezTo>
                  <a:cubicBezTo>
                    <a:pt x="26605" y="8886"/>
                    <a:pt x="26651" y="8748"/>
                    <a:pt x="26697" y="8610"/>
                  </a:cubicBezTo>
                  <a:cubicBezTo>
                    <a:pt x="26828" y="8201"/>
                    <a:pt x="26936" y="7794"/>
                    <a:pt x="27021" y="7386"/>
                  </a:cubicBezTo>
                  <a:cubicBezTo>
                    <a:pt x="27712" y="7032"/>
                    <a:pt x="28305" y="6640"/>
                    <a:pt x="28775" y="6270"/>
                  </a:cubicBezTo>
                  <a:cubicBezTo>
                    <a:pt x="30713" y="4716"/>
                    <a:pt x="32467" y="2439"/>
                    <a:pt x="32230" y="7"/>
                  </a:cubicBezTo>
                  <a:cubicBezTo>
                    <a:pt x="32188" y="5"/>
                    <a:pt x="32152" y="3"/>
                    <a:pt x="32115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5"/>
            <p:cNvSpPr/>
            <p:nvPr/>
          </p:nvSpPr>
          <p:spPr>
            <a:xfrm>
              <a:off x="3675975" y="1530175"/>
              <a:ext cx="117250" cy="70150"/>
            </a:xfrm>
            <a:custGeom>
              <a:avLst/>
              <a:gdLst/>
              <a:ahLst/>
              <a:cxnLst/>
              <a:rect l="l" t="t" r="r" b="b"/>
              <a:pathLst>
                <a:path w="4690" h="2806" extrusionOk="0">
                  <a:moveTo>
                    <a:pt x="1898" y="1"/>
                  </a:moveTo>
                  <a:cubicBezTo>
                    <a:pt x="1278" y="1"/>
                    <a:pt x="743" y="207"/>
                    <a:pt x="451" y="853"/>
                  </a:cubicBezTo>
                  <a:cubicBezTo>
                    <a:pt x="0" y="1851"/>
                    <a:pt x="519" y="2805"/>
                    <a:pt x="1587" y="2805"/>
                  </a:cubicBezTo>
                  <a:cubicBezTo>
                    <a:pt x="1593" y="2805"/>
                    <a:pt x="1598" y="2805"/>
                    <a:pt x="1604" y="2805"/>
                  </a:cubicBezTo>
                  <a:cubicBezTo>
                    <a:pt x="2343" y="2799"/>
                    <a:pt x="3039" y="2428"/>
                    <a:pt x="3595" y="1942"/>
                  </a:cubicBezTo>
                  <a:cubicBezTo>
                    <a:pt x="4034" y="1560"/>
                    <a:pt x="4406" y="1101"/>
                    <a:pt x="4690" y="594"/>
                  </a:cubicBezTo>
                  <a:cubicBezTo>
                    <a:pt x="3902" y="443"/>
                    <a:pt x="2807" y="1"/>
                    <a:pt x="1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5"/>
            <p:cNvSpPr/>
            <p:nvPr/>
          </p:nvSpPr>
          <p:spPr>
            <a:xfrm>
              <a:off x="3511000" y="1548825"/>
              <a:ext cx="52825" cy="38525"/>
            </a:xfrm>
            <a:custGeom>
              <a:avLst/>
              <a:gdLst/>
              <a:ahLst/>
              <a:cxnLst/>
              <a:rect l="l" t="t" r="r" b="b"/>
              <a:pathLst>
                <a:path w="2113" h="1541" extrusionOk="0">
                  <a:moveTo>
                    <a:pt x="993" y="0"/>
                  </a:moveTo>
                  <a:cubicBezTo>
                    <a:pt x="4" y="0"/>
                    <a:pt x="1" y="1540"/>
                    <a:pt x="993" y="1540"/>
                  </a:cubicBezTo>
                  <a:lnTo>
                    <a:pt x="1121" y="1540"/>
                  </a:lnTo>
                  <a:cubicBezTo>
                    <a:pt x="2111" y="1540"/>
                    <a:pt x="2113" y="0"/>
                    <a:pt x="1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5"/>
            <p:cNvSpPr/>
            <p:nvPr/>
          </p:nvSpPr>
          <p:spPr>
            <a:xfrm>
              <a:off x="2991975" y="1349925"/>
              <a:ext cx="304625" cy="244250"/>
            </a:xfrm>
            <a:custGeom>
              <a:avLst/>
              <a:gdLst/>
              <a:ahLst/>
              <a:cxnLst/>
              <a:rect l="l" t="t" r="r" b="b"/>
              <a:pathLst>
                <a:path w="12185" h="9770" extrusionOk="0">
                  <a:moveTo>
                    <a:pt x="3828" y="0"/>
                  </a:moveTo>
                  <a:cubicBezTo>
                    <a:pt x="3785" y="0"/>
                    <a:pt x="3738" y="9"/>
                    <a:pt x="3688" y="28"/>
                  </a:cubicBezTo>
                  <a:cubicBezTo>
                    <a:pt x="2016" y="677"/>
                    <a:pt x="0" y="2415"/>
                    <a:pt x="1101" y="4415"/>
                  </a:cubicBezTo>
                  <a:cubicBezTo>
                    <a:pt x="1633" y="5380"/>
                    <a:pt x="2515" y="5703"/>
                    <a:pt x="3468" y="5703"/>
                  </a:cubicBezTo>
                  <a:cubicBezTo>
                    <a:pt x="4014" y="5703"/>
                    <a:pt x="4583" y="5597"/>
                    <a:pt x="5123" y="5446"/>
                  </a:cubicBezTo>
                  <a:lnTo>
                    <a:pt x="5123" y="5446"/>
                  </a:lnTo>
                  <a:cubicBezTo>
                    <a:pt x="4449" y="6401"/>
                    <a:pt x="3566" y="7459"/>
                    <a:pt x="4545" y="8461"/>
                  </a:cubicBezTo>
                  <a:cubicBezTo>
                    <a:pt x="4810" y="8732"/>
                    <a:pt x="5147" y="8824"/>
                    <a:pt x="5497" y="8824"/>
                  </a:cubicBezTo>
                  <a:cubicBezTo>
                    <a:pt x="5707" y="8824"/>
                    <a:pt x="5923" y="8790"/>
                    <a:pt x="6129" y="8743"/>
                  </a:cubicBezTo>
                  <a:cubicBezTo>
                    <a:pt x="6650" y="8623"/>
                    <a:pt x="7166" y="8449"/>
                    <a:pt x="7672" y="8252"/>
                  </a:cubicBezTo>
                  <a:lnTo>
                    <a:pt x="7672" y="8252"/>
                  </a:lnTo>
                  <a:cubicBezTo>
                    <a:pt x="7668" y="8764"/>
                    <a:pt x="7931" y="9282"/>
                    <a:pt x="8460" y="9555"/>
                  </a:cubicBezTo>
                  <a:cubicBezTo>
                    <a:pt x="8751" y="9704"/>
                    <a:pt x="9037" y="9769"/>
                    <a:pt x="9315" y="9769"/>
                  </a:cubicBezTo>
                  <a:cubicBezTo>
                    <a:pt x="10368" y="9769"/>
                    <a:pt x="11304" y="8842"/>
                    <a:pt x="11948" y="8061"/>
                  </a:cubicBezTo>
                  <a:cubicBezTo>
                    <a:pt x="12185" y="7775"/>
                    <a:pt x="11922" y="7409"/>
                    <a:pt x="11643" y="7409"/>
                  </a:cubicBezTo>
                  <a:cubicBezTo>
                    <a:pt x="11551" y="7409"/>
                    <a:pt x="11457" y="7449"/>
                    <a:pt x="11379" y="7544"/>
                  </a:cubicBezTo>
                  <a:cubicBezTo>
                    <a:pt x="10937" y="8080"/>
                    <a:pt x="10451" y="8708"/>
                    <a:pt x="9757" y="8915"/>
                  </a:cubicBezTo>
                  <a:cubicBezTo>
                    <a:pt x="9620" y="8957"/>
                    <a:pt x="9464" y="8982"/>
                    <a:pt x="9309" y="8982"/>
                  </a:cubicBezTo>
                  <a:cubicBezTo>
                    <a:pt x="9135" y="8982"/>
                    <a:pt x="8961" y="8950"/>
                    <a:pt x="8816" y="8872"/>
                  </a:cubicBezTo>
                  <a:cubicBezTo>
                    <a:pt x="8523" y="8715"/>
                    <a:pt x="8296" y="8208"/>
                    <a:pt x="8509" y="7900"/>
                  </a:cubicBezTo>
                  <a:cubicBezTo>
                    <a:pt x="8687" y="7821"/>
                    <a:pt x="8867" y="7741"/>
                    <a:pt x="9042" y="7660"/>
                  </a:cubicBezTo>
                  <a:cubicBezTo>
                    <a:pt x="9431" y="7479"/>
                    <a:pt x="9304" y="6889"/>
                    <a:pt x="8963" y="6889"/>
                  </a:cubicBezTo>
                  <a:cubicBezTo>
                    <a:pt x="8916" y="6889"/>
                    <a:pt x="8865" y="6900"/>
                    <a:pt x="8811" y="6925"/>
                  </a:cubicBezTo>
                  <a:cubicBezTo>
                    <a:pt x="8778" y="6941"/>
                    <a:pt x="8736" y="6961"/>
                    <a:pt x="8694" y="6981"/>
                  </a:cubicBezTo>
                  <a:cubicBezTo>
                    <a:pt x="8666" y="6973"/>
                    <a:pt x="8636" y="6968"/>
                    <a:pt x="8604" y="6968"/>
                  </a:cubicBezTo>
                  <a:cubicBezTo>
                    <a:pt x="8563" y="6968"/>
                    <a:pt x="8518" y="6977"/>
                    <a:pt x="8470" y="7000"/>
                  </a:cubicBezTo>
                  <a:cubicBezTo>
                    <a:pt x="8320" y="7071"/>
                    <a:pt x="8198" y="7163"/>
                    <a:pt x="8090" y="7266"/>
                  </a:cubicBezTo>
                  <a:cubicBezTo>
                    <a:pt x="7368" y="7599"/>
                    <a:pt x="6356" y="8018"/>
                    <a:pt x="5673" y="8018"/>
                  </a:cubicBezTo>
                  <a:cubicBezTo>
                    <a:pt x="5338" y="8018"/>
                    <a:pt x="5082" y="7917"/>
                    <a:pt x="4979" y="7656"/>
                  </a:cubicBezTo>
                  <a:cubicBezTo>
                    <a:pt x="4720" y="6997"/>
                    <a:pt x="5366" y="6365"/>
                    <a:pt x="5727" y="5896"/>
                  </a:cubicBezTo>
                  <a:cubicBezTo>
                    <a:pt x="5932" y="5628"/>
                    <a:pt x="6093" y="5358"/>
                    <a:pt x="6233" y="5069"/>
                  </a:cubicBezTo>
                  <a:cubicBezTo>
                    <a:pt x="6263" y="5058"/>
                    <a:pt x="6295" y="5046"/>
                    <a:pt x="6323" y="5033"/>
                  </a:cubicBezTo>
                  <a:cubicBezTo>
                    <a:pt x="6730" y="4870"/>
                    <a:pt x="6593" y="4278"/>
                    <a:pt x="6234" y="4278"/>
                  </a:cubicBezTo>
                  <a:cubicBezTo>
                    <a:pt x="6226" y="4278"/>
                    <a:pt x="6218" y="4278"/>
                    <a:pt x="6210" y="4278"/>
                  </a:cubicBezTo>
                  <a:cubicBezTo>
                    <a:pt x="6159" y="4258"/>
                    <a:pt x="6104" y="4248"/>
                    <a:pt x="6048" y="4248"/>
                  </a:cubicBezTo>
                  <a:cubicBezTo>
                    <a:pt x="5908" y="4248"/>
                    <a:pt x="5765" y="4315"/>
                    <a:pt x="5688" y="4461"/>
                  </a:cubicBezTo>
                  <a:cubicBezTo>
                    <a:pt x="5030" y="4719"/>
                    <a:pt x="4288" y="4973"/>
                    <a:pt x="3583" y="4973"/>
                  </a:cubicBezTo>
                  <a:cubicBezTo>
                    <a:pt x="3085" y="4973"/>
                    <a:pt x="2605" y="4846"/>
                    <a:pt x="2184" y="4506"/>
                  </a:cubicBezTo>
                  <a:cubicBezTo>
                    <a:pt x="459" y="3108"/>
                    <a:pt x="2595" y="1275"/>
                    <a:pt x="3918" y="763"/>
                  </a:cubicBezTo>
                  <a:cubicBezTo>
                    <a:pt x="4329" y="604"/>
                    <a:pt x="4192" y="0"/>
                    <a:pt x="3828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5"/>
            <p:cNvSpPr/>
            <p:nvPr/>
          </p:nvSpPr>
          <p:spPr>
            <a:xfrm>
              <a:off x="2574550" y="1911575"/>
              <a:ext cx="241125" cy="137825"/>
            </a:xfrm>
            <a:custGeom>
              <a:avLst/>
              <a:gdLst/>
              <a:ahLst/>
              <a:cxnLst/>
              <a:rect l="l" t="t" r="r" b="b"/>
              <a:pathLst>
                <a:path w="9645" h="5513" extrusionOk="0">
                  <a:moveTo>
                    <a:pt x="7972" y="1"/>
                  </a:moveTo>
                  <a:cubicBezTo>
                    <a:pt x="7942" y="1"/>
                    <a:pt x="7910" y="4"/>
                    <a:pt x="7876" y="12"/>
                  </a:cubicBezTo>
                  <a:cubicBezTo>
                    <a:pt x="6000" y="443"/>
                    <a:pt x="4158" y="994"/>
                    <a:pt x="2368" y="1703"/>
                  </a:cubicBezTo>
                  <a:cubicBezTo>
                    <a:pt x="1671" y="1979"/>
                    <a:pt x="0" y="2308"/>
                    <a:pt x="216" y="3372"/>
                  </a:cubicBezTo>
                  <a:cubicBezTo>
                    <a:pt x="362" y="4092"/>
                    <a:pt x="1135" y="4221"/>
                    <a:pt x="1840" y="4221"/>
                  </a:cubicBezTo>
                  <a:cubicBezTo>
                    <a:pt x="2150" y="4221"/>
                    <a:pt x="2448" y="4196"/>
                    <a:pt x="2672" y="4186"/>
                  </a:cubicBezTo>
                  <a:cubicBezTo>
                    <a:pt x="3817" y="4132"/>
                    <a:pt x="4939" y="3944"/>
                    <a:pt x="6042" y="3662"/>
                  </a:cubicBezTo>
                  <a:lnTo>
                    <a:pt x="6042" y="3662"/>
                  </a:lnTo>
                  <a:cubicBezTo>
                    <a:pt x="5941" y="3750"/>
                    <a:pt x="5836" y="3835"/>
                    <a:pt x="5743" y="3927"/>
                  </a:cubicBezTo>
                  <a:cubicBezTo>
                    <a:pt x="5379" y="4281"/>
                    <a:pt x="5165" y="4827"/>
                    <a:pt x="5566" y="5242"/>
                  </a:cubicBezTo>
                  <a:cubicBezTo>
                    <a:pt x="5760" y="5444"/>
                    <a:pt x="6022" y="5513"/>
                    <a:pt x="6292" y="5513"/>
                  </a:cubicBezTo>
                  <a:cubicBezTo>
                    <a:pt x="6526" y="5513"/>
                    <a:pt x="6765" y="5461"/>
                    <a:pt x="6973" y="5399"/>
                  </a:cubicBezTo>
                  <a:cubicBezTo>
                    <a:pt x="7776" y="5160"/>
                    <a:pt x="8548" y="4805"/>
                    <a:pt x="9277" y="4398"/>
                  </a:cubicBezTo>
                  <a:cubicBezTo>
                    <a:pt x="9645" y="4193"/>
                    <a:pt x="9420" y="3682"/>
                    <a:pt x="9078" y="3682"/>
                  </a:cubicBezTo>
                  <a:cubicBezTo>
                    <a:pt x="9018" y="3682"/>
                    <a:pt x="8954" y="3698"/>
                    <a:pt x="8889" y="3734"/>
                  </a:cubicBezTo>
                  <a:cubicBezTo>
                    <a:pt x="8449" y="3980"/>
                    <a:pt x="7999" y="4206"/>
                    <a:pt x="7528" y="4391"/>
                  </a:cubicBezTo>
                  <a:cubicBezTo>
                    <a:pt x="7366" y="4455"/>
                    <a:pt x="6715" y="4779"/>
                    <a:pt x="6416" y="4779"/>
                  </a:cubicBezTo>
                  <a:cubicBezTo>
                    <a:pt x="6363" y="4779"/>
                    <a:pt x="6321" y="4769"/>
                    <a:pt x="6295" y="4745"/>
                  </a:cubicBezTo>
                  <a:cubicBezTo>
                    <a:pt x="6023" y="4499"/>
                    <a:pt x="7087" y="3838"/>
                    <a:pt x="7231" y="3726"/>
                  </a:cubicBezTo>
                  <a:cubicBezTo>
                    <a:pt x="7633" y="3411"/>
                    <a:pt x="8036" y="3096"/>
                    <a:pt x="8438" y="2781"/>
                  </a:cubicBezTo>
                  <a:cubicBezTo>
                    <a:pt x="8749" y="2539"/>
                    <a:pt x="8467" y="2149"/>
                    <a:pt x="8145" y="2149"/>
                  </a:cubicBezTo>
                  <a:cubicBezTo>
                    <a:pt x="8061" y="2149"/>
                    <a:pt x="7975" y="2175"/>
                    <a:pt x="7895" y="2237"/>
                  </a:cubicBezTo>
                  <a:cubicBezTo>
                    <a:pt x="7859" y="2266"/>
                    <a:pt x="7819" y="2294"/>
                    <a:pt x="7781" y="2322"/>
                  </a:cubicBezTo>
                  <a:cubicBezTo>
                    <a:pt x="6776" y="2696"/>
                    <a:pt x="5757" y="3002"/>
                    <a:pt x="4699" y="3191"/>
                  </a:cubicBezTo>
                  <a:cubicBezTo>
                    <a:pt x="4029" y="3310"/>
                    <a:pt x="3352" y="3385"/>
                    <a:pt x="2672" y="3416"/>
                  </a:cubicBezTo>
                  <a:cubicBezTo>
                    <a:pt x="2424" y="3428"/>
                    <a:pt x="2176" y="3434"/>
                    <a:pt x="1928" y="3434"/>
                  </a:cubicBezTo>
                  <a:cubicBezTo>
                    <a:pt x="1819" y="3434"/>
                    <a:pt x="1709" y="3433"/>
                    <a:pt x="1599" y="3431"/>
                  </a:cubicBezTo>
                  <a:cubicBezTo>
                    <a:pt x="1063" y="3113"/>
                    <a:pt x="1080" y="2912"/>
                    <a:pt x="1651" y="2828"/>
                  </a:cubicBezTo>
                  <a:cubicBezTo>
                    <a:pt x="2262" y="2240"/>
                    <a:pt x="3989" y="1908"/>
                    <a:pt x="4794" y="1648"/>
                  </a:cubicBezTo>
                  <a:cubicBezTo>
                    <a:pt x="5876" y="1299"/>
                    <a:pt x="6972" y="1008"/>
                    <a:pt x="8080" y="754"/>
                  </a:cubicBezTo>
                  <a:cubicBezTo>
                    <a:pt x="8530" y="651"/>
                    <a:pt x="8384" y="1"/>
                    <a:pt x="7972" y="1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5"/>
            <p:cNvSpPr/>
            <p:nvPr/>
          </p:nvSpPr>
          <p:spPr>
            <a:xfrm>
              <a:off x="2879850" y="2052775"/>
              <a:ext cx="303925" cy="138725"/>
            </a:xfrm>
            <a:custGeom>
              <a:avLst/>
              <a:gdLst/>
              <a:ahLst/>
              <a:cxnLst/>
              <a:rect l="l" t="t" r="r" b="b"/>
              <a:pathLst>
                <a:path w="12157" h="5549" extrusionOk="0">
                  <a:moveTo>
                    <a:pt x="11565" y="1"/>
                  </a:moveTo>
                  <a:cubicBezTo>
                    <a:pt x="11524" y="1"/>
                    <a:pt x="11481" y="7"/>
                    <a:pt x="11437" y="21"/>
                  </a:cubicBezTo>
                  <a:cubicBezTo>
                    <a:pt x="8584" y="937"/>
                    <a:pt x="5732" y="1855"/>
                    <a:pt x="2879" y="2770"/>
                  </a:cubicBezTo>
                  <a:cubicBezTo>
                    <a:pt x="2678" y="2562"/>
                    <a:pt x="2406" y="2424"/>
                    <a:pt x="2075" y="2421"/>
                  </a:cubicBezTo>
                  <a:cubicBezTo>
                    <a:pt x="2074" y="2421"/>
                    <a:pt x="2073" y="2421"/>
                    <a:pt x="2071" y="2421"/>
                  </a:cubicBezTo>
                  <a:cubicBezTo>
                    <a:pt x="1586" y="2421"/>
                    <a:pt x="1477" y="3179"/>
                    <a:pt x="1970" y="3183"/>
                  </a:cubicBezTo>
                  <a:cubicBezTo>
                    <a:pt x="2001" y="3183"/>
                    <a:pt x="2019" y="3193"/>
                    <a:pt x="2048" y="3196"/>
                  </a:cubicBezTo>
                  <a:cubicBezTo>
                    <a:pt x="1525" y="3455"/>
                    <a:pt x="1001" y="3714"/>
                    <a:pt x="480" y="3972"/>
                  </a:cubicBezTo>
                  <a:cubicBezTo>
                    <a:pt x="96" y="4162"/>
                    <a:pt x="265" y="4726"/>
                    <a:pt x="607" y="4726"/>
                  </a:cubicBezTo>
                  <a:cubicBezTo>
                    <a:pt x="659" y="4726"/>
                    <a:pt x="715" y="4713"/>
                    <a:pt x="773" y="4684"/>
                  </a:cubicBezTo>
                  <a:cubicBezTo>
                    <a:pt x="1329" y="4408"/>
                    <a:pt x="1886" y="4132"/>
                    <a:pt x="2442" y="3857"/>
                  </a:cubicBezTo>
                  <a:lnTo>
                    <a:pt x="2442" y="3857"/>
                  </a:lnTo>
                  <a:cubicBezTo>
                    <a:pt x="2382" y="4064"/>
                    <a:pt x="2249" y="4270"/>
                    <a:pt x="2084" y="4391"/>
                  </a:cubicBezTo>
                  <a:cubicBezTo>
                    <a:pt x="1631" y="4723"/>
                    <a:pt x="1022" y="4745"/>
                    <a:pt x="484" y="4785"/>
                  </a:cubicBezTo>
                  <a:cubicBezTo>
                    <a:pt x="1" y="4820"/>
                    <a:pt x="87" y="5548"/>
                    <a:pt x="551" y="5548"/>
                  </a:cubicBezTo>
                  <a:cubicBezTo>
                    <a:pt x="562" y="5548"/>
                    <a:pt x="573" y="5548"/>
                    <a:pt x="584" y="5547"/>
                  </a:cubicBezTo>
                  <a:cubicBezTo>
                    <a:pt x="1555" y="5476"/>
                    <a:pt x="2698" y="5284"/>
                    <a:pt x="3144" y="4286"/>
                  </a:cubicBezTo>
                  <a:cubicBezTo>
                    <a:pt x="3260" y="4024"/>
                    <a:pt x="3277" y="3737"/>
                    <a:pt x="3227" y="3465"/>
                  </a:cubicBezTo>
                  <a:cubicBezTo>
                    <a:pt x="6061" y="2553"/>
                    <a:pt x="8896" y="1643"/>
                    <a:pt x="11730" y="732"/>
                  </a:cubicBezTo>
                  <a:cubicBezTo>
                    <a:pt x="12157" y="595"/>
                    <a:pt x="11955" y="1"/>
                    <a:pt x="1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5"/>
            <p:cNvSpPr/>
            <p:nvPr/>
          </p:nvSpPr>
          <p:spPr>
            <a:xfrm>
              <a:off x="2961150" y="2044250"/>
              <a:ext cx="230800" cy="83475"/>
            </a:xfrm>
            <a:custGeom>
              <a:avLst/>
              <a:gdLst/>
              <a:ahLst/>
              <a:cxnLst/>
              <a:rect l="l" t="t" r="r" b="b"/>
              <a:pathLst>
                <a:path w="9232" h="3339" extrusionOk="0">
                  <a:moveTo>
                    <a:pt x="6014" y="0"/>
                  </a:moveTo>
                  <a:cubicBezTo>
                    <a:pt x="3295" y="0"/>
                    <a:pt x="0" y="439"/>
                    <a:pt x="179" y="2424"/>
                  </a:cubicBezTo>
                  <a:cubicBezTo>
                    <a:pt x="227" y="2948"/>
                    <a:pt x="775" y="3310"/>
                    <a:pt x="1301" y="3336"/>
                  </a:cubicBezTo>
                  <a:cubicBezTo>
                    <a:pt x="1330" y="3337"/>
                    <a:pt x="1360" y="3338"/>
                    <a:pt x="1389" y="3338"/>
                  </a:cubicBezTo>
                  <a:cubicBezTo>
                    <a:pt x="1882" y="3338"/>
                    <a:pt x="2354" y="3128"/>
                    <a:pt x="2806" y="2923"/>
                  </a:cubicBezTo>
                  <a:cubicBezTo>
                    <a:pt x="4251" y="2266"/>
                    <a:pt x="5568" y="1560"/>
                    <a:pt x="6967" y="978"/>
                  </a:cubicBezTo>
                  <a:cubicBezTo>
                    <a:pt x="7690" y="677"/>
                    <a:pt x="8435" y="410"/>
                    <a:pt x="9232" y="201"/>
                  </a:cubicBezTo>
                  <a:cubicBezTo>
                    <a:pt x="8704" y="120"/>
                    <a:pt x="7438" y="0"/>
                    <a:pt x="6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5"/>
            <p:cNvSpPr/>
            <p:nvPr/>
          </p:nvSpPr>
          <p:spPr>
            <a:xfrm>
              <a:off x="2372575" y="1849925"/>
              <a:ext cx="668875" cy="306050"/>
            </a:xfrm>
            <a:custGeom>
              <a:avLst/>
              <a:gdLst/>
              <a:ahLst/>
              <a:cxnLst/>
              <a:rect l="l" t="t" r="r" b="b"/>
              <a:pathLst>
                <a:path w="26755" h="12242" extrusionOk="0">
                  <a:moveTo>
                    <a:pt x="16631" y="9668"/>
                  </a:moveTo>
                  <a:cubicBezTo>
                    <a:pt x="19222" y="8504"/>
                    <a:pt x="26755" y="3200"/>
                    <a:pt x="20890" y="1635"/>
                  </a:cubicBezTo>
                  <a:cubicBezTo>
                    <a:pt x="17960" y="853"/>
                    <a:pt x="14891" y="1571"/>
                    <a:pt x="11963" y="1177"/>
                  </a:cubicBezTo>
                  <a:cubicBezTo>
                    <a:pt x="8475" y="708"/>
                    <a:pt x="4962" y="0"/>
                    <a:pt x="1467" y="396"/>
                  </a:cubicBezTo>
                  <a:cubicBezTo>
                    <a:pt x="932" y="456"/>
                    <a:pt x="291" y="637"/>
                    <a:pt x="167" y="1161"/>
                  </a:cubicBezTo>
                  <a:cubicBezTo>
                    <a:pt x="0" y="1860"/>
                    <a:pt x="886" y="2301"/>
                    <a:pt x="1585" y="2465"/>
                  </a:cubicBezTo>
                  <a:cubicBezTo>
                    <a:pt x="3880" y="3005"/>
                    <a:pt x="6174" y="3546"/>
                    <a:pt x="8469" y="4085"/>
                  </a:cubicBezTo>
                  <a:cubicBezTo>
                    <a:pt x="6075" y="3483"/>
                    <a:pt x="3427" y="3980"/>
                    <a:pt x="1414" y="5409"/>
                  </a:cubicBezTo>
                  <a:cubicBezTo>
                    <a:pt x="946" y="5742"/>
                    <a:pt x="466" y="6297"/>
                    <a:pt x="696" y="6821"/>
                  </a:cubicBezTo>
                  <a:cubicBezTo>
                    <a:pt x="892" y="7263"/>
                    <a:pt x="1460" y="7365"/>
                    <a:pt x="1940" y="7408"/>
                  </a:cubicBezTo>
                  <a:cubicBezTo>
                    <a:pt x="4778" y="7662"/>
                    <a:pt x="7616" y="7917"/>
                    <a:pt x="10454" y="8170"/>
                  </a:cubicBezTo>
                  <a:cubicBezTo>
                    <a:pt x="8920" y="8377"/>
                    <a:pt x="7434" y="8925"/>
                    <a:pt x="6133" y="9763"/>
                  </a:cubicBezTo>
                  <a:cubicBezTo>
                    <a:pt x="5444" y="10207"/>
                    <a:pt x="4742" y="11086"/>
                    <a:pt x="5220" y="11753"/>
                  </a:cubicBezTo>
                  <a:cubicBezTo>
                    <a:pt x="5570" y="12242"/>
                    <a:pt x="6299" y="12200"/>
                    <a:pt x="6895" y="12105"/>
                  </a:cubicBezTo>
                  <a:cubicBezTo>
                    <a:pt x="10210" y="11580"/>
                    <a:pt x="13570" y="11043"/>
                    <a:pt x="16631" y="966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5"/>
            <p:cNvSpPr/>
            <p:nvPr/>
          </p:nvSpPr>
          <p:spPr>
            <a:xfrm>
              <a:off x="2367325" y="972625"/>
              <a:ext cx="1060600" cy="885925"/>
            </a:xfrm>
            <a:custGeom>
              <a:avLst/>
              <a:gdLst/>
              <a:ahLst/>
              <a:cxnLst/>
              <a:rect l="l" t="t" r="r" b="b"/>
              <a:pathLst>
                <a:path w="42424" h="35437" extrusionOk="0">
                  <a:moveTo>
                    <a:pt x="30306" y="35302"/>
                  </a:moveTo>
                  <a:cubicBezTo>
                    <a:pt x="33767" y="34753"/>
                    <a:pt x="40645" y="31823"/>
                    <a:pt x="41617" y="27891"/>
                  </a:cubicBezTo>
                  <a:cubicBezTo>
                    <a:pt x="42423" y="24623"/>
                    <a:pt x="37242" y="21974"/>
                    <a:pt x="36277" y="19179"/>
                  </a:cubicBezTo>
                  <a:cubicBezTo>
                    <a:pt x="35156" y="15934"/>
                    <a:pt x="34819" y="12318"/>
                    <a:pt x="32786" y="9553"/>
                  </a:cubicBezTo>
                  <a:cubicBezTo>
                    <a:pt x="30687" y="6699"/>
                    <a:pt x="27118" y="5280"/>
                    <a:pt x="23616" y="4740"/>
                  </a:cubicBezTo>
                  <a:cubicBezTo>
                    <a:pt x="20115" y="4199"/>
                    <a:pt x="16539" y="4396"/>
                    <a:pt x="13014" y="4042"/>
                  </a:cubicBezTo>
                  <a:cubicBezTo>
                    <a:pt x="8465" y="3587"/>
                    <a:pt x="4009" y="2203"/>
                    <a:pt x="1" y="1"/>
                  </a:cubicBezTo>
                  <a:cubicBezTo>
                    <a:pt x="199" y="3584"/>
                    <a:pt x="2635" y="6740"/>
                    <a:pt x="5624" y="8722"/>
                  </a:cubicBezTo>
                  <a:cubicBezTo>
                    <a:pt x="8613" y="10706"/>
                    <a:pt x="12128" y="11711"/>
                    <a:pt x="15580" y="12689"/>
                  </a:cubicBezTo>
                  <a:cubicBezTo>
                    <a:pt x="12506" y="13641"/>
                    <a:pt x="9432" y="14594"/>
                    <a:pt x="6358" y="15547"/>
                  </a:cubicBezTo>
                  <a:cubicBezTo>
                    <a:pt x="11475" y="18229"/>
                    <a:pt x="17635" y="18851"/>
                    <a:pt x="23186" y="17250"/>
                  </a:cubicBezTo>
                  <a:cubicBezTo>
                    <a:pt x="19689" y="18785"/>
                    <a:pt x="16194" y="20321"/>
                    <a:pt x="12697" y="21856"/>
                  </a:cubicBezTo>
                  <a:cubicBezTo>
                    <a:pt x="16526" y="22649"/>
                    <a:pt x="20476" y="22853"/>
                    <a:pt x="24365" y="22459"/>
                  </a:cubicBezTo>
                  <a:cubicBezTo>
                    <a:pt x="21298" y="22938"/>
                    <a:pt x="18361" y="24223"/>
                    <a:pt x="15930" y="26152"/>
                  </a:cubicBezTo>
                  <a:cubicBezTo>
                    <a:pt x="19259" y="27153"/>
                    <a:pt x="22973" y="26804"/>
                    <a:pt x="26059" y="25201"/>
                  </a:cubicBezTo>
                  <a:cubicBezTo>
                    <a:pt x="25722" y="26154"/>
                    <a:pt x="24661" y="26628"/>
                    <a:pt x="23678" y="26860"/>
                  </a:cubicBezTo>
                  <a:cubicBezTo>
                    <a:pt x="22694" y="27091"/>
                    <a:pt x="21629" y="27209"/>
                    <a:pt x="20842" y="27843"/>
                  </a:cubicBezTo>
                  <a:cubicBezTo>
                    <a:pt x="20056" y="28477"/>
                    <a:pt x="19800" y="29886"/>
                    <a:pt x="20651" y="30431"/>
                  </a:cubicBezTo>
                  <a:cubicBezTo>
                    <a:pt x="21251" y="30815"/>
                    <a:pt x="22036" y="30579"/>
                    <a:pt x="22704" y="30333"/>
                  </a:cubicBezTo>
                  <a:cubicBezTo>
                    <a:pt x="24502" y="29672"/>
                    <a:pt x="26299" y="29012"/>
                    <a:pt x="28097" y="28351"/>
                  </a:cubicBezTo>
                  <a:cubicBezTo>
                    <a:pt x="26128" y="28529"/>
                    <a:pt x="24313" y="29894"/>
                    <a:pt x="23596" y="31735"/>
                  </a:cubicBezTo>
                  <a:cubicBezTo>
                    <a:pt x="26329" y="32020"/>
                    <a:pt x="29123" y="31695"/>
                    <a:pt x="31716" y="30792"/>
                  </a:cubicBezTo>
                  <a:cubicBezTo>
                    <a:pt x="30559" y="31029"/>
                    <a:pt x="29321" y="31310"/>
                    <a:pt x="28522" y="32180"/>
                  </a:cubicBezTo>
                  <a:cubicBezTo>
                    <a:pt x="27721" y="33051"/>
                    <a:pt x="27705" y="34713"/>
                    <a:pt x="28775" y="35215"/>
                  </a:cubicBezTo>
                  <a:cubicBezTo>
                    <a:pt x="29245" y="35436"/>
                    <a:pt x="29793" y="35383"/>
                    <a:pt x="30306" y="35302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33789-F96A-36E0-0FD9-54ECD055DD04}"/>
              </a:ext>
            </a:extLst>
          </p:cNvPr>
          <p:cNvGrpSpPr/>
          <p:nvPr/>
        </p:nvGrpSpPr>
        <p:grpSpPr>
          <a:xfrm>
            <a:off x="5493468" y="68555"/>
            <a:ext cx="3960440" cy="433153"/>
            <a:chOff x="5493468" y="68555"/>
            <a:chExt cx="3960440" cy="4331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A7F6BC-2348-E2EE-584C-2A07D5C620D7}"/>
                </a:ext>
              </a:extLst>
            </p:cNvPr>
            <p:cNvSpPr txBox="1"/>
            <p:nvPr/>
          </p:nvSpPr>
          <p:spPr>
            <a:xfrm>
              <a:off x="7476298" y="70821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335F75"/>
                  </a:solidFill>
                  <a:latin typeface="Aclonica"/>
                  <a:sym typeface="Aclonica"/>
                </a:rPr>
                <a:t>C</a:t>
              </a: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ahya Aditya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Dibimbing Batch 16</a:t>
              </a:r>
              <a:endParaRPr lang="id-ID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222349-DC13-B3BA-6D54-9E78D9B6034F}"/>
                </a:ext>
              </a:extLst>
            </p:cNvPr>
            <p:cNvSpPr txBox="1"/>
            <p:nvPr/>
          </p:nvSpPr>
          <p:spPr>
            <a:xfrm>
              <a:off x="5493468" y="68555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335F75"/>
                  </a:solidFill>
                  <a:latin typeface="Aclonica"/>
                  <a:sym typeface="Aclonica"/>
                </a:rPr>
                <a:t>Tour &amp; Travel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35F75"/>
                  </a:solidFill>
                  <a:effectLst/>
                  <a:uLnTx/>
                  <a:uFillTx/>
                  <a:latin typeface="Aclonica"/>
                  <a:sym typeface="Aclonica"/>
                </a:rPr>
                <a:t>Customer Churn</a:t>
              </a:r>
              <a:endParaRPr lang="id-ID" sz="11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884F66-2E3A-2FB2-9CEF-9A2E4E3F2D1E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05" y="92959"/>
              <a:ext cx="0" cy="386349"/>
            </a:xfrm>
            <a:prstGeom prst="line">
              <a:avLst/>
            </a:prstGeom>
            <a:ln w="28575">
              <a:solidFill>
                <a:srgbClr val="335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F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217EF8-4081-04A0-A292-0D8DDC93FEA7}"/>
              </a:ext>
            </a:extLst>
          </p:cNvPr>
          <p:cNvSpPr/>
          <p:nvPr/>
        </p:nvSpPr>
        <p:spPr>
          <a:xfrm>
            <a:off x="0" y="4587974"/>
            <a:ext cx="9144000" cy="648072"/>
          </a:xfrm>
          <a:prstGeom prst="rect">
            <a:avLst/>
          </a:prstGeom>
          <a:solidFill>
            <a:srgbClr val="EEB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335F75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2" name="Google Shape;2540;p36">
            <a:extLst>
              <a:ext uri="{FF2B5EF4-FFF2-40B4-BE49-F238E27FC236}">
                <a16:creationId xmlns:a16="http://schemas.microsoft.com/office/drawing/2014/main" id="{C75FD51A-CB4B-CB90-B608-9C0EB972470C}"/>
              </a:ext>
            </a:extLst>
          </p:cNvPr>
          <p:cNvGrpSpPr/>
          <p:nvPr/>
        </p:nvGrpSpPr>
        <p:grpSpPr>
          <a:xfrm>
            <a:off x="487484" y="377939"/>
            <a:ext cx="455234" cy="370504"/>
            <a:chOff x="4168325" y="2546875"/>
            <a:chExt cx="2393450" cy="1927700"/>
          </a:xfrm>
        </p:grpSpPr>
        <p:sp>
          <p:nvSpPr>
            <p:cNvPr id="3" name="Google Shape;2541;p36">
              <a:extLst>
                <a:ext uri="{FF2B5EF4-FFF2-40B4-BE49-F238E27FC236}">
                  <a16:creationId xmlns:a16="http://schemas.microsoft.com/office/drawing/2014/main" id="{723D17BE-B6D4-95B0-CD49-28CEA092E615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2542;p36">
              <a:extLst>
                <a:ext uri="{FF2B5EF4-FFF2-40B4-BE49-F238E27FC236}">
                  <a16:creationId xmlns:a16="http://schemas.microsoft.com/office/drawing/2014/main" id="{8CADE339-55ED-E7E7-93C8-009F23C90473}"/>
                </a:ext>
              </a:extLst>
            </p:cNvPr>
            <p:cNvSpPr/>
            <p:nvPr/>
          </p:nvSpPr>
          <p:spPr>
            <a:xfrm>
              <a:off x="5153850" y="2742600"/>
              <a:ext cx="1407925" cy="1241600"/>
            </a:xfrm>
            <a:custGeom>
              <a:avLst/>
              <a:gdLst/>
              <a:ahLst/>
              <a:cxnLst/>
              <a:rect l="l" t="t" r="r" b="b"/>
              <a:pathLst>
                <a:path w="56317" h="49664" extrusionOk="0">
                  <a:moveTo>
                    <a:pt x="8973" y="0"/>
                  </a:moveTo>
                  <a:cubicBezTo>
                    <a:pt x="8385" y="0"/>
                    <a:pt x="7806" y="115"/>
                    <a:pt x="7240" y="379"/>
                  </a:cubicBezTo>
                  <a:cubicBezTo>
                    <a:pt x="2149" y="2753"/>
                    <a:pt x="1" y="12896"/>
                    <a:pt x="179" y="17751"/>
                  </a:cubicBezTo>
                  <a:cubicBezTo>
                    <a:pt x="206" y="18472"/>
                    <a:pt x="281" y="19232"/>
                    <a:pt x="707" y="19813"/>
                  </a:cubicBezTo>
                  <a:cubicBezTo>
                    <a:pt x="1109" y="20360"/>
                    <a:pt x="1732" y="20600"/>
                    <a:pt x="2393" y="20600"/>
                  </a:cubicBezTo>
                  <a:cubicBezTo>
                    <a:pt x="3327" y="20600"/>
                    <a:pt x="4337" y="20120"/>
                    <a:pt x="4905" y="19346"/>
                  </a:cubicBezTo>
                  <a:cubicBezTo>
                    <a:pt x="5301" y="18807"/>
                    <a:pt x="5544" y="18195"/>
                    <a:pt x="5694" y="17548"/>
                  </a:cubicBezTo>
                  <a:lnTo>
                    <a:pt x="5694" y="17548"/>
                  </a:lnTo>
                  <a:cubicBezTo>
                    <a:pt x="5615" y="20378"/>
                    <a:pt x="5997" y="23222"/>
                    <a:pt x="6826" y="25929"/>
                  </a:cubicBezTo>
                  <a:cubicBezTo>
                    <a:pt x="8077" y="25135"/>
                    <a:pt x="9053" y="23943"/>
                    <a:pt x="9641" y="22584"/>
                  </a:cubicBezTo>
                  <a:lnTo>
                    <a:pt x="9641" y="22584"/>
                  </a:lnTo>
                  <a:cubicBezTo>
                    <a:pt x="9418" y="23978"/>
                    <a:pt x="9196" y="25372"/>
                    <a:pt x="8972" y="26766"/>
                  </a:cubicBezTo>
                  <a:cubicBezTo>
                    <a:pt x="8817" y="27741"/>
                    <a:pt x="8708" y="28874"/>
                    <a:pt x="9389" y="29587"/>
                  </a:cubicBezTo>
                  <a:cubicBezTo>
                    <a:pt x="9709" y="29920"/>
                    <a:pt x="10123" y="30065"/>
                    <a:pt x="10559" y="30065"/>
                  </a:cubicBezTo>
                  <a:cubicBezTo>
                    <a:pt x="11446" y="30065"/>
                    <a:pt x="12421" y="29465"/>
                    <a:pt x="12859" y="28634"/>
                  </a:cubicBezTo>
                  <a:cubicBezTo>
                    <a:pt x="13512" y="27395"/>
                    <a:pt x="13386" y="25912"/>
                    <a:pt x="13440" y="24513"/>
                  </a:cubicBezTo>
                  <a:cubicBezTo>
                    <a:pt x="13491" y="23113"/>
                    <a:pt x="13854" y="21543"/>
                    <a:pt x="15060" y="20830"/>
                  </a:cubicBezTo>
                  <a:lnTo>
                    <a:pt x="15060" y="20830"/>
                  </a:lnTo>
                  <a:cubicBezTo>
                    <a:pt x="13704" y="25456"/>
                    <a:pt x="14222" y="30604"/>
                    <a:pt x="16473" y="34868"/>
                  </a:cubicBezTo>
                  <a:cubicBezTo>
                    <a:pt x="18449" y="31044"/>
                    <a:pt x="19414" y="26703"/>
                    <a:pt x="19245" y="22401"/>
                  </a:cubicBezTo>
                  <a:lnTo>
                    <a:pt x="19245" y="22401"/>
                  </a:lnTo>
                  <a:cubicBezTo>
                    <a:pt x="19749" y="27800"/>
                    <a:pt x="21081" y="33120"/>
                    <a:pt x="23183" y="38116"/>
                  </a:cubicBezTo>
                  <a:cubicBezTo>
                    <a:pt x="24338" y="32949"/>
                    <a:pt x="25493" y="27780"/>
                    <a:pt x="26647" y="22613"/>
                  </a:cubicBezTo>
                  <a:lnTo>
                    <a:pt x="26647" y="22613"/>
                  </a:lnTo>
                  <a:cubicBezTo>
                    <a:pt x="25951" y="30594"/>
                    <a:pt x="28447" y="38809"/>
                    <a:pt x="33464" y="45055"/>
                  </a:cubicBezTo>
                  <a:cubicBezTo>
                    <a:pt x="33938" y="40618"/>
                    <a:pt x="34412" y="36179"/>
                    <a:pt x="34887" y="31742"/>
                  </a:cubicBezTo>
                  <a:cubicBezTo>
                    <a:pt x="37140" y="36179"/>
                    <a:pt x="39448" y="40693"/>
                    <a:pt x="42946" y="44231"/>
                  </a:cubicBezTo>
                  <a:cubicBezTo>
                    <a:pt x="46047" y="47367"/>
                    <a:pt x="50287" y="49663"/>
                    <a:pt x="54643" y="49663"/>
                  </a:cubicBezTo>
                  <a:cubicBezTo>
                    <a:pt x="55200" y="49663"/>
                    <a:pt x="55759" y="49626"/>
                    <a:pt x="56317" y="49548"/>
                  </a:cubicBezTo>
                  <a:cubicBezTo>
                    <a:pt x="52249" y="44684"/>
                    <a:pt x="49176" y="38992"/>
                    <a:pt x="47338" y="32921"/>
                  </a:cubicBezTo>
                  <a:cubicBezTo>
                    <a:pt x="45915" y="28218"/>
                    <a:pt x="45227" y="23303"/>
                    <a:pt x="43555" y="18682"/>
                  </a:cubicBezTo>
                  <a:cubicBezTo>
                    <a:pt x="41883" y="14061"/>
                    <a:pt x="38999" y="9585"/>
                    <a:pt x="34553" y="7491"/>
                  </a:cubicBezTo>
                  <a:cubicBezTo>
                    <a:pt x="30247" y="5464"/>
                    <a:pt x="25237" y="5973"/>
                    <a:pt x="20522" y="5316"/>
                  </a:cubicBezTo>
                  <a:cubicBezTo>
                    <a:pt x="17003" y="4825"/>
                    <a:pt x="12788" y="0"/>
                    <a:pt x="8973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543;p36">
              <a:extLst>
                <a:ext uri="{FF2B5EF4-FFF2-40B4-BE49-F238E27FC236}">
                  <a16:creationId xmlns:a16="http://schemas.microsoft.com/office/drawing/2014/main" id="{1B76A8CE-7503-6DC9-263B-868B164B4190}"/>
                </a:ext>
              </a:extLst>
            </p:cNvPr>
            <p:cNvSpPr/>
            <p:nvPr/>
          </p:nvSpPr>
          <p:spPr>
            <a:xfrm>
              <a:off x="4672600" y="3363400"/>
              <a:ext cx="421450" cy="192375"/>
            </a:xfrm>
            <a:custGeom>
              <a:avLst/>
              <a:gdLst/>
              <a:ahLst/>
              <a:cxnLst/>
              <a:rect l="l" t="t" r="r" b="b"/>
              <a:pathLst>
                <a:path w="16858" h="7695" extrusionOk="0">
                  <a:moveTo>
                    <a:pt x="16038" y="0"/>
                  </a:moveTo>
                  <a:cubicBezTo>
                    <a:pt x="15981" y="0"/>
                    <a:pt x="15921" y="9"/>
                    <a:pt x="15859" y="29"/>
                  </a:cubicBezTo>
                  <a:cubicBezTo>
                    <a:pt x="11902" y="1300"/>
                    <a:pt x="7947" y="2571"/>
                    <a:pt x="3992" y="3842"/>
                  </a:cubicBezTo>
                  <a:cubicBezTo>
                    <a:pt x="3713" y="3553"/>
                    <a:pt x="3336" y="3361"/>
                    <a:pt x="2877" y="3356"/>
                  </a:cubicBezTo>
                  <a:cubicBezTo>
                    <a:pt x="2875" y="3356"/>
                    <a:pt x="2874" y="3356"/>
                    <a:pt x="2872" y="3356"/>
                  </a:cubicBezTo>
                  <a:cubicBezTo>
                    <a:pt x="2199" y="3356"/>
                    <a:pt x="2047" y="4407"/>
                    <a:pt x="2731" y="4413"/>
                  </a:cubicBezTo>
                  <a:cubicBezTo>
                    <a:pt x="2774" y="4413"/>
                    <a:pt x="2801" y="4427"/>
                    <a:pt x="2838" y="4432"/>
                  </a:cubicBezTo>
                  <a:cubicBezTo>
                    <a:pt x="2114" y="4791"/>
                    <a:pt x="1389" y="5149"/>
                    <a:pt x="665" y="5509"/>
                  </a:cubicBezTo>
                  <a:cubicBezTo>
                    <a:pt x="133" y="5772"/>
                    <a:pt x="365" y="6553"/>
                    <a:pt x="841" y="6553"/>
                  </a:cubicBezTo>
                  <a:cubicBezTo>
                    <a:pt x="913" y="6553"/>
                    <a:pt x="990" y="6535"/>
                    <a:pt x="1071" y="6495"/>
                  </a:cubicBezTo>
                  <a:cubicBezTo>
                    <a:pt x="1842" y="6112"/>
                    <a:pt x="2614" y="5731"/>
                    <a:pt x="3385" y="5349"/>
                  </a:cubicBezTo>
                  <a:lnTo>
                    <a:pt x="3385" y="5349"/>
                  </a:lnTo>
                  <a:cubicBezTo>
                    <a:pt x="3301" y="5637"/>
                    <a:pt x="3117" y="5921"/>
                    <a:pt x="2889" y="6088"/>
                  </a:cubicBezTo>
                  <a:cubicBezTo>
                    <a:pt x="2262" y="6548"/>
                    <a:pt x="1416" y="6580"/>
                    <a:pt x="670" y="6634"/>
                  </a:cubicBezTo>
                  <a:cubicBezTo>
                    <a:pt x="0" y="6684"/>
                    <a:pt x="119" y="7694"/>
                    <a:pt x="763" y="7694"/>
                  </a:cubicBezTo>
                  <a:cubicBezTo>
                    <a:pt x="778" y="7694"/>
                    <a:pt x="794" y="7694"/>
                    <a:pt x="810" y="7693"/>
                  </a:cubicBezTo>
                  <a:cubicBezTo>
                    <a:pt x="2155" y="7593"/>
                    <a:pt x="3740" y="7327"/>
                    <a:pt x="4358" y="5943"/>
                  </a:cubicBezTo>
                  <a:cubicBezTo>
                    <a:pt x="4521" y="5580"/>
                    <a:pt x="4545" y="5182"/>
                    <a:pt x="4475" y="4804"/>
                  </a:cubicBezTo>
                  <a:lnTo>
                    <a:pt x="16266" y="1016"/>
                  </a:lnTo>
                  <a:cubicBezTo>
                    <a:pt x="16858" y="826"/>
                    <a:pt x="16579" y="0"/>
                    <a:pt x="16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2544;p36">
              <a:extLst>
                <a:ext uri="{FF2B5EF4-FFF2-40B4-BE49-F238E27FC236}">
                  <a16:creationId xmlns:a16="http://schemas.microsoft.com/office/drawing/2014/main" id="{B7673714-0DA2-4999-485B-FB71ADCCF80E}"/>
                </a:ext>
              </a:extLst>
            </p:cNvPr>
            <p:cNvSpPr/>
            <p:nvPr/>
          </p:nvSpPr>
          <p:spPr>
            <a:xfrm>
              <a:off x="4894000" y="3351575"/>
              <a:ext cx="320050" cy="115725"/>
            </a:xfrm>
            <a:custGeom>
              <a:avLst/>
              <a:gdLst/>
              <a:ahLst/>
              <a:cxnLst/>
              <a:rect l="l" t="t" r="r" b="b"/>
              <a:pathLst>
                <a:path w="12802" h="4629" extrusionOk="0">
                  <a:moveTo>
                    <a:pt x="8343" y="0"/>
                  </a:moveTo>
                  <a:cubicBezTo>
                    <a:pt x="4572" y="0"/>
                    <a:pt x="0" y="607"/>
                    <a:pt x="248" y="3361"/>
                  </a:cubicBezTo>
                  <a:cubicBezTo>
                    <a:pt x="315" y="4087"/>
                    <a:pt x="1075" y="4590"/>
                    <a:pt x="1804" y="4626"/>
                  </a:cubicBezTo>
                  <a:cubicBezTo>
                    <a:pt x="1845" y="4628"/>
                    <a:pt x="1885" y="4629"/>
                    <a:pt x="1926" y="4629"/>
                  </a:cubicBezTo>
                  <a:cubicBezTo>
                    <a:pt x="2609" y="4629"/>
                    <a:pt x="3265" y="4339"/>
                    <a:pt x="3892" y="4054"/>
                  </a:cubicBezTo>
                  <a:cubicBezTo>
                    <a:pt x="5896" y="3143"/>
                    <a:pt x="7722" y="2163"/>
                    <a:pt x="9662" y="1356"/>
                  </a:cubicBezTo>
                  <a:cubicBezTo>
                    <a:pt x="10665" y="939"/>
                    <a:pt x="11697" y="568"/>
                    <a:pt x="12802" y="278"/>
                  </a:cubicBezTo>
                  <a:cubicBezTo>
                    <a:pt x="12071" y="166"/>
                    <a:pt x="10317" y="0"/>
                    <a:pt x="8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2545;p36">
              <a:extLst>
                <a:ext uri="{FF2B5EF4-FFF2-40B4-BE49-F238E27FC236}">
                  <a16:creationId xmlns:a16="http://schemas.microsoft.com/office/drawing/2014/main" id="{76653C5F-ADA1-3718-5CCA-A9715C82C1BF}"/>
                </a:ext>
              </a:extLst>
            </p:cNvPr>
            <p:cNvSpPr/>
            <p:nvPr/>
          </p:nvSpPr>
          <p:spPr>
            <a:xfrm>
              <a:off x="4606775" y="2651125"/>
              <a:ext cx="1185700" cy="750125"/>
            </a:xfrm>
            <a:custGeom>
              <a:avLst/>
              <a:gdLst/>
              <a:ahLst/>
              <a:cxnLst/>
              <a:rect l="l" t="t" r="r" b="b"/>
              <a:pathLst>
                <a:path w="47428" h="30005" extrusionOk="0">
                  <a:moveTo>
                    <a:pt x="39342" y="0"/>
                  </a:moveTo>
                  <a:cubicBezTo>
                    <a:pt x="39139" y="0"/>
                    <a:pt x="38931" y="8"/>
                    <a:pt x="38720" y="24"/>
                  </a:cubicBezTo>
                  <a:cubicBezTo>
                    <a:pt x="37387" y="118"/>
                    <a:pt x="36063" y="321"/>
                    <a:pt x="34762" y="632"/>
                  </a:cubicBezTo>
                  <a:cubicBezTo>
                    <a:pt x="28178" y="2157"/>
                    <a:pt x="22065" y="6147"/>
                    <a:pt x="16538" y="10489"/>
                  </a:cubicBezTo>
                  <a:cubicBezTo>
                    <a:pt x="13572" y="12827"/>
                    <a:pt x="1" y="22322"/>
                    <a:pt x="4237" y="28479"/>
                  </a:cubicBezTo>
                  <a:cubicBezTo>
                    <a:pt x="4802" y="29311"/>
                    <a:pt x="6040" y="29555"/>
                    <a:pt x="7449" y="29588"/>
                  </a:cubicBezTo>
                  <a:cubicBezTo>
                    <a:pt x="7589" y="29593"/>
                    <a:pt x="7732" y="29595"/>
                    <a:pt x="7875" y="29595"/>
                  </a:cubicBezTo>
                  <a:cubicBezTo>
                    <a:pt x="9506" y="29595"/>
                    <a:pt x="11295" y="29339"/>
                    <a:pt x="12491" y="29339"/>
                  </a:cubicBezTo>
                  <a:cubicBezTo>
                    <a:pt x="12732" y="29339"/>
                    <a:pt x="12948" y="29349"/>
                    <a:pt x="13135" y="29374"/>
                  </a:cubicBezTo>
                  <a:cubicBezTo>
                    <a:pt x="14566" y="29555"/>
                    <a:pt x="15963" y="29727"/>
                    <a:pt x="17339" y="29844"/>
                  </a:cubicBezTo>
                  <a:cubicBezTo>
                    <a:pt x="18512" y="29944"/>
                    <a:pt x="19672" y="30005"/>
                    <a:pt x="20830" y="30005"/>
                  </a:cubicBezTo>
                  <a:cubicBezTo>
                    <a:pt x="23517" y="30005"/>
                    <a:pt x="26191" y="29677"/>
                    <a:pt x="28979" y="28745"/>
                  </a:cubicBezTo>
                  <a:cubicBezTo>
                    <a:pt x="29310" y="28638"/>
                    <a:pt x="29631" y="28520"/>
                    <a:pt x="29950" y="28392"/>
                  </a:cubicBezTo>
                  <a:cubicBezTo>
                    <a:pt x="30280" y="28276"/>
                    <a:pt x="30591" y="28148"/>
                    <a:pt x="30900" y="28020"/>
                  </a:cubicBezTo>
                  <a:cubicBezTo>
                    <a:pt x="34400" y="26611"/>
                    <a:pt x="38454" y="24274"/>
                    <a:pt x="41612" y="21234"/>
                  </a:cubicBezTo>
                  <a:cubicBezTo>
                    <a:pt x="41612" y="21224"/>
                    <a:pt x="41623" y="21224"/>
                    <a:pt x="41633" y="21224"/>
                  </a:cubicBezTo>
                  <a:cubicBezTo>
                    <a:pt x="43597" y="19324"/>
                    <a:pt x="45197" y="17157"/>
                    <a:pt x="46115" y="14758"/>
                  </a:cubicBezTo>
                  <a:cubicBezTo>
                    <a:pt x="46115" y="14746"/>
                    <a:pt x="46125" y="14736"/>
                    <a:pt x="46125" y="14725"/>
                  </a:cubicBezTo>
                  <a:cubicBezTo>
                    <a:pt x="46199" y="14534"/>
                    <a:pt x="46264" y="14341"/>
                    <a:pt x="46327" y="14150"/>
                  </a:cubicBezTo>
                  <a:cubicBezTo>
                    <a:pt x="46509" y="13583"/>
                    <a:pt x="46658" y="13018"/>
                    <a:pt x="46776" y="12453"/>
                  </a:cubicBezTo>
                  <a:cubicBezTo>
                    <a:pt x="47427" y="9337"/>
                    <a:pt x="47010" y="6179"/>
                    <a:pt x="45688" y="3832"/>
                  </a:cubicBezTo>
                  <a:cubicBezTo>
                    <a:pt x="44402" y="1539"/>
                    <a:pt x="42241" y="0"/>
                    <a:pt x="39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546;p36">
              <a:extLst>
                <a:ext uri="{FF2B5EF4-FFF2-40B4-BE49-F238E27FC236}">
                  <a16:creationId xmlns:a16="http://schemas.microsoft.com/office/drawing/2014/main" id="{5C198D2B-D94D-D7BD-658F-F529C41B1EE8}"/>
                </a:ext>
              </a:extLst>
            </p:cNvPr>
            <p:cNvSpPr/>
            <p:nvPr/>
          </p:nvSpPr>
          <p:spPr>
            <a:xfrm>
              <a:off x="4168325" y="3098675"/>
              <a:ext cx="927575" cy="424375"/>
            </a:xfrm>
            <a:custGeom>
              <a:avLst/>
              <a:gdLst/>
              <a:ahLst/>
              <a:cxnLst/>
              <a:rect l="l" t="t" r="r" b="b"/>
              <a:pathLst>
                <a:path w="37103" h="16975" extrusionOk="0">
                  <a:moveTo>
                    <a:pt x="23064" y="13406"/>
                  </a:moveTo>
                  <a:cubicBezTo>
                    <a:pt x="26656" y="11791"/>
                    <a:pt x="37103" y="4436"/>
                    <a:pt x="28969" y="2266"/>
                  </a:cubicBezTo>
                  <a:cubicBezTo>
                    <a:pt x="24906" y="1181"/>
                    <a:pt x="20652" y="2177"/>
                    <a:pt x="16588" y="1631"/>
                  </a:cubicBezTo>
                  <a:cubicBezTo>
                    <a:pt x="11753" y="981"/>
                    <a:pt x="6882" y="0"/>
                    <a:pt x="2034" y="547"/>
                  </a:cubicBezTo>
                  <a:cubicBezTo>
                    <a:pt x="1293" y="631"/>
                    <a:pt x="403" y="883"/>
                    <a:pt x="231" y="1608"/>
                  </a:cubicBezTo>
                  <a:cubicBezTo>
                    <a:pt x="1" y="2577"/>
                    <a:pt x="1229" y="3189"/>
                    <a:pt x="2198" y="3416"/>
                  </a:cubicBezTo>
                  <a:cubicBezTo>
                    <a:pt x="5380" y="4165"/>
                    <a:pt x="8563" y="4915"/>
                    <a:pt x="11745" y="5665"/>
                  </a:cubicBezTo>
                  <a:cubicBezTo>
                    <a:pt x="8425" y="4830"/>
                    <a:pt x="4753" y="5518"/>
                    <a:pt x="1962" y="7500"/>
                  </a:cubicBezTo>
                  <a:cubicBezTo>
                    <a:pt x="1314" y="7961"/>
                    <a:pt x="646" y="8729"/>
                    <a:pt x="967" y="9458"/>
                  </a:cubicBezTo>
                  <a:cubicBezTo>
                    <a:pt x="1236" y="10069"/>
                    <a:pt x="2024" y="10211"/>
                    <a:pt x="2690" y="10272"/>
                  </a:cubicBezTo>
                  <a:cubicBezTo>
                    <a:pt x="6626" y="10624"/>
                    <a:pt x="10561" y="10976"/>
                    <a:pt x="14498" y="11328"/>
                  </a:cubicBezTo>
                  <a:cubicBezTo>
                    <a:pt x="12370" y="11615"/>
                    <a:pt x="10308" y="12375"/>
                    <a:pt x="8504" y="13538"/>
                  </a:cubicBezTo>
                  <a:cubicBezTo>
                    <a:pt x="7549" y="14154"/>
                    <a:pt x="6576" y="15372"/>
                    <a:pt x="7239" y="16296"/>
                  </a:cubicBezTo>
                  <a:cubicBezTo>
                    <a:pt x="7726" y="16975"/>
                    <a:pt x="8737" y="16916"/>
                    <a:pt x="9562" y="16786"/>
                  </a:cubicBezTo>
                  <a:cubicBezTo>
                    <a:pt x="14159" y="16059"/>
                    <a:pt x="18818" y="15313"/>
                    <a:pt x="23064" y="1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547;p36">
              <a:extLst>
                <a:ext uri="{FF2B5EF4-FFF2-40B4-BE49-F238E27FC236}">
                  <a16:creationId xmlns:a16="http://schemas.microsoft.com/office/drawing/2014/main" id="{1424FDD7-C468-6ED9-4ABF-1FD8CC5A6BBF}"/>
                </a:ext>
              </a:extLst>
            </p:cNvPr>
            <p:cNvSpPr/>
            <p:nvPr/>
          </p:nvSpPr>
          <p:spPr>
            <a:xfrm>
              <a:off x="5364325" y="2546875"/>
              <a:ext cx="600725" cy="479325"/>
            </a:xfrm>
            <a:custGeom>
              <a:avLst/>
              <a:gdLst/>
              <a:ahLst/>
              <a:cxnLst/>
              <a:rect l="l" t="t" r="r" b="b"/>
              <a:pathLst>
                <a:path w="24029" h="19173" extrusionOk="0">
                  <a:moveTo>
                    <a:pt x="15435" y="0"/>
                  </a:moveTo>
                  <a:cubicBezTo>
                    <a:pt x="15233" y="0"/>
                    <a:pt x="15031" y="7"/>
                    <a:pt x="14831" y="21"/>
                  </a:cubicBezTo>
                  <a:cubicBezTo>
                    <a:pt x="11481" y="255"/>
                    <a:pt x="7394" y="2058"/>
                    <a:pt x="4460" y="4802"/>
                  </a:cubicBezTo>
                  <a:cubicBezTo>
                    <a:pt x="1740" y="7351"/>
                    <a:pt x="0" y="10701"/>
                    <a:pt x="758" y="14372"/>
                  </a:cubicBezTo>
                  <a:cubicBezTo>
                    <a:pt x="1110" y="16068"/>
                    <a:pt x="1899" y="17241"/>
                    <a:pt x="2988" y="17999"/>
                  </a:cubicBezTo>
                  <a:cubicBezTo>
                    <a:pt x="4168" y="18831"/>
                    <a:pt x="5690" y="19172"/>
                    <a:pt x="7341" y="19172"/>
                  </a:cubicBezTo>
                  <a:cubicBezTo>
                    <a:pt x="10392" y="19172"/>
                    <a:pt x="13884" y="18008"/>
                    <a:pt x="16474" y="16623"/>
                  </a:cubicBezTo>
                  <a:cubicBezTo>
                    <a:pt x="17434" y="16131"/>
                    <a:pt x="18255" y="15588"/>
                    <a:pt x="18907" y="15076"/>
                  </a:cubicBezTo>
                  <a:cubicBezTo>
                    <a:pt x="21595" y="12921"/>
                    <a:pt x="24028" y="9762"/>
                    <a:pt x="23697" y="6390"/>
                  </a:cubicBezTo>
                  <a:cubicBezTo>
                    <a:pt x="23676" y="6209"/>
                    <a:pt x="23644" y="6017"/>
                    <a:pt x="23611" y="5835"/>
                  </a:cubicBezTo>
                  <a:cubicBezTo>
                    <a:pt x="22934" y="2256"/>
                    <a:pt x="19095" y="0"/>
                    <a:pt x="15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548;p36">
              <a:extLst>
                <a:ext uri="{FF2B5EF4-FFF2-40B4-BE49-F238E27FC236}">
                  <a16:creationId xmlns:a16="http://schemas.microsoft.com/office/drawing/2014/main" id="{CAE7BDCB-2CDD-1B14-C59F-964F6A5C738C}"/>
                </a:ext>
              </a:extLst>
            </p:cNvPr>
            <p:cNvSpPr/>
            <p:nvPr/>
          </p:nvSpPr>
          <p:spPr>
            <a:xfrm>
              <a:off x="4807725" y="2705600"/>
              <a:ext cx="1157325" cy="695100"/>
            </a:xfrm>
            <a:custGeom>
              <a:avLst/>
              <a:gdLst/>
              <a:ahLst/>
              <a:cxnLst/>
              <a:rect l="l" t="t" r="r" b="b"/>
              <a:pathLst>
                <a:path w="46293" h="27804" extrusionOk="0">
                  <a:moveTo>
                    <a:pt x="44715" y="0"/>
                  </a:moveTo>
                  <a:cubicBezTo>
                    <a:pt x="42249" y="0"/>
                    <a:pt x="39747" y="438"/>
                    <a:pt x="37650" y="1653"/>
                  </a:cubicBezTo>
                  <a:cubicBezTo>
                    <a:pt x="37329" y="1834"/>
                    <a:pt x="37031" y="2037"/>
                    <a:pt x="36732" y="2250"/>
                  </a:cubicBezTo>
                  <a:cubicBezTo>
                    <a:pt x="34599" y="3830"/>
                    <a:pt x="33221" y="6208"/>
                    <a:pt x="31483" y="8215"/>
                  </a:cubicBezTo>
                  <a:cubicBezTo>
                    <a:pt x="29562" y="10455"/>
                    <a:pt x="27684" y="10935"/>
                    <a:pt x="25252" y="11650"/>
                  </a:cubicBezTo>
                  <a:cubicBezTo>
                    <a:pt x="24931" y="11756"/>
                    <a:pt x="24612" y="11853"/>
                    <a:pt x="24270" y="11959"/>
                  </a:cubicBezTo>
                  <a:cubicBezTo>
                    <a:pt x="21453" y="12856"/>
                    <a:pt x="18711" y="14937"/>
                    <a:pt x="16460" y="16793"/>
                  </a:cubicBezTo>
                  <a:cubicBezTo>
                    <a:pt x="13800" y="18980"/>
                    <a:pt x="11209" y="21296"/>
                    <a:pt x="8244" y="23070"/>
                  </a:cubicBezTo>
                  <a:cubicBezTo>
                    <a:pt x="6834" y="23916"/>
                    <a:pt x="5408" y="24534"/>
                    <a:pt x="3856" y="25017"/>
                  </a:cubicBezTo>
                  <a:cubicBezTo>
                    <a:pt x="3096" y="25253"/>
                    <a:pt x="2479" y="25599"/>
                    <a:pt x="1809" y="26064"/>
                  </a:cubicBezTo>
                  <a:cubicBezTo>
                    <a:pt x="1499" y="26279"/>
                    <a:pt x="324" y="27505"/>
                    <a:pt x="7" y="27505"/>
                  </a:cubicBezTo>
                  <a:cubicBezTo>
                    <a:pt x="4" y="27505"/>
                    <a:pt x="2" y="27505"/>
                    <a:pt x="0" y="27504"/>
                  </a:cubicBezTo>
                  <a:lnTo>
                    <a:pt x="0" y="27504"/>
                  </a:lnTo>
                  <a:cubicBezTo>
                    <a:pt x="121" y="27511"/>
                    <a:pt x="242" y="27514"/>
                    <a:pt x="363" y="27514"/>
                  </a:cubicBezTo>
                  <a:cubicBezTo>
                    <a:pt x="1673" y="27514"/>
                    <a:pt x="2975" y="27148"/>
                    <a:pt x="4311" y="27148"/>
                  </a:cubicBezTo>
                  <a:cubicBezTo>
                    <a:pt x="4572" y="27148"/>
                    <a:pt x="4833" y="27162"/>
                    <a:pt x="5097" y="27195"/>
                  </a:cubicBezTo>
                  <a:cubicBezTo>
                    <a:pt x="6528" y="27376"/>
                    <a:pt x="7925" y="27548"/>
                    <a:pt x="9301" y="27665"/>
                  </a:cubicBezTo>
                  <a:cubicBezTo>
                    <a:pt x="10361" y="27756"/>
                    <a:pt x="11436" y="27804"/>
                    <a:pt x="12517" y="27804"/>
                  </a:cubicBezTo>
                  <a:cubicBezTo>
                    <a:pt x="17032" y="27804"/>
                    <a:pt x="21651" y="26966"/>
                    <a:pt x="25703" y="24868"/>
                  </a:cubicBezTo>
                  <a:cubicBezTo>
                    <a:pt x="30523" y="22373"/>
                    <a:pt x="36103" y="17740"/>
                    <a:pt x="38077" y="12579"/>
                  </a:cubicBezTo>
                  <a:cubicBezTo>
                    <a:pt x="38077" y="12567"/>
                    <a:pt x="38087" y="12557"/>
                    <a:pt x="38087" y="12546"/>
                  </a:cubicBezTo>
                  <a:cubicBezTo>
                    <a:pt x="38161" y="12355"/>
                    <a:pt x="38225" y="12162"/>
                    <a:pt x="38289" y="11971"/>
                  </a:cubicBezTo>
                  <a:cubicBezTo>
                    <a:pt x="38471" y="11404"/>
                    <a:pt x="38620" y="10839"/>
                    <a:pt x="38738" y="10274"/>
                  </a:cubicBezTo>
                  <a:cubicBezTo>
                    <a:pt x="39698" y="9782"/>
                    <a:pt x="40519" y="9239"/>
                    <a:pt x="41171" y="8727"/>
                  </a:cubicBezTo>
                  <a:cubicBezTo>
                    <a:pt x="43859" y="6572"/>
                    <a:pt x="46292" y="3413"/>
                    <a:pt x="45961" y="41"/>
                  </a:cubicBezTo>
                  <a:cubicBezTo>
                    <a:pt x="45844" y="31"/>
                    <a:pt x="45737" y="20"/>
                    <a:pt x="45631" y="20"/>
                  </a:cubicBezTo>
                  <a:cubicBezTo>
                    <a:pt x="45326" y="7"/>
                    <a:pt x="45021" y="0"/>
                    <a:pt x="44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549;p36">
              <a:extLst>
                <a:ext uri="{FF2B5EF4-FFF2-40B4-BE49-F238E27FC236}">
                  <a16:creationId xmlns:a16="http://schemas.microsoft.com/office/drawing/2014/main" id="{AE988E38-440A-C876-AB52-E4ED0BACE3B7}"/>
                </a:ext>
              </a:extLst>
            </p:cNvPr>
            <p:cNvSpPr/>
            <p:nvPr/>
          </p:nvSpPr>
          <p:spPr>
            <a:xfrm>
              <a:off x="4839425" y="2706375"/>
              <a:ext cx="1125625" cy="694325"/>
            </a:xfrm>
            <a:custGeom>
              <a:avLst/>
              <a:gdLst/>
              <a:ahLst/>
              <a:cxnLst/>
              <a:rect l="l" t="t" r="r" b="b"/>
              <a:pathLst>
                <a:path w="45025" h="27773" extrusionOk="0">
                  <a:moveTo>
                    <a:pt x="44534" y="0"/>
                  </a:moveTo>
                  <a:cubicBezTo>
                    <a:pt x="43943" y="2534"/>
                    <a:pt x="42003" y="4831"/>
                    <a:pt x="39903" y="6516"/>
                  </a:cubicBezTo>
                  <a:cubicBezTo>
                    <a:pt x="39251" y="7028"/>
                    <a:pt x="38430" y="7572"/>
                    <a:pt x="37470" y="8063"/>
                  </a:cubicBezTo>
                  <a:cubicBezTo>
                    <a:pt x="37352" y="8628"/>
                    <a:pt x="37203" y="9194"/>
                    <a:pt x="37021" y="9760"/>
                  </a:cubicBezTo>
                  <a:cubicBezTo>
                    <a:pt x="36957" y="9951"/>
                    <a:pt x="36893" y="10144"/>
                    <a:pt x="36819" y="10335"/>
                  </a:cubicBezTo>
                  <a:cubicBezTo>
                    <a:pt x="36819" y="10347"/>
                    <a:pt x="36809" y="10357"/>
                    <a:pt x="36809" y="10368"/>
                  </a:cubicBezTo>
                  <a:cubicBezTo>
                    <a:pt x="34836" y="15530"/>
                    <a:pt x="29255" y="20162"/>
                    <a:pt x="24435" y="22657"/>
                  </a:cubicBezTo>
                  <a:cubicBezTo>
                    <a:pt x="20654" y="24615"/>
                    <a:pt x="16269" y="25563"/>
                    <a:pt x="12019" y="25584"/>
                  </a:cubicBezTo>
                  <a:cubicBezTo>
                    <a:pt x="11734" y="25586"/>
                    <a:pt x="11450" y="25586"/>
                    <a:pt x="11166" y="25586"/>
                  </a:cubicBezTo>
                  <a:cubicBezTo>
                    <a:pt x="10930" y="25586"/>
                    <a:pt x="10694" y="25586"/>
                    <a:pt x="10459" y="25586"/>
                  </a:cubicBezTo>
                  <a:cubicBezTo>
                    <a:pt x="6848" y="25586"/>
                    <a:pt x="3301" y="25640"/>
                    <a:pt x="0" y="27422"/>
                  </a:cubicBezTo>
                  <a:cubicBezTo>
                    <a:pt x="842" y="27190"/>
                    <a:pt x="1700" y="27106"/>
                    <a:pt x="2564" y="27106"/>
                  </a:cubicBezTo>
                  <a:cubicBezTo>
                    <a:pt x="4389" y="27106"/>
                    <a:pt x="6242" y="27481"/>
                    <a:pt x="8033" y="27634"/>
                  </a:cubicBezTo>
                  <a:cubicBezTo>
                    <a:pt x="9093" y="27725"/>
                    <a:pt x="10168" y="27773"/>
                    <a:pt x="11249" y="27773"/>
                  </a:cubicBezTo>
                  <a:cubicBezTo>
                    <a:pt x="15764" y="27773"/>
                    <a:pt x="20383" y="26935"/>
                    <a:pt x="24435" y="24837"/>
                  </a:cubicBezTo>
                  <a:cubicBezTo>
                    <a:pt x="29253" y="22341"/>
                    <a:pt x="34835" y="17709"/>
                    <a:pt x="36807" y="12548"/>
                  </a:cubicBezTo>
                  <a:cubicBezTo>
                    <a:pt x="36807" y="12536"/>
                    <a:pt x="36819" y="12526"/>
                    <a:pt x="36819" y="12515"/>
                  </a:cubicBezTo>
                  <a:cubicBezTo>
                    <a:pt x="36893" y="12324"/>
                    <a:pt x="36957" y="12131"/>
                    <a:pt x="37021" y="11940"/>
                  </a:cubicBezTo>
                  <a:cubicBezTo>
                    <a:pt x="37203" y="11373"/>
                    <a:pt x="37352" y="10808"/>
                    <a:pt x="37470" y="10243"/>
                  </a:cubicBezTo>
                  <a:cubicBezTo>
                    <a:pt x="38429" y="9751"/>
                    <a:pt x="39251" y="9208"/>
                    <a:pt x="39903" y="8696"/>
                  </a:cubicBezTo>
                  <a:cubicBezTo>
                    <a:pt x="42591" y="6541"/>
                    <a:pt x="45024" y="3382"/>
                    <a:pt x="44693" y="10"/>
                  </a:cubicBezTo>
                  <a:cubicBezTo>
                    <a:pt x="44636" y="6"/>
                    <a:pt x="44587" y="5"/>
                    <a:pt x="44534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550;p36">
              <a:extLst>
                <a:ext uri="{FF2B5EF4-FFF2-40B4-BE49-F238E27FC236}">
                  <a16:creationId xmlns:a16="http://schemas.microsoft.com/office/drawing/2014/main" id="{70F88F6E-DFA8-2E00-5B2E-54CE7E734760}"/>
                </a:ext>
              </a:extLst>
            </p:cNvPr>
            <p:cNvSpPr/>
            <p:nvPr/>
          </p:nvSpPr>
          <p:spPr>
            <a:xfrm>
              <a:off x="5899600" y="2655250"/>
              <a:ext cx="162625" cy="97275"/>
            </a:xfrm>
            <a:custGeom>
              <a:avLst/>
              <a:gdLst/>
              <a:ahLst/>
              <a:cxnLst/>
              <a:rect l="l" t="t" r="r" b="b"/>
              <a:pathLst>
                <a:path w="6505" h="3891" extrusionOk="0">
                  <a:moveTo>
                    <a:pt x="2632" y="1"/>
                  </a:moveTo>
                  <a:cubicBezTo>
                    <a:pt x="1771" y="1"/>
                    <a:pt x="1031" y="287"/>
                    <a:pt x="626" y="1183"/>
                  </a:cubicBezTo>
                  <a:cubicBezTo>
                    <a:pt x="1" y="2566"/>
                    <a:pt x="719" y="3890"/>
                    <a:pt x="2203" y="3890"/>
                  </a:cubicBezTo>
                  <a:cubicBezTo>
                    <a:pt x="2210" y="3890"/>
                    <a:pt x="2217" y="3890"/>
                    <a:pt x="2225" y="3890"/>
                  </a:cubicBezTo>
                  <a:cubicBezTo>
                    <a:pt x="3250" y="3881"/>
                    <a:pt x="4214" y="3367"/>
                    <a:pt x="4987" y="2694"/>
                  </a:cubicBezTo>
                  <a:cubicBezTo>
                    <a:pt x="5593" y="2163"/>
                    <a:pt x="6109" y="1528"/>
                    <a:pt x="6505" y="823"/>
                  </a:cubicBezTo>
                  <a:cubicBezTo>
                    <a:pt x="5411" y="615"/>
                    <a:pt x="3893" y="1"/>
                    <a:pt x="2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551;p36">
              <a:extLst>
                <a:ext uri="{FF2B5EF4-FFF2-40B4-BE49-F238E27FC236}">
                  <a16:creationId xmlns:a16="http://schemas.microsoft.com/office/drawing/2014/main" id="{17863245-ECD5-C5F8-C904-206792827364}"/>
                </a:ext>
              </a:extLst>
            </p:cNvPr>
            <p:cNvSpPr/>
            <p:nvPr/>
          </p:nvSpPr>
          <p:spPr>
            <a:xfrm>
              <a:off x="5776525" y="2681100"/>
              <a:ext cx="73250" cy="53375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376" y="1"/>
                  </a:moveTo>
                  <a:cubicBezTo>
                    <a:pt x="3" y="1"/>
                    <a:pt x="0" y="2134"/>
                    <a:pt x="1376" y="2134"/>
                  </a:cubicBezTo>
                  <a:lnTo>
                    <a:pt x="1555" y="2134"/>
                  </a:lnTo>
                  <a:cubicBezTo>
                    <a:pt x="2928" y="2134"/>
                    <a:pt x="292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552;p36">
              <a:extLst>
                <a:ext uri="{FF2B5EF4-FFF2-40B4-BE49-F238E27FC236}">
                  <a16:creationId xmlns:a16="http://schemas.microsoft.com/office/drawing/2014/main" id="{50380A11-7017-BEE2-C1C0-7D45A0EB29B8}"/>
                </a:ext>
              </a:extLst>
            </p:cNvPr>
            <p:cNvSpPr/>
            <p:nvPr/>
          </p:nvSpPr>
          <p:spPr>
            <a:xfrm>
              <a:off x="4266525" y="3184150"/>
              <a:ext cx="334400" cy="191125"/>
            </a:xfrm>
            <a:custGeom>
              <a:avLst/>
              <a:gdLst/>
              <a:ahLst/>
              <a:cxnLst/>
              <a:rect l="l" t="t" r="r" b="b"/>
              <a:pathLst>
                <a:path w="13376" h="7645" extrusionOk="0">
                  <a:moveTo>
                    <a:pt x="11057" y="0"/>
                  </a:moveTo>
                  <a:cubicBezTo>
                    <a:pt x="11015" y="0"/>
                    <a:pt x="10970" y="5"/>
                    <a:pt x="10924" y="16"/>
                  </a:cubicBezTo>
                  <a:cubicBezTo>
                    <a:pt x="8323" y="613"/>
                    <a:pt x="5769" y="1376"/>
                    <a:pt x="3286" y="2360"/>
                  </a:cubicBezTo>
                  <a:cubicBezTo>
                    <a:pt x="2317" y="2744"/>
                    <a:pt x="1" y="3199"/>
                    <a:pt x="301" y="4676"/>
                  </a:cubicBezTo>
                  <a:cubicBezTo>
                    <a:pt x="504" y="5675"/>
                    <a:pt x="1577" y="5854"/>
                    <a:pt x="2554" y="5854"/>
                  </a:cubicBezTo>
                  <a:cubicBezTo>
                    <a:pt x="2984" y="5854"/>
                    <a:pt x="3396" y="5819"/>
                    <a:pt x="3706" y="5805"/>
                  </a:cubicBezTo>
                  <a:cubicBezTo>
                    <a:pt x="5295" y="5730"/>
                    <a:pt x="6852" y="5468"/>
                    <a:pt x="8379" y="5077"/>
                  </a:cubicBezTo>
                  <a:lnTo>
                    <a:pt x="8379" y="5077"/>
                  </a:lnTo>
                  <a:cubicBezTo>
                    <a:pt x="8239" y="5199"/>
                    <a:pt x="8096" y="5317"/>
                    <a:pt x="7965" y="5445"/>
                  </a:cubicBezTo>
                  <a:cubicBezTo>
                    <a:pt x="7460" y="5935"/>
                    <a:pt x="7164" y="6693"/>
                    <a:pt x="7720" y="7270"/>
                  </a:cubicBezTo>
                  <a:cubicBezTo>
                    <a:pt x="7989" y="7549"/>
                    <a:pt x="8352" y="7644"/>
                    <a:pt x="8726" y="7644"/>
                  </a:cubicBezTo>
                  <a:cubicBezTo>
                    <a:pt x="9050" y="7644"/>
                    <a:pt x="9383" y="7573"/>
                    <a:pt x="9671" y="7487"/>
                  </a:cubicBezTo>
                  <a:cubicBezTo>
                    <a:pt x="10784" y="7156"/>
                    <a:pt x="11854" y="6663"/>
                    <a:pt x="12866" y="6098"/>
                  </a:cubicBezTo>
                  <a:cubicBezTo>
                    <a:pt x="13376" y="5814"/>
                    <a:pt x="13065" y="5106"/>
                    <a:pt x="12590" y="5106"/>
                  </a:cubicBezTo>
                  <a:cubicBezTo>
                    <a:pt x="12507" y="5106"/>
                    <a:pt x="12418" y="5128"/>
                    <a:pt x="12328" y="5178"/>
                  </a:cubicBezTo>
                  <a:cubicBezTo>
                    <a:pt x="11717" y="5518"/>
                    <a:pt x="11093" y="5832"/>
                    <a:pt x="10442" y="6088"/>
                  </a:cubicBezTo>
                  <a:cubicBezTo>
                    <a:pt x="10216" y="6177"/>
                    <a:pt x="9312" y="6626"/>
                    <a:pt x="8898" y="6626"/>
                  </a:cubicBezTo>
                  <a:cubicBezTo>
                    <a:pt x="8825" y="6626"/>
                    <a:pt x="8767" y="6612"/>
                    <a:pt x="8731" y="6580"/>
                  </a:cubicBezTo>
                  <a:cubicBezTo>
                    <a:pt x="8353" y="6239"/>
                    <a:pt x="9828" y="5321"/>
                    <a:pt x="10028" y="5165"/>
                  </a:cubicBezTo>
                  <a:cubicBezTo>
                    <a:pt x="10587" y="4729"/>
                    <a:pt x="11145" y="4292"/>
                    <a:pt x="11704" y="3856"/>
                  </a:cubicBezTo>
                  <a:cubicBezTo>
                    <a:pt x="12134" y="3521"/>
                    <a:pt x="11743" y="2979"/>
                    <a:pt x="11296" y="2979"/>
                  </a:cubicBezTo>
                  <a:cubicBezTo>
                    <a:pt x="11180" y="2979"/>
                    <a:pt x="11060" y="3015"/>
                    <a:pt x="10950" y="3102"/>
                  </a:cubicBezTo>
                  <a:cubicBezTo>
                    <a:pt x="10899" y="3142"/>
                    <a:pt x="10845" y="3181"/>
                    <a:pt x="10793" y="3219"/>
                  </a:cubicBezTo>
                  <a:cubicBezTo>
                    <a:pt x="9398" y="3739"/>
                    <a:pt x="7985" y="4164"/>
                    <a:pt x="6518" y="4424"/>
                  </a:cubicBezTo>
                  <a:cubicBezTo>
                    <a:pt x="5588" y="4590"/>
                    <a:pt x="4649" y="4693"/>
                    <a:pt x="3706" y="4738"/>
                  </a:cubicBezTo>
                  <a:cubicBezTo>
                    <a:pt x="3358" y="4754"/>
                    <a:pt x="3008" y="4762"/>
                    <a:pt x="2659" y="4762"/>
                  </a:cubicBezTo>
                  <a:cubicBezTo>
                    <a:pt x="2512" y="4762"/>
                    <a:pt x="2366" y="4761"/>
                    <a:pt x="2219" y="4758"/>
                  </a:cubicBezTo>
                  <a:cubicBezTo>
                    <a:pt x="1476" y="4316"/>
                    <a:pt x="1499" y="4038"/>
                    <a:pt x="2291" y="3921"/>
                  </a:cubicBezTo>
                  <a:cubicBezTo>
                    <a:pt x="3138" y="3106"/>
                    <a:pt x="5534" y="2644"/>
                    <a:pt x="6649" y="2285"/>
                  </a:cubicBezTo>
                  <a:cubicBezTo>
                    <a:pt x="8150" y="1800"/>
                    <a:pt x="9670" y="1398"/>
                    <a:pt x="11207" y="1044"/>
                  </a:cubicBezTo>
                  <a:cubicBezTo>
                    <a:pt x="11831" y="902"/>
                    <a:pt x="11628" y="0"/>
                    <a:pt x="11057" y="0"/>
                  </a:cubicBezTo>
                  <a:close/>
                </a:path>
              </a:pathLst>
            </a:custGeom>
            <a:solidFill>
              <a:srgbClr val="1F1F1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553;p36">
              <a:extLst>
                <a:ext uri="{FF2B5EF4-FFF2-40B4-BE49-F238E27FC236}">
                  <a16:creationId xmlns:a16="http://schemas.microsoft.com/office/drawing/2014/main" id="{F606D531-BDFC-C116-209F-685989856952}"/>
                </a:ext>
              </a:extLst>
            </p:cNvPr>
            <p:cNvSpPr/>
            <p:nvPr/>
          </p:nvSpPr>
          <p:spPr>
            <a:xfrm>
              <a:off x="4792625" y="3379950"/>
              <a:ext cx="421425" cy="192400"/>
            </a:xfrm>
            <a:custGeom>
              <a:avLst/>
              <a:gdLst/>
              <a:ahLst/>
              <a:cxnLst/>
              <a:rect l="l" t="t" r="r" b="b"/>
              <a:pathLst>
                <a:path w="16857" h="7696" extrusionOk="0">
                  <a:moveTo>
                    <a:pt x="16036" y="1"/>
                  </a:moveTo>
                  <a:cubicBezTo>
                    <a:pt x="15979" y="1"/>
                    <a:pt x="15919" y="10"/>
                    <a:pt x="15857" y="30"/>
                  </a:cubicBezTo>
                  <a:cubicBezTo>
                    <a:pt x="11902" y="1301"/>
                    <a:pt x="7945" y="2572"/>
                    <a:pt x="3990" y="3843"/>
                  </a:cubicBezTo>
                  <a:cubicBezTo>
                    <a:pt x="3711" y="3554"/>
                    <a:pt x="3334" y="3361"/>
                    <a:pt x="2876" y="3357"/>
                  </a:cubicBezTo>
                  <a:cubicBezTo>
                    <a:pt x="2874" y="3357"/>
                    <a:pt x="2872" y="3357"/>
                    <a:pt x="2870" y="3357"/>
                  </a:cubicBezTo>
                  <a:cubicBezTo>
                    <a:pt x="2198" y="3357"/>
                    <a:pt x="2046" y="4408"/>
                    <a:pt x="2730" y="4414"/>
                  </a:cubicBezTo>
                  <a:cubicBezTo>
                    <a:pt x="2772" y="4414"/>
                    <a:pt x="2799" y="4428"/>
                    <a:pt x="2837" y="4433"/>
                  </a:cubicBezTo>
                  <a:cubicBezTo>
                    <a:pt x="2112" y="4791"/>
                    <a:pt x="1387" y="5150"/>
                    <a:pt x="663" y="5509"/>
                  </a:cubicBezTo>
                  <a:cubicBezTo>
                    <a:pt x="132" y="5773"/>
                    <a:pt x="365" y="6554"/>
                    <a:pt x="840" y="6554"/>
                  </a:cubicBezTo>
                  <a:cubicBezTo>
                    <a:pt x="911" y="6554"/>
                    <a:pt x="989" y="6536"/>
                    <a:pt x="1070" y="6496"/>
                  </a:cubicBezTo>
                  <a:cubicBezTo>
                    <a:pt x="1842" y="6113"/>
                    <a:pt x="2612" y="5731"/>
                    <a:pt x="3383" y="5350"/>
                  </a:cubicBezTo>
                  <a:lnTo>
                    <a:pt x="3383" y="5350"/>
                  </a:lnTo>
                  <a:cubicBezTo>
                    <a:pt x="3301" y="5637"/>
                    <a:pt x="3116" y="5922"/>
                    <a:pt x="2887" y="6089"/>
                  </a:cubicBezTo>
                  <a:cubicBezTo>
                    <a:pt x="2260" y="6549"/>
                    <a:pt x="1415" y="6581"/>
                    <a:pt x="669" y="6635"/>
                  </a:cubicBezTo>
                  <a:cubicBezTo>
                    <a:pt x="0" y="6684"/>
                    <a:pt x="119" y="7695"/>
                    <a:pt x="763" y="7695"/>
                  </a:cubicBezTo>
                  <a:cubicBezTo>
                    <a:pt x="778" y="7695"/>
                    <a:pt x="794" y="7695"/>
                    <a:pt x="809" y="7693"/>
                  </a:cubicBezTo>
                  <a:cubicBezTo>
                    <a:pt x="2155" y="7594"/>
                    <a:pt x="3740" y="7328"/>
                    <a:pt x="4358" y="5944"/>
                  </a:cubicBezTo>
                  <a:cubicBezTo>
                    <a:pt x="4519" y="5583"/>
                    <a:pt x="4543" y="5183"/>
                    <a:pt x="4473" y="4805"/>
                  </a:cubicBezTo>
                  <a:cubicBezTo>
                    <a:pt x="8404" y="3543"/>
                    <a:pt x="12335" y="2279"/>
                    <a:pt x="16266" y="1016"/>
                  </a:cubicBezTo>
                  <a:cubicBezTo>
                    <a:pt x="16856" y="825"/>
                    <a:pt x="16577" y="1"/>
                    <a:pt x="16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554;p36">
              <a:extLst>
                <a:ext uri="{FF2B5EF4-FFF2-40B4-BE49-F238E27FC236}">
                  <a16:creationId xmlns:a16="http://schemas.microsoft.com/office/drawing/2014/main" id="{BC7DC43C-44DA-74E9-694B-43F9B157EA18}"/>
                </a:ext>
              </a:extLst>
            </p:cNvPr>
            <p:cNvSpPr/>
            <p:nvPr/>
          </p:nvSpPr>
          <p:spPr>
            <a:xfrm>
              <a:off x="5014000" y="3368125"/>
              <a:ext cx="320075" cy="115750"/>
            </a:xfrm>
            <a:custGeom>
              <a:avLst/>
              <a:gdLst/>
              <a:ahLst/>
              <a:cxnLst/>
              <a:rect l="l" t="t" r="r" b="b"/>
              <a:pathLst>
                <a:path w="12803" h="4630" extrusionOk="0">
                  <a:moveTo>
                    <a:pt x="8344" y="0"/>
                  </a:moveTo>
                  <a:cubicBezTo>
                    <a:pt x="4572" y="0"/>
                    <a:pt x="1" y="608"/>
                    <a:pt x="249" y="3361"/>
                  </a:cubicBezTo>
                  <a:cubicBezTo>
                    <a:pt x="314" y="4087"/>
                    <a:pt x="1074" y="4591"/>
                    <a:pt x="1803" y="4627"/>
                  </a:cubicBezTo>
                  <a:cubicBezTo>
                    <a:pt x="1843" y="4629"/>
                    <a:pt x="1882" y="4629"/>
                    <a:pt x="1921" y="4629"/>
                  </a:cubicBezTo>
                  <a:cubicBezTo>
                    <a:pt x="2606" y="4629"/>
                    <a:pt x="3264" y="4339"/>
                    <a:pt x="3891" y="4053"/>
                  </a:cubicBezTo>
                  <a:cubicBezTo>
                    <a:pt x="5895" y="3143"/>
                    <a:pt x="7721" y="2164"/>
                    <a:pt x="9661" y="1357"/>
                  </a:cubicBezTo>
                  <a:cubicBezTo>
                    <a:pt x="10664" y="940"/>
                    <a:pt x="11698" y="569"/>
                    <a:pt x="12802" y="279"/>
                  </a:cubicBezTo>
                  <a:cubicBezTo>
                    <a:pt x="12071" y="167"/>
                    <a:pt x="10317" y="0"/>
                    <a:pt x="8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555;p36">
              <a:extLst>
                <a:ext uri="{FF2B5EF4-FFF2-40B4-BE49-F238E27FC236}">
                  <a16:creationId xmlns:a16="http://schemas.microsoft.com/office/drawing/2014/main" id="{A12879FC-8C15-C4AE-5D28-E63F0279B089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556;p36">
              <a:extLst>
                <a:ext uri="{FF2B5EF4-FFF2-40B4-BE49-F238E27FC236}">
                  <a16:creationId xmlns:a16="http://schemas.microsoft.com/office/drawing/2014/main" id="{AB1539D5-0779-3F7E-F84A-70ACA9B10424}"/>
                </a:ext>
              </a:extLst>
            </p:cNvPr>
            <p:cNvSpPr/>
            <p:nvPr/>
          </p:nvSpPr>
          <p:spPr>
            <a:xfrm>
              <a:off x="5099800" y="2827650"/>
              <a:ext cx="990650" cy="1646925"/>
            </a:xfrm>
            <a:custGeom>
              <a:avLst/>
              <a:gdLst/>
              <a:ahLst/>
              <a:cxnLst/>
              <a:rect l="l" t="t" r="r" b="b"/>
              <a:pathLst>
                <a:path w="39626" h="65877" extrusionOk="0">
                  <a:moveTo>
                    <a:pt x="561" y="12598"/>
                  </a:moveTo>
                  <a:cubicBezTo>
                    <a:pt x="2541" y="8161"/>
                    <a:pt x="8937" y="0"/>
                    <a:pt x="14553" y="113"/>
                  </a:cubicBezTo>
                  <a:cubicBezTo>
                    <a:pt x="19220" y="206"/>
                    <a:pt x="20907" y="8099"/>
                    <a:pt x="24303" y="10397"/>
                  </a:cubicBezTo>
                  <a:cubicBezTo>
                    <a:pt x="28245" y="13064"/>
                    <a:pt x="32967" y="14814"/>
                    <a:pt x="35939" y="18532"/>
                  </a:cubicBezTo>
                  <a:cubicBezTo>
                    <a:pt x="39009" y="22369"/>
                    <a:pt x="39625" y="27659"/>
                    <a:pt x="39090" y="32543"/>
                  </a:cubicBezTo>
                  <a:cubicBezTo>
                    <a:pt x="38556" y="37429"/>
                    <a:pt x="37007" y="42144"/>
                    <a:pt x="36213" y="46994"/>
                  </a:cubicBezTo>
                  <a:cubicBezTo>
                    <a:pt x="35188" y="53251"/>
                    <a:pt x="35440" y="59716"/>
                    <a:pt x="36948" y="65876"/>
                  </a:cubicBezTo>
                  <a:cubicBezTo>
                    <a:pt x="32222" y="64322"/>
                    <a:pt x="28869" y="59927"/>
                    <a:pt x="27288" y="55211"/>
                  </a:cubicBezTo>
                  <a:cubicBezTo>
                    <a:pt x="25706" y="50494"/>
                    <a:pt x="25623" y="45424"/>
                    <a:pt x="25555" y="40449"/>
                  </a:cubicBezTo>
                  <a:lnTo>
                    <a:pt x="18412" y="51773"/>
                  </a:lnTo>
                  <a:cubicBezTo>
                    <a:pt x="16661" y="43956"/>
                    <a:pt x="18040" y="35482"/>
                    <a:pt x="22181" y="28622"/>
                  </a:cubicBezTo>
                  <a:cubicBezTo>
                    <a:pt x="18867" y="32753"/>
                    <a:pt x="15554" y="36884"/>
                    <a:pt x="12240" y="41014"/>
                  </a:cubicBezTo>
                  <a:cubicBezTo>
                    <a:pt x="12555" y="35603"/>
                    <a:pt x="13702" y="30240"/>
                    <a:pt x="15629" y="25173"/>
                  </a:cubicBezTo>
                  <a:cubicBezTo>
                    <a:pt x="13885" y="29108"/>
                    <a:pt x="11106" y="32579"/>
                    <a:pt x="7648" y="35143"/>
                  </a:cubicBezTo>
                  <a:cubicBezTo>
                    <a:pt x="7505" y="30323"/>
                    <a:pt x="9308" y="25473"/>
                    <a:pt x="12564" y="21918"/>
                  </a:cubicBezTo>
                  <a:cubicBezTo>
                    <a:pt x="11167" y="22026"/>
                    <a:pt x="10150" y="23277"/>
                    <a:pt x="9487" y="24510"/>
                  </a:cubicBezTo>
                  <a:cubicBezTo>
                    <a:pt x="8822" y="25744"/>
                    <a:pt x="8282" y="27128"/>
                    <a:pt x="7150" y="27954"/>
                  </a:cubicBezTo>
                  <a:cubicBezTo>
                    <a:pt x="6017" y="28779"/>
                    <a:pt x="4040" y="28615"/>
                    <a:pt x="3616" y="27281"/>
                  </a:cubicBezTo>
                  <a:cubicBezTo>
                    <a:pt x="3317" y="26339"/>
                    <a:pt x="3915" y="25371"/>
                    <a:pt x="4485" y="24565"/>
                  </a:cubicBezTo>
                  <a:cubicBezTo>
                    <a:pt x="6016" y="22395"/>
                    <a:pt x="7547" y="20226"/>
                    <a:pt x="9078" y="18055"/>
                  </a:cubicBezTo>
                  <a:cubicBezTo>
                    <a:pt x="8132" y="20630"/>
                    <a:pt x="5652" y="22569"/>
                    <a:pt x="2926" y="22867"/>
                  </a:cubicBezTo>
                  <a:cubicBezTo>
                    <a:pt x="3529" y="19106"/>
                    <a:pt x="4968" y="15480"/>
                    <a:pt x="7110" y="12329"/>
                  </a:cubicBezTo>
                  <a:cubicBezTo>
                    <a:pt x="6377" y="13794"/>
                    <a:pt x="5554" y="15352"/>
                    <a:pt x="4102" y="16111"/>
                  </a:cubicBezTo>
                  <a:cubicBezTo>
                    <a:pt x="2649" y="16870"/>
                    <a:pt x="416" y="16295"/>
                    <a:pt x="128" y="14682"/>
                  </a:cubicBezTo>
                  <a:cubicBezTo>
                    <a:pt x="0" y="13971"/>
                    <a:pt x="268" y="13255"/>
                    <a:pt x="561" y="12598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B00389-7188-6CF3-164C-9E2E953F7211}"/>
              </a:ext>
            </a:extLst>
          </p:cNvPr>
          <p:cNvCxnSpPr/>
          <p:nvPr/>
        </p:nvCxnSpPr>
        <p:spPr>
          <a:xfrm>
            <a:off x="648331" y="843558"/>
            <a:ext cx="0" cy="3600400"/>
          </a:xfrm>
          <a:prstGeom prst="line">
            <a:avLst/>
          </a:prstGeom>
          <a:ln w="38100">
            <a:solidFill>
              <a:srgbClr val="EEB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068;p34">
            <a:extLst>
              <a:ext uri="{FF2B5EF4-FFF2-40B4-BE49-F238E27FC236}">
                <a16:creationId xmlns:a16="http://schemas.microsoft.com/office/drawing/2014/main" id="{E34BF82F-E89E-8A21-D494-F7AD7D790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2992" y="654193"/>
            <a:ext cx="6949368" cy="837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6"/>
                </a:solidFill>
              </a:rPr>
              <a:t>Table of Content</a:t>
            </a:r>
            <a:endParaRPr sz="4000" dirty="0">
              <a:solidFill>
                <a:schemeClr val="accent6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5DA43A-F328-378D-19B6-E4BF968DAE85}"/>
              </a:ext>
            </a:extLst>
          </p:cNvPr>
          <p:cNvGrpSpPr/>
          <p:nvPr/>
        </p:nvGrpSpPr>
        <p:grpSpPr>
          <a:xfrm>
            <a:off x="5493468" y="68555"/>
            <a:ext cx="3960440" cy="433153"/>
            <a:chOff x="5493468" y="68555"/>
            <a:chExt cx="3960440" cy="43315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80D94C-5433-4D18-4E5F-66B9D15186C9}"/>
                </a:ext>
              </a:extLst>
            </p:cNvPr>
            <p:cNvSpPr txBox="1"/>
            <p:nvPr/>
          </p:nvSpPr>
          <p:spPr>
            <a:xfrm>
              <a:off x="7476298" y="70821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BDDAE9"/>
                  </a:solidFill>
                  <a:latin typeface="Aclonica"/>
                  <a:sym typeface="Aclonica"/>
                </a:rPr>
                <a:t>C</a:t>
              </a: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BDDAE9"/>
                  </a:solidFill>
                  <a:effectLst/>
                  <a:uLnTx/>
                  <a:uFillTx/>
                  <a:latin typeface="Aclonica"/>
                  <a:sym typeface="Aclonica"/>
                </a:rPr>
                <a:t>ahya Aditya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BDDAE9"/>
                  </a:solidFill>
                  <a:effectLst/>
                  <a:uLnTx/>
                  <a:uFillTx/>
                  <a:latin typeface="Aclonica"/>
                  <a:sym typeface="Aclonica"/>
                </a:rPr>
                <a:t>Dibimbing Batch 16</a:t>
              </a:r>
              <a:endParaRPr lang="id-ID" sz="1100" dirty="0">
                <a:solidFill>
                  <a:srgbClr val="BDDAE9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8F052E-9844-0949-51C3-28BACFEF5FC7}"/>
                </a:ext>
              </a:extLst>
            </p:cNvPr>
            <p:cNvSpPr txBox="1"/>
            <p:nvPr/>
          </p:nvSpPr>
          <p:spPr>
            <a:xfrm>
              <a:off x="5493468" y="68555"/>
              <a:ext cx="19776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100" dirty="0">
                  <a:solidFill>
                    <a:srgbClr val="BDDAE9"/>
                  </a:solidFill>
                  <a:latin typeface="Aclonica"/>
                  <a:sym typeface="Aclonica"/>
                </a:rPr>
                <a:t>Tour &amp; Travel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id-ID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BDDAE9"/>
                  </a:solidFill>
                  <a:effectLst/>
                  <a:uLnTx/>
                  <a:uFillTx/>
                  <a:latin typeface="Aclonica"/>
                  <a:sym typeface="Aclonica"/>
                </a:rPr>
                <a:t>Customer Churn</a:t>
              </a:r>
              <a:endParaRPr lang="id-ID" sz="1100" dirty="0">
                <a:solidFill>
                  <a:srgbClr val="BDDAE9"/>
                </a:solidFill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1BCBEBE-D36B-EC13-2F50-C3F2C3D9290D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05" y="92959"/>
              <a:ext cx="0" cy="386349"/>
            </a:xfrm>
            <a:prstGeom prst="line">
              <a:avLst/>
            </a:prstGeom>
            <a:ln w="28575">
              <a:solidFill>
                <a:srgbClr val="BDDA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Google Shape;2068;p34">
            <a:extLst>
              <a:ext uri="{FF2B5EF4-FFF2-40B4-BE49-F238E27FC236}">
                <a16:creationId xmlns:a16="http://schemas.microsoft.com/office/drawing/2014/main" id="{E34BF82F-E89E-8A21-D494-F7AD7D79014C}"/>
              </a:ext>
            </a:extLst>
          </p:cNvPr>
          <p:cNvSpPr txBox="1">
            <a:spLocks/>
          </p:cNvSpPr>
          <p:nvPr/>
        </p:nvSpPr>
        <p:spPr>
          <a:xfrm>
            <a:off x="854788" y="1852123"/>
            <a:ext cx="2053093" cy="735838"/>
          </a:xfrm>
          <a:prstGeom prst="rect">
            <a:avLst/>
          </a:prstGeom>
          <a:noFill/>
          <a:ln w="38100">
            <a:solidFill>
              <a:srgbClr val="EEBF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pPr algn="ctr"/>
            <a:r>
              <a:rPr lang="id-ID" sz="2000" dirty="0">
                <a:solidFill>
                  <a:schemeClr val="accent6"/>
                </a:solidFill>
              </a:rPr>
              <a:t>Data </a:t>
            </a:r>
            <a:br>
              <a:rPr lang="id-ID" sz="2000" dirty="0">
                <a:solidFill>
                  <a:schemeClr val="accent6"/>
                </a:solidFill>
              </a:rPr>
            </a:br>
            <a:r>
              <a:rPr lang="id-ID" sz="2000" dirty="0">
                <a:solidFill>
                  <a:schemeClr val="accent6"/>
                </a:solidFill>
              </a:rPr>
              <a:t>Preparation</a:t>
            </a:r>
          </a:p>
        </p:txBody>
      </p:sp>
      <p:sp>
        <p:nvSpPr>
          <p:cNvPr id="28" name="Google Shape;2068;p34">
            <a:extLst>
              <a:ext uri="{FF2B5EF4-FFF2-40B4-BE49-F238E27FC236}">
                <a16:creationId xmlns:a16="http://schemas.microsoft.com/office/drawing/2014/main" id="{E34BF82F-E89E-8A21-D494-F7AD7D79014C}"/>
              </a:ext>
            </a:extLst>
          </p:cNvPr>
          <p:cNvSpPr txBox="1">
            <a:spLocks/>
          </p:cNvSpPr>
          <p:nvPr/>
        </p:nvSpPr>
        <p:spPr>
          <a:xfrm>
            <a:off x="3923928" y="1854313"/>
            <a:ext cx="2066365" cy="733648"/>
          </a:xfrm>
          <a:prstGeom prst="rect">
            <a:avLst/>
          </a:prstGeom>
          <a:noFill/>
          <a:ln w="38100">
            <a:solidFill>
              <a:srgbClr val="EEBF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pPr algn="ctr"/>
            <a:r>
              <a:rPr lang="en-US" sz="2000" dirty="0">
                <a:solidFill>
                  <a:schemeClr val="accent6"/>
                </a:solidFill>
              </a:rPr>
              <a:t>Exploration Data</a:t>
            </a:r>
            <a:endParaRPr lang="id-ID" sz="2000" dirty="0">
              <a:solidFill>
                <a:schemeClr val="accent6"/>
              </a:solidFill>
            </a:endParaRPr>
          </a:p>
        </p:txBody>
      </p:sp>
      <p:sp>
        <p:nvSpPr>
          <p:cNvPr id="29" name="Google Shape;2068;p34">
            <a:extLst>
              <a:ext uri="{FF2B5EF4-FFF2-40B4-BE49-F238E27FC236}">
                <a16:creationId xmlns:a16="http://schemas.microsoft.com/office/drawing/2014/main" id="{E34BF82F-E89E-8A21-D494-F7AD7D79014C}"/>
              </a:ext>
            </a:extLst>
          </p:cNvPr>
          <p:cNvSpPr txBox="1">
            <a:spLocks/>
          </p:cNvSpPr>
          <p:nvPr/>
        </p:nvSpPr>
        <p:spPr>
          <a:xfrm>
            <a:off x="1354917" y="3298530"/>
            <a:ext cx="2966964" cy="780149"/>
          </a:xfrm>
          <a:prstGeom prst="rect">
            <a:avLst/>
          </a:prstGeom>
          <a:noFill/>
          <a:ln w="38100">
            <a:solidFill>
              <a:srgbClr val="EEBF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pPr algn="ctr"/>
            <a:r>
              <a:rPr lang="en-US" sz="2000" dirty="0">
                <a:solidFill>
                  <a:schemeClr val="accent6"/>
                </a:solidFill>
              </a:rPr>
              <a:t>Machine Learning Model</a:t>
            </a:r>
            <a:endParaRPr lang="id-ID" sz="2000" dirty="0">
              <a:solidFill>
                <a:schemeClr val="accent6"/>
              </a:solidFill>
            </a:endParaRPr>
          </a:p>
        </p:txBody>
      </p:sp>
      <p:sp>
        <p:nvSpPr>
          <p:cNvPr id="30" name="Google Shape;2068;p34">
            <a:extLst>
              <a:ext uri="{FF2B5EF4-FFF2-40B4-BE49-F238E27FC236}">
                <a16:creationId xmlns:a16="http://schemas.microsoft.com/office/drawing/2014/main" id="{E34BF82F-E89E-8A21-D494-F7AD7D79014C}"/>
              </a:ext>
            </a:extLst>
          </p:cNvPr>
          <p:cNvSpPr txBox="1">
            <a:spLocks/>
          </p:cNvSpPr>
          <p:nvPr/>
        </p:nvSpPr>
        <p:spPr>
          <a:xfrm>
            <a:off x="5638177" y="3298530"/>
            <a:ext cx="2826926" cy="750907"/>
          </a:xfrm>
          <a:prstGeom prst="rect">
            <a:avLst/>
          </a:prstGeom>
          <a:noFill/>
          <a:ln w="38100">
            <a:solidFill>
              <a:srgbClr val="EEBF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pPr algn="ctr"/>
            <a:r>
              <a:rPr lang="en-US" sz="2000" dirty="0">
                <a:solidFill>
                  <a:schemeClr val="accent6"/>
                </a:solidFill>
              </a:rPr>
              <a:t>Conclusion Recommendation</a:t>
            </a:r>
            <a:endParaRPr lang="id-ID" sz="2000" dirty="0">
              <a:solidFill>
                <a:schemeClr val="accent6"/>
              </a:solidFill>
            </a:endParaRPr>
          </a:p>
        </p:txBody>
      </p:sp>
      <p:sp>
        <p:nvSpPr>
          <p:cNvPr id="35" name="Google Shape;2133;p35"/>
          <p:cNvSpPr txBox="1">
            <a:spLocks/>
          </p:cNvSpPr>
          <p:nvPr/>
        </p:nvSpPr>
        <p:spPr>
          <a:xfrm>
            <a:off x="1533518" y="1391167"/>
            <a:ext cx="472674" cy="5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pPr algn="r"/>
            <a:r>
              <a:rPr lang="en-US" sz="2800" dirty="0">
                <a:ln w="19050">
                  <a:solidFill>
                    <a:schemeClr val="accent6"/>
                  </a:solidFill>
                </a:ln>
                <a:solidFill>
                  <a:srgbClr val="EEBF50"/>
                </a:solidFill>
              </a:rPr>
              <a:t>1</a:t>
            </a:r>
            <a:endParaRPr lang="id-ID" sz="2800" dirty="0">
              <a:ln w="19050">
                <a:solidFill>
                  <a:schemeClr val="accent6"/>
                </a:solidFill>
              </a:ln>
              <a:solidFill>
                <a:srgbClr val="EEBF50"/>
              </a:solidFill>
            </a:endParaRPr>
          </a:p>
        </p:txBody>
      </p:sp>
      <p:sp>
        <p:nvSpPr>
          <p:cNvPr id="36" name="Google Shape;2133;p35"/>
          <p:cNvSpPr txBox="1">
            <a:spLocks/>
          </p:cNvSpPr>
          <p:nvPr/>
        </p:nvSpPr>
        <p:spPr>
          <a:xfrm>
            <a:off x="4688449" y="1391167"/>
            <a:ext cx="472674" cy="5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pPr algn="r"/>
            <a:r>
              <a:rPr lang="en-US" sz="2800" dirty="0">
                <a:ln w="19050">
                  <a:solidFill>
                    <a:schemeClr val="accent6"/>
                  </a:solidFill>
                </a:ln>
                <a:solidFill>
                  <a:srgbClr val="EEBF50"/>
                </a:solidFill>
              </a:rPr>
              <a:t>2</a:t>
            </a:r>
            <a:endParaRPr lang="id-ID" sz="2800" dirty="0">
              <a:ln w="19050">
                <a:solidFill>
                  <a:schemeClr val="accent6"/>
                </a:solidFill>
              </a:ln>
              <a:solidFill>
                <a:srgbClr val="EEBF50"/>
              </a:solidFill>
            </a:endParaRPr>
          </a:p>
        </p:txBody>
      </p:sp>
      <p:sp>
        <p:nvSpPr>
          <p:cNvPr id="37" name="Google Shape;2133;p35"/>
          <p:cNvSpPr txBox="1">
            <a:spLocks/>
          </p:cNvSpPr>
          <p:nvPr/>
        </p:nvSpPr>
        <p:spPr>
          <a:xfrm>
            <a:off x="2602062" y="2816546"/>
            <a:ext cx="472674" cy="5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pPr algn="r"/>
            <a:r>
              <a:rPr lang="en-US" sz="2800" dirty="0">
                <a:ln w="19050">
                  <a:solidFill>
                    <a:schemeClr val="accent6"/>
                  </a:solidFill>
                </a:ln>
                <a:solidFill>
                  <a:srgbClr val="EEBF50"/>
                </a:solidFill>
              </a:rPr>
              <a:t>3</a:t>
            </a:r>
            <a:endParaRPr lang="id-ID" sz="2800" dirty="0">
              <a:ln w="19050">
                <a:solidFill>
                  <a:schemeClr val="accent6"/>
                </a:solidFill>
              </a:ln>
              <a:solidFill>
                <a:srgbClr val="EEBF50"/>
              </a:solidFill>
            </a:endParaRPr>
          </a:p>
        </p:txBody>
      </p:sp>
      <p:sp>
        <p:nvSpPr>
          <p:cNvPr id="38" name="Google Shape;2133;p35"/>
          <p:cNvSpPr txBox="1">
            <a:spLocks/>
          </p:cNvSpPr>
          <p:nvPr/>
        </p:nvSpPr>
        <p:spPr>
          <a:xfrm>
            <a:off x="6815303" y="2780299"/>
            <a:ext cx="472674" cy="5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clonica"/>
              <a:buNone/>
              <a:defRPr sz="3500" b="0" i="0" u="none" strike="noStrike" cap="none">
                <a:solidFill>
                  <a:schemeClr val="lt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pPr algn="r"/>
            <a:r>
              <a:rPr lang="en-US" sz="2800" dirty="0">
                <a:ln w="19050">
                  <a:solidFill>
                    <a:schemeClr val="accent6"/>
                  </a:solidFill>
                </a:ln>
                <a:solidFill>
                  <a:srgbClr val="EEBF50"/>
                </a:solidFill>
              </a:rPr>
              <a:t>4</a:t>
            </a:r>
            <a:endParaRPr lang="id-ID" sz="2800" dirty="0">
              <a:ln w="19050">
                <a:solidFill>
                  <a:schemeClr val="accent6"/>
                </a:solidFill>
              </a:ln>
              <a:solidFill>
                <a:srgbClr val="EEB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84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apoli Tour Guide Newsletter by Slidesgo">
  <a:themeElements>
    <a:clrScheme name="Simple Light">
      <a:dk1>
        <a:srgbClr val="2A2A2A"/>
      </a:dk1>
      <a:lt1>
        <a:srgbClr val="335F75"/>
      </a:lt1>
      <a:dk2>
        <a:srgbClr val="BDDAE9"/>
      </a:dk2>
      <a:lt2>
        <a:srgbClr val="DD5757"/>
      </a:lt2>
      <a:accent1>
        <a:srgbClr val="EEBF50"/>
      </a:accent1>
      <a:accent2>
        <a:srgbClr val="938B73"/>
      </a:accent2>
      <a:accent3>
        <a:srgbClr val="1A8654"/>
      </a:accent3>
      <a:accent4>
        <a:srgbClr val="F4DDB1"/>
      </a:accent4>
      <a:accent5>
        <a:srgbClr val="B078FF"/>
      </a:accent5>
      <a:accent6>
        <a:srgbClr val="EFEFE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1000</Words>
  <Application>Microsoft Office PowerPoint</Application>
  <PresentationFormat>On-screen Show (16:9)</PresentationFormat>
  <Paragraphs>243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-apple-system</vt:lpstr>
      <vt:lpstr>Wingdings</vt:lpstr>
      <vt:lpstr>Arial</vt:lpstr>
      <vt:lpstr>Aclonica</vt:lpstr>
      <vt:lpstr>Actor</vt:lpstr>
      <vt:lpstr>Calibri</vt:lpstr>
      <vt:lpstr>Napoli Tour Guide Newsletter by Slidesgo</vt:lpstr>
      <vt:lpstr>Tour &amp; Travel Customer Churn</vt:lpstr>
      <vt:lpstr>Cahya Aditya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Science Project</vt:lpstr>
      <vt:lpstr>Table of Content</vt:lpstr>
      <vt:lpstr>PowerPoint Presentation</vt:lpstr>
      <vt:lpstr>Data  Preparation</vt:lpstr>
      <vt:lpstr>PowerPoint Presentation</vt:lpstr>
      <vt:lpstr>Dataset Info</vt:lpstr>
      <vt:lpstr>PowerPoint Presentation</vt:lpstr>
      <vt:lpstr>Exploration Data  </vt:lpstr>
      <vt:lpstr>Churn</vt:lpstr>
      <vt:lpstr>Age</vt:lpstr>
      <vt:lpstr>FrequentFlyer</vt:lpstr>
      <vt:lpstr>AnnualIncomeClass</vt:lpstr>
      <vt:lpstr>ServicesOpted</vt:lpstr>
      <vt:lpstr>AccountSyncedToSocialMedia</vt:lpstr>
      <vt:lpstr>BookedHotelOrNot</vt:lpstr>
      <vt:lpstr>Machine Learning Model</vt:lpstr>
      <vt:lpstr>Baseline Models</vt:lpstr>
      <vt:lpstr>Result</vt:lpstr>
      <vt:lpstr>Conclusion  Recommendation</vt:lpstr>
      <vt:lpstr>Conclusion</vt:lpstr>
      <vt:lpstr>Conclusion</vt:lpstr>
      <vt:lpstr>Recommendation</vt:lpstr>
      <vt:lpstr>Recommendation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&amp; Travel Customer Churn</dc:title>
  <cp:lastModifiedBy>Cahya Aditya</cp:lastModifiedBy>
  <cp:revision>27</cp:revision>
  <dcterms:modified xsi:type="dcterms:W3CDTF">2023-09-19T03:31:08Z</dcterms:modified>
</cp:coreProperties>
</file>