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6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8555-B8ED-41A5-9723-6F7446CA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9B60-C77E-4F95-A2D4-9506BC7A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57F5-93F5-4909-8741-636D041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9B99-813C-4AC9-B8DE-E7AF509F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7F6-C381-47E9-BEFE-A2DE8FF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2197-AE6A-4BA3-97A8-39184991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4B5BE-3645-437D-9B05-7BD9BDFD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38D2-2262-44D3-A55E-942A28D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EEBC-7ED6-4FD2-92DF-9B9FE291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F2A1-029D-4DF4-819E-14746821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B82F8-4BD0-4131-ADBE-9300E40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C2C51-6920-46FF-9E35-56B312A9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B3E7-A683-4D48-A5A8-6D92A721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68E7-4EC0-43F5-8537-66CFAF62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FA39-7473-4512-A86D-A27C6857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8630-434E-40F2-B74E-2D963FD5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A157-2622-4F61-B266-08972ACC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EA6C-73E7-4389-907E-422529AE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084E-A3BE-4F01-9A19-473735C9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998D-3F67-49D7-B1E7-E103FA6D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9D5-DFC8-4D7B-8B71-9837B5A3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0A7BE-C3E7-4A9F-AD1C-C4E74CF9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CB31-B49A-4D24-92B8-600379EA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6CE0-7074-46F0-962B-039DA06F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C221-68CF-40F6-BD6F-3F70EE26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6D61-FDA9-441E-B27C-CF752A26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9839-F05C-443C-ABDA-7C9C47230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C26DB-E565-4B6E-9055-1B37DEE0B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4B66-DF4E-42D7-A9E8-F60DCC9D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D313-DF94-4D83-BA23-9595345E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63AB5-C772-4258-B910-EF1D7A82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8EA4-1F40-4203-8FCE-F8EA86C2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FC62B-4457-4C51-A0CD-F1D18E37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4C7C2-3AF2-4582-83D2-5B2897D7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93144-B29A-4F28-AF1D-9BA140969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9AE4F-15D5-4AF9-A024-E47595FD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03132-D0F7-41E6-9065-AC07D296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09266-52F7-40EC-9697-DE0C39D3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B49EC-B720-4A57-A350-D9EFD69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D238-DE69-4C4B-B4A7-3343134C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D1B26-500F-4DFC-A356-F2F94E2D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9652F-3F22-49AC-B4F5-A93160F4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7A8C4-3232-4F92-AD87-8BE2C489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EBCAA-6265-4680-9379-B1ECA3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ED47D-C3F6-4725-82A5-0A9F4741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5A0B0-F503-42A0-A13A-25822CDA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13C3-818F-4530-8BE1-52F55B58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7BE9-790D-40CE-A27B-86EAD6F8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A2D78-1BFA-46AD-BDBB-FCDC5C60D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67F12-0FC3-4697-B206-95830B5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671EA-A1A8-4B1A-AD7D-82245E4F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8DB0-BA90-4754-A5DD-A13EA935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0115-778D-45A2-80CD-F88FA83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B6547-8F5C-4801-8928-E21E43C3D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0E13-0AE1-4D32-9AA5-F2AC4BA48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14847-1805-4E3A-9AAF-23B24DE2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C579-9E6B-468D-BD3A-726FBBAE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AA5D7-839B-4543-B1CE-39751830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06EA-2992-4BA4-9CA1-C97F7F8A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FEA4A-09BD-42FE-BF2A-2C62BFFC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8D9A-9C84-46EB-ABE7-9F37BE3A8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0062-B8E0-4550-8C8E-11ACDF52730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157F-B44F-47B7-9518-16A4FE849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1815-4425-4DDB-A599-B224D22B3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1864-0059-47E5-BF40-6BD3ED5D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ribbble.com/shots/5149248-App-Login-Scre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ribbble.com/shots/1573695-News-Hub-Menu-P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dribbble.com/shots/5846699-UI-Mobile-Checkout-Fl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DC3225-320B-40BA-9323-FD43154109C1}"/>
              </a:ext>
            </a:extLst>
          </p:cNvPr>
          <p:cNvSpPr/>
          <p:nvPr/>
        </p:nvSpPr>
        <p:spPr>
          <a:xfrm>
            <a:off x="0" y="2133600"/>
            <a:ext cx="9132277" cy="4724400"/>
          </a:xfrm>
          <a:prstGeom prst="rect">
            <a:avLst/>
          </a:prstGeom>
          <a:solidFill>
            <a:srgbClr val="95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E51E4-EB79-4C30-9874-3577DE00EDA7}"/>
              </a:ext>
            </a:extLst>
          </p:cNvPr>
          <p:cNvSpPr/>
          <p:nvPr/>
        </p:nvSpPr>
        <p:spPr>
          <a:xfrm>
            <a:off x="-11723" y="0"/>
            <a:ext cx="91440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1066800"/>
            <a:ext cx="8903677" cy="685801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Perangkat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Bergerak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799"/>
            <a:ext cx="7696200" cy="3581401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Nama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Kelompok</a:t>
            </a:r>
            <a:r>
              <a:rPr lang="en-US" sz="2400" b="1" dirty="0">
                <a:solidFill>
                  <a:schemeClr val="bg1"/>
                </a:solidFill>
              </a:rPr>
              <a:t> :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Putri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Cahya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Rosyani</a:t>
            </a:r>
            <a:r>
              <a:rPr lang="en-US" sz="2400" b="1" dirty="0">
                <a:solidFill>
                  <a:schemeClr val="bg1"/>
                </a:solidFill>
              </a:rPr>
              <a:t> (4311801003)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Nikken </a:t>
            </a:r>
            <a:r>
              <a:rPr lang="en-US" sz="2400" b="1" dirty="0" err="1">
                <a:solidFill>
                  <a:schemeClr val="bg1"/>
                </a:solidFill>
              </a:rPr>
              <a:t>Triasa</a:t>
            </a:r>
            <a:r>
              <a:rPr lang="en-US" sz="2400" b="1" dirty="0">
                <a:solidFill>
                  <a:schemeClr val="bg1"/>
                </a:solidFill>
              </a:rPr>
              <a:t> (4311801015)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Ravi </a:t>
            </a:r>
            <a:r>
              <a:rPr lang="en-US" sz="2400" b="1" dirty="0" err="1">
                <a:solidFill>
                  <a:schemeClr val="bg1"/>
                </a:solidFill>
              </a:rPr>
              <a:t>Tiyas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Pratama</a:t>
            </a:r>
            <a:r>
              <a:rPr lang="en-US" sz="2400" b="1" dirty="0">
                <a:solidFill>
                  <a:schemeClr val="bg1"/>
                </a:solidFill>
              </a:rPr>
              <a:t> (4311801027)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MULTIMEDIA DAN JARINGAN 4A REGULER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56078-C7ED-448F-B75B-7C34619819D2}"/>
              </a:ext>
            </a:extLst>
          </p:cNvPr>
          <p:cNvSpPr/>
          <p:nvPr/>
        </p:nvSpPr>
        <p:spPr>
          <a:xfrm>
            <a:off x="243840" y="152400"/>
            <a:ext cx="380999" cy="381000"/>
          </a:xfrm>
          <a:prstGeom prst="ellipse">
            <a:avLst/>
          </a:prstGeom>
          <a:solidFill>
            <a:srgbClr val="9566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8528BA-EDCA-494E-B078-2DE515C83B17}"/>
              </a:ext>
            </a:extLst>
          </p:cNvPr>
          <p:cNvSpPr/>
          <p:nvPr/>
        </p:nvSpPr>
        <p:spPr>
          <a:xfrm>
            <a:off x="689902" y="152400"/>
            <a:ext cx="380999" cy="381000"/>
          </a:xfrm>
          <a:prstGeom prst="ellipse">
            <a:avLst/>
          </a:prstGeom>
          <a:solidFill>
            <a:srgbClr val="9566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1F0C66-CD92-4D7C-866F-BD5F0FACDE64}"/>
              </a:ext>
            </a:extLst>
          </p:cNvPr>
          <p:cNvSpPr/>
          <p:nvPr/>
        </p:nvSpPr>
        <p:spPr>
          <a:xfrm>
            <a:off x="1135964" y="152400"/>
            <a:ext cx="380999" cy="381000"/>
          </a:xfrm>
          <a:prstGeom prst="ellipse">
            <a:avLst/>
          </a:prstGeom>
          <a:solidFill>
            <a:srgbClr val="9566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636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9983"/>
            <a:ext cx="3657600" cy="639762"/>
          </a:xfrm>
        </p:spPr>
        <p:txBody>
          <a:bodyPr/>
          <a:lstStyle/>
          <a:p>
            <a:r>
              <a:rPr lang="en-US" dirty="0"/>
              <a:t>IMPLEMENTASI LOGIN</a:t>
            </a:r>
          </a:p>
        </p:txBody>
      </p:sp>
      <p:pic>
        <p:nvPicPr>
          <p:cNvPr id="6146" name="Picture 2" descr="C:\Users\acer-pc\Downloads\UTS_PPB\UTS_PPB\logi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2667000" cy="47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143000"/>
            <a:ext cx="3657600" cy="639762"/>
          </a:xfrm>
        </p:spPr>
        <p:txBody>
          <a:bodyPr/>
          <a:lstStyle/>
          <a:p>
            <a:r>
              <a:rPr lang="en-US" dirty="0"/>
              <a:t>KODE LOGIN</a:t>
            </a:r>
          </a:p>
        </p:txBody>
      </p:sp>
      <p:pic>
        <p:nvPicPr>
          <p:cNvPr id="6147" name="Picture 3" descr="C:\Users\acer-pc\Downloads\UTS_PPB\UTS_PPB\login_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524374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1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19983"/>
            <a:ext cx="3657600" cy="639762"/>
          </a:xfrm>
        </p:spPr>
        <p:txBody>
          <a:bodyPr/>
          <a:lstStyle/>
          <a:p>
            <a:r>
              <a:rPr lang="en-US" dirty="0"/>
              <a:t>IMPLEMENTASI LOGIN</a:t>
            </a:r>
          </a:p>
        </p:txBody>
      </p:sp>
      <p:pic>
        <p:nvPicPr>
          <p:cNvPr id="6146" name="Picture 2" descr="C:\Users\acer-pc\Downloads\UTS_PPB\UTS_PPB\logi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2667000" cy="47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143000"/>
            <a:ext cx="3657600" cy="639762"/>
          </a:xfrm>
        </p:spPr>
        <p:txBody>
          <a:bodyPr/>
          <a:lstStyle/>
          <a:p>
            <a:r>
              <a:rPr lang="en-US" dirty="0"/>
              <a:t>KODE LOGIN2</a:t>
            </a:r>
          </a:p>
        </p:txBody>
      </p:sp>
      <p:pic>
        <p:nvPicPr>
          <p:cNvPr id="7170" name="Picture 2" descr="C:\Users\acer-pc\Downloads\UTS_PPB\UTS_PPB\log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87" y="1828800"/>
            <a:ext cx="540688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277"/>
            <a:ext cx="3657600" cy="639762"/>
          </a:xfrm>
        </p:spPr>
        <p:txBody>
          <a:bodyPr/>
          <a:lstStyle/>
          <a:p>
            <a:r>
              <a:rPr lang="en-US" dirty="0"/>
              <a:t>IMPLEMENTASI HOME1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143000"/>
            <a:ext cx="3657600" cy="639762"/>
          </a:xfrm>
        </p:spPr>
        <p:txBody>
          <a:bodyPr/>
          <a:lstStyle/>
          <a:p>
            <a:r>
              <a:rPr lang="en-US" dirty="0"/>
              <a:t>KODE HOME1</a:t>
            </a:r>
          </a:p>
        </p:txBody>
      </p:sp>
      <p:pic>
        <p:nvPicPr>
          <p:cNvPr id="8194" name="Picture 2" descr="C:\Users\acer-pc\Downloads\UTS_PPB\UTS_PPB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7" y="1794387"/>
            <a:ext cx="28384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cer-pc\Downloads\UTS_PPB\UTS_PPB\tab1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1794387"/>
            <a:ext cx="5285131" cy="40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7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064"/>
            <a:ext cx="78867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51762"/>
            <a:ext cx="3657600" cy="639762"/>
          </a:xfrm>
        </p:spPr>
        <p:txBody>
          <a:bodyPr/>
          <a:lstStyle/>
          <a:p>
            <a:r>
              <a:rPr lang="en-US" dirty="0"/>
              <a:t>IMPLEMENTASI HOME2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143000"/>
            <a:ext cx="3657600" cy="639762"/>
          </a:xfrm>
        </p:spPr>
        <p:txBody>
          <a:bodyPr/>
          <a:lstStyle/>
          <a:p>
            <a:r>
              <a:rPr lang="en-US" dirty="0"/>
              <a:t>KODE HOME2</a:t>
            </a:r>
          </a:p>
        </p:txBody>
      </p:sp>
      <p:pic>
        <p:nvPicPr>
          <p:cNvPr id="9218" name="Picture 2" descr="C:\Users\acer-pc\Downloads\UTS_PPB\UTS_PPB\Hom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7813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cer-pc\Downloads\UTS_PPB\UTS_PPB\tab1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60580"/>
            <a:ext cx="5334000" cy="46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3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118"/>
            <a:ext cx="78867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51719"/>
            <a:ext cx="3657600" cy="639762"/>
          </a:xfrm>
        </p:spPr>
        <p:txBody>
          <a:bodyPr/>
          <a:lstStyle/>
          <a:p>
            <a:r>
              <a:rPr lang="en-US" dirty="0"/>
              <a:t>IMPLEMENTASI </a:t>
            </a:r>
            <a:r>
              <a:rPr lang="en-US" dirty="0" err="1"/>
              <a:t>Room_tipe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066800"/>
            <a:ext cx="3657600" cy="639762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Room_Tipe</a:t>
            </a:r>
            <a:endParaRPr lang="en-US" dirty="0"/>
          </a:p>
        </p:txBody>
      </p:sp>
      <p:pic>
        <p:nvPicPr>
          <p:cNvPr id="10242" name="Picture 2" descr="C:\Users\acer-pc\Downloads\UTS_PPB\UTS_PPB\Room_t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7825"/>
            <a:ext cx="27432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cer-pc\Downloads\UTS_PPB\UTS_PPB\tab2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539265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6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76200" y="1066800"/>
            <a:ext cx="3886200" cy="639762"/>
          </a:xfrm>
        </p:spPr>
        <p:txBody>
          <a:bodyPr/>
          <a:lstStyle/>
          <a:p>
            <a:r>
              <a:rPr lang="en-US" dirty="0"/>
              <a:t>IMPLEMENTASI </a:t>
            </a:r>
            <a:r>
              <a:rPr lang="en-US" dirty="0" err="1"/>
              <a:t>formpesankamar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066800"/>
            <a:ext cx="3657600" cy="639762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formpesankamar</a:t>
            </a:r>
            <a:endParaRPr lang="en-US" dirty="0"/>
          </a:p>
        </p:txBody>
      </p:sp>
      <p:pic>
        <p:nvPicPr>
          <p:cNvPr id="11266" name="Picture 2" descr="C:\Users\acer-pc\Downloads\UTS_PPB\UTS_PPB\formpesankam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76400"/>
            <a:ext cx="27336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cer-pc\Downloads\UTS_PPB\UTS_PPB\tab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000625" cy="28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6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821" y="1090785"/>
            <a:ext cx="3886200" cy="639762"/>
          </a:xfrm>
        </p:spPr>
        <p:txBody>
          <a:bodyPr/>
          <a:lstStyle/>
          <a:p>
            <a:r>
              <a:rPr lang="en-US" dirty="0"/>
              <a:t>IMPLEMENTASI </a:t>
            </a:r>
            <a:r>
              <a:rPr lang="en-US" dirty="0" err="1"/>
              <a:t>TambahItem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066800"/>
            <a:ext cx="3657600" cy="639762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TambahItem</a:t>
            </a:r>
            <a:endParaRPr lang="en-US" dirty="0"/>
          </a:p>
        </p:txBody>
      </p:sp>
      <p:pic>
        <p:nvPicPr>
          <p:cNvPr id="12290" name="Picture 2" descr="C:\Users\acer-pc\Downloads\UTS_PPB\UTS_PPB\TambahI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76400"/>
            <a:ext cx="27622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cer-pc\Downloads\UTS_PPB\UTS_PPB\tab2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62" y="1709737"/>
            <a:ext cx="5004838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8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821" y="1078220"/>
            <a:ext cx="3886200" cy="639762"/>
          </a:xfrm>
        </p:spPr>
        <p:txBody>
          <a:bodyPr/>
          <a:lstStyle/>
          <a:p>
            <a:r>
              <a:rPr lang="en-US" dirty="0"/>
              <a:t>IMPLEMENTASI settings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066800"/>
            <a:ext cx="3657600" cy="639762"/>
          </a:xfrm>
        </p:spPr>
        <p:txBody>
          <a:bodyPr/>
          <a:lstStyle/>
          <a:p>
            <a:r>
              <a:rPr lang="en-US" dirty="0"/>
              <a:t>KODE settings</a:t>
            </a:r>
          </a:p>
        </p:txBody>
      </p:sp>
      <p:pic>
        <p:nvPicPr>
          <p:cNvPr id="13314" name="Picture 2" descr="C:\Users\acer-pc\Downloads\UTS_PPB\UTS_PPB\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9737"/>
            <a:ext cx="2762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cer-pc\Downloads\UTS_PPB\UTS_PPB\tab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29402"/>
            <a:ext cx="5188690" cy="33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HASIL IMPLEMENTASI &amp; KODE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821" y="1052514"/>
            <a:ext cx="3886200" cy="639762"/>
          </a:xfrm>
        </p:spPr>
        <p:txBody>
          <a:bodyPr/>
          <a:lstStyle/>
          <a:p>
            <a:r>
              <a:rPr lang="en-US" dirty="0"/>
              <a:t>IMPLEMENTASI settings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0000" y="1066800"/>
            <a:ext cx="3657600" cy="639762"/>
          </a:xfrm>
        </p:spPr>
        <p:txBody>
          <a:bodyPr/>
          <a:lstStyle/>
          <a:p>
            <a:r>
              <a:rPr lang="en-US" dirty="0"/>
              <a:t>KODE settings2</a:t>
            </a:r>
          </a:p>
        </p:txBody>
      </p:sp>
      <p:pic>
        <p:nvPicPr>
          <p:cNvPr id="13314" name="Picture 2" descr="C:\Users\acer-pc\Downloads\UTS_PPB\UTS_PPB\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9737"/>
            <a:ext cx="2762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acer-pc\Downloads\UTS_PPB\UTS_PPB\tab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09736"/>
            <a:ext cx="5217171" cy="4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20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AE80C-311D-4547-8A6B-3A8B7BE411A9}"/>
              </a:ext>
            </a:extLst>
          </p:cNvPr>
          <p:cNvSpPr/>
          <p:nvPr/>
        </p:nvSpPr>
        <p:spPr>
          <a:xfrm>
            <a:off x="3503442" y="3025727"/>
            <a:ext cx="5181600" cy="2971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45F761-9E68-4C16-9AFB-683438E10912}"/>
              </a:ext>
            </a:extLst>
          </p:cNvPr>
          <p:cNvSpPr/>
          <p:nvPr/>
        </p:nvSpPr>
        <p:spPr>
          <a:xfrm>
            <a:off x="3503442" y="1446628"/>
            <a:ext cx="5181600" cy="1371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Ada.KOST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C:\Users\acer-pc\Downloads\UTS_PPB\UTS_PPB\Hom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048000" cy="50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0" y="1446628"/>
            <a:ext cx="4953000" cy="4953000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Ada.KOST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tinggal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sementara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kos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14300" indent="0" algn="just">
              <a:lnSpc>
                <a:spcPct val="110000"/>
              </a:lnSpc>
              <a:buNone/>
            </a:pP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Ada.KOST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tipe-tipe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budget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keinginan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disediakan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rasa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nyaman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tentunya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terjangkau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penggunanya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tampilannya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yang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40683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57" y="-4358"/>
            <a:ext cx="7620000" cy="1143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990600"/>
            <a:ext cx="3657600" cy="459028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Login</a:t>
            </a: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4495800" y="990600"/>
            <a:ext cx="3657600" cy="459028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Home 1</a:t>
            </a: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C:\Users\acer-pc\Downloads\UTS_PPB\UTS_PPB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6" y="1524000"/>
            <a:ext cx="2830024" cy="501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cer-pc\Downloads\UTS_PPB\UTS_PPB\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28384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3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7188"/>
            <a:ext cx="7620000" cy="1143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990600"/>
            <a:ext cx="3657600" cy="459028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Home2</a:t>
            </a: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4495800" y="990600"/>
            <a:ext cx="3657600" cy="4590288"/>
          </a:xfrm>
        </p:spPr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Room_Tipe</a:t>
            </a:r>
            <a:endParaRPr lang="en-US" b="1" dirty="0">
              <a:solidFill>
                <a:srgbClr val="FFC000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acer-pc\Downloads\UTS_PPB\UTS_PPB\Hom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16625"/>
            <a:ext cx="2933700" cy="519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cer-pc\Downloads\UTS_PPB\UTS_PPB\Room_t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16624"/>
            <a:ext cx="2816571" cy="50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43" y="-19812"/>
            <a:ext cx="7620000" cy="1143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990600"/>
            <a:ext cx="3657600" cy="4590288"/>
          </a:xfrm>
          <a:noFill/>
        </p:spPr>
        <p:txBody>
          <a:bodyPr/>
          <a:lstStyle/>
          <a:p>
            <a:pPr lvl="1"/>
            <a:r>
              <a:rPr lang="en-US" sz="2400" b="1" dirty="0">
                <a:solidFill>
                  <a:srgbClr val="FFC000"/>
                </a:solidFill>
              </a:rPr>
              <a:t>Form </a:t>
            </a:r>
            <a:r>
              <a:rPr lang="en-US" sz="2400" b="1" dirty="0" err="1">
                <a:solidFill>
                  <a:srgbClr val="FFC000"/>
                </a:solidFill>
              </a:rPr>
              <a:t>pesan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kamar</a:t>
            </a:r>
            <a:endParaRPr lang="en-US" sz="2400" b="1" dirty="0">
              <a:solidFill>
                <a:srgbClr val="FFC000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4495800" y="990600"/>
            <a:ext cx="3657600" cy="4590288"/>
          </a:xfrm>
        </p:spPr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Tambah_Item</a:t>
            </a:r>
            <a:endParaRPr lang="en-US" b="1" dirty="0">
              <a:solidFill>
                <a:srgbClr val="FFC000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098" name="Picture 2" descr="C:\Users\acer-pc\Downloads\UTS_PPB\UTS_PPB\formpesankam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96" y="1600200"/>
            <a:ext cx="277040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cer-pc\Downloads\UTS_PPB\UTS_PPB\TambahIt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895600" cy="51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"/>
            <a:ext cx="7620000" cy="1143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Desain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838200"/>
            <a:ext cx="3657600" cy="459028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settings</a:t>
            </a: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acer-pc\Downloads\UTS_PPB\UTS_PPB\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03" y="1395984"/>
            <a:ext cx="3048000" cy="54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8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21" y="1911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Link Dribble.com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21" y="1253331"/>
            <a:ext cx="7886700" cy="4351338"/>
          </a:xfrm>
        </p:spPr>
        <p:txBody>
          <a:bodyPr/>
          <a:lstStyle/>
          <a:p>
            <a:r>
              <a:rPr lang="en-US" sz="2800" b="1" dirty="0">
                <a:solidFill>
                  <a:srgbClr val="FFC000"/>
                </a:solidFill>
              </a:rPr>
              <a:t>Login</a:t>
            </a:r>
          </a:p>
          <a:p>
            <a:pPr marL="336550" lvl="0" indent="0">
              <a:buNone/>
              <a:tabLst>
                <a:tab pos="339725" algn="l"/>
              </a:tabLst>
            </a:pPr>
            <a:r>
              <a:rPr lang="en-US" u="sng" dirty="0">
                <a:hlinkClick r:id="rId2"/>
              </a:rPr>
              <a:t>https://dribbble.com/shots/5149248-App-Login-Screen</a:t>
            </a:r>
            <a:r>
              <a:rPr lang="en-US" dirty="0"/>
              <a:t> 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5410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Link Dribble.com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19" y="1447800"/>
            <a:ext cx="7886700" cy="4351338"/>
          </a:xfrm>
        </p:spPr>
        <p:txBody>
          <a:bodyPr/>
          <a:lstStyle/>
          <a:p>
            <a:r>
              <a:rPr lang="en-US" sz="2800" b="1" dirty="0">
                <a:solidFill>
                  <a:schemeClr val="accent4"/>
                </a:solidFill>
              </a:rPr>
              <a:t>Page Home, </a:t>
            </a:r>
            <a:r>
              <a:rPr lang="en-US" sz="2800" b="1" dirty="0" err="1">
                <a:solidFill>
                  <a:schemeClr val="accent4"/>
                </a:solidFill>
              </a:rPr>
              <a:t>Tipe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</a:p>
          <a:p>
            <a:pPr marL="339725" indent="0">
              <a:buNone/>
            </a:pPr>
            <a:r>
              <a:rPr lang="id-ID" u="sng" dirty="0">
                <a:hlinkClick r:id="rId2"/>
              </a:rPr>
              <a:t>https://dribbble.com/shots/1573695-News-Hub-Menu-Page</a:t>
            </a:r>
            <a:endParaRPr lang="en-US" u="sng" dirty="0"/>
          </a:p>
          <a:p>
            <a:pPr marL="339725" lvl="0" indent="0">
              <a:buNone/>
            </a:pPr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2278062"/>
            <a:ext cx="3048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Link Dribble.com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r>
              <a:rPr lang="en-US" sz="2800" b="1" dirty="0" err="1">
                <a:solidFill>
                  <a:schemeClr val="tx2"/>
                </a:solidFill>
              </a:rPr>
              <a:t>Pembayaran</a:t>
            </a:r>
            <a:endParaRPr lang="en-US" sz="2800" b="1" dirty="0">
              <a:solidFill>
                <a:schemeClr val="tx2"/>
              </a:solidFill>
            </a:endParaRPr>
          </a:p>
          <a:p>
            <a:pPr marL="395288" indent="0">
              <a:buNone/>
            </a:pPr>
            <a:r>
              <a:rPr lang="id-ID" u="sng" dirty="0">
                <a:hlinkClick r:id="rId2"/>
              </a:rPr>
              <a:t>https://dribbble.com/shots/5846699-UI-Mobile-Checkout-Flow</a:t>
            </a:r>
            <a:endParaRPr lang="en-US" u="sng" dirty="0"/>
          </a:p>
          <a:p>
            <a:pPr marL="339725" lvl="0" indent="0">
              <a:buNone/>
            </a:pPr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2819399"/>
            <a:ext cx="5105400" cy="37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2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245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 Narrow</vt:lpstr>
      <vt:lpstr>Calibri</vt:lpstr>
      <vt:lpstr>Calibri Light</vt:lpstr>
      <vt:lpstr>Times New Roman</vt:lpstr>
      <vt:lpstr>Office Theme</vt:lpstr>
      <vt:lpstr>Pemrograman Perangkat Bergerak</vt:lpstr>
      <vt:lpstr>Ada.KOST</vt:lpstr>
      <vt:lpstr>Desain Aplikasi</vt:lpstr>
      <vt:lpstr>Desain Aplikasi</vt:lpstr>
      <vt:lpstr>Desain Aplikasi</vt:lpstr>
      <vt:lpstr>Desain Aplikasi</vt:lpstr>
      <vt:lpstr>Link Dribble.com</vt:lpstr>
      <vt:lpstr>Link Dribble.com</vt:lpstr>
      <vt:lpstr>Link Dribble.com</vt:lpstr>
      <vt:lpstr>HASIL IMPLEMENTASI &amp; KODE</vt:lpstr>
      <vt:lpstr>HASIL IMPLEMENTASI &amp; KODE</vt:lpstr>
      <vt:lpstr>HASIL IMPLEMENTASI &amp; KODE</vt:lpstr>
      <vt:lpstr>HASIL IMPLEMENTASI &amp; KODE</vt:lpstr>
      <vt:lpstr>HASIL IMPLEMENTASI &amp; KODE</vt:lpstr>
      <vt:lpstr>HASIL IMPLEMENTASI &amp; KODE</vt:lpstr>
      <vt:lpstr>HASIL IMPLEMENTASI &amp; KODE</vt:lpstr>
      <vt:lpstr>HASIL IMPLEMENTASI &amp; KODE</vt:lpstr>
      <vt:lpstr>HASIL IMPLEMENTASI &amp; KODE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acer-pc</dc:creator>
  <cp:lastModifiedBy>nikkentriasa.rm@gmail.com</cp:lastModifiedBy>
  <cp:revision>9</cp:revision>
  <dcterms:created xsi:type="dcterms:W3CDTF">2020-04-12T08:51:34Z</dcterms:created>
  <dcterms:modified xsi:type="dcterms:W3CDTF">2020-06-18T07:43:28Z</dcterms:modified>
</cp:coreProperties>
</file>