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1220470" y="447040"/>
            <a:ext cx="853440" cy="489648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zh-CN" altLang="en-US" sz="4400" b="1"/>
              <a:t>首页</a:t>
            </a:r>
            <a:endParaRPr lang="zh-CN" altLang="en-US" sz="4400" b="1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2143760" y="45085"/>
            <a:ext cx="8168640" cy="675576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2034540" y="38735"/>
            <a:ext cx="8068945" cy="55308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337435" y="128905"/>
            <a:ext cx="747649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显示当前的排队人数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034540" y="697230"/>
            <a:ext cx="1908175" cy="19215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126615" y="802640"/>
            <a:ext cx="172402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图片展示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035425" y="697865"/>
            <a:ext cx="6068060" cy="193484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127500" y="802640"/>
            <a:ext cx="5844540" cy="14655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</a:t>
            </a:r>
            <a:r>
              <a:rPr lang="zh-CN" altLang="en-US"/>
              <a:t>、菜名、好评率</a:t>
            </a:r>
            <a:endParaRPr lang="zh-CN" altLang="en-US"/>
          </a:p>
          <a:p>
            <a:r>
              <a:rPr lang="en-US" altLang="zh-CN"/>
              <a:t>2</a:t>
            </a:r>
            <a:r>
              <a:rPr lang="zh-CN" altLang="en-US"/>
              <a:t>、价格</a:t>
            </a:r>
            <a:r>
              <a:rPr lang="en-US" altLang="zh-CN"/>
              <a:t>(</a:t>
            </a:r>
            <a:r>
              <a:rPr lang="zh-CN" altLang="en-US"/>
              <a:t>原价、打折价</a:t>
            </a:r>
            <a:r>
              <a:rPr lang="en-US" altLang="zh-CN"/>
              <a:t>)</a:t>
            </a:r>
            <a:endParaRPr lang="en-US" altLang="zh-CN"/>
          </a:p>
          <a:p>
            <a:r>
              <a:rPr lang="en-US" altLang="zh-CN"/>
              <a:t>3</a:t>
            </a:r>
            <a:r>
              <a:rPr lang="zh-CN" altLang="en-US"/>
              <a:t>、下单参数：</a:t>
            </a:r>
            <a:endParaRPr lang="zh-CN" altLang="en-US"/>
          </a:p>
          <a:p>
            <a:r>
              <a:rPr lang="en-US" altLang="zh-CN"/>
              <a:t>4</a:t>
            </a:r>
            <a:r>
              <a:rPr lang="zh-CN" altLang="en-US"/>
              <a:t>、</a:t>
            </a:r>
            <a:r>
              <a:rPr lang="en-US" altLang="zh-CN"/>
              <a:t>(1)</a:t>
            </a:r>
            <a:r>
              <a:rPr lang="zh-CN" altLang="en-US"/>
              <a:t>是否放辣椒；</a:t>
            </a:r>
            <a:r>
              <a:rPr lang="en-US" altLang="zh-CN"/>
              <a:t>(2)</a:t>
            </a:r>
            <a:r>
              <a:rPr lang="zh-CN" altLang="en-US"/>
              <a:t>是否打包带走；</a:t>
            </a:r>
            <a:r>
              <a:rPr lang="en-US" altLang="zh-CN"/>
              <a:t>(3)</a:t>
            </a:r>
            <a:r>
              <a:rPr lang="zh-CN" altLang="en-US"/>
              <a:t>支付方式</a:t>
            </a:r>
            <a:endParaRPr lang="zh-CN" altLang="en-US"/>
          </a:p>
          <a:p>
            <a:r>
              <a:rPr lang="en-US" altLang="zh-CN"/>
              <a:t>5</a:t>
            </a:r>
            <a:r>
              <a:rPr lang="zh-CN" altLang="en-US"/>
              <a:t>、下单按钮</a:t>
            </a:r>
            <a:r>
              <a:rPr lang="en-US" altLang="zh-CN"/>
              <a:t>(</a:t>
            </a:r>
            <a:r>
              <a:rPr lang="zh-CN" altLang="en-US"/>
              <a:t>左边的图片展示变成支付二维码</a:t>
            </a:r>
            <a:r>
              <a:rPr lang="en-US" altLang="zh-CN"/>
              <a:t>)</a:t>
            </a:r>
            <a:endParaRPr lang="en-US" altLang="zh-CN"/>
          </a:p>
        </p:txBody>
      </p:sp>
      <p:sp>
        <p:nvSpPr>
          <p:cNvPr id="10" name="矩形 9"/>
          <p:cNvSpPr/>
          <p:nvPr/>
        </p:nvSpPr>
        <p:spPr>
          <a:xfrm>
            <a:off x="2047240" y="4170680"/>
            <a:ext cx="8069580" cy="25273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2205355" y="4392295"/>
            <a:ext cx="775335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评论列表</a:t>
            </a:r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2034540" y="2684780"/>
            <a:ext cx="8042275" cy="14217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2205355" y="2882265"/>
            <a:ext cx="76739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简介</a:t>
            </a:r>
            <a:r>
              <a:rPr lang="en-US" altLang="zh-CN"/>
              <a:t>(</a:t>
            </a:r>
            <a:r>
              <a:rPr lang="zh-CN" altLang="en-US"/>
              <a:t>包括食材、所属菜系等等</a:t>
            </a:r>
            <a:r>
              <a:rPr lang="en-US" altLang="zh-CN"/>
              <a:t>)</a:t>
            </a:r>
            <a:endParaRPr lang="en-US" altLang="zh-CN"/>
          </a:p>
        </p:txBody>
      </p:sp>
      <p:sp>
        <p:nvSpPr>
          <p:cNvPr id="14" name="文本框 13"/>
          <p:cNvSpPr txBox="1"/>
          <p:nvPr/>
        </p:nvSpPr>
        <p:spPr>
          <a:xfrm>
            <a:off x="825500" y="275590"/>
            <a:ext cx="853440" cy="564705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zh-CN" altLang="en-US" sz="4400" b="1"/>
              <a:t>菜单详情页</a:t>
            </a:r>
            <a:endParaRPr lang="zh-CN" altLang="en-US" sz="4400" b="1"/>
          </a:p>
        </p:txBody>
      </p:sp>
      <p:sp>
        <p:nvSpPr>
          <p:cNvPr id="15" name="矩形 14"/>
          <p:cNvSpPr/>
          <p:nvPr/>
        </p:nvSpPr>
        <p:spPr>
          <a:xfrm>
            <a:off x="8708390" y="78740"/>
            <a:ext cx="1039495" cy="4603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8684895" y="118110"/>
            <a:ext cx="127635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回到首页</a:t>
            </a:r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2199005" y="4738370"/>
            <a:ext cx="7753350" cy="14611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2409825" y="4791075"/>
            <a:ext cx="7305675" cy="4470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330450" y="4843780"/>
            <a:ext cx="746379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评论者姓名</a:t>
            </a:r>
            <a:r>
              <a:rPr lang="en-US" altLang="zh-CN"/>
              <a:t>		</a:t>
            </a:r>
            <a:r>
              <a:rPr lang="zh-CN" altLang="en-US"/>
              <a:t>评论星级</a:t>
            </a:r>
            <a:r>
              <a:rPr lang="en-US" altLang="zh-CN"/>
              <a:t>		</a:t>
            </a:r>
            <a:r>
              <a:rPr lang="zh-CN" altLang="en-US"/>
              <a:t>评论时间</a:t>
            </a:r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2422525" y="5343525"/>
            <a:ext cx="7279640" cy="7505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2357120" y="5343525"/>
            <a:ext cx="737743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评论描述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2136140" y="165735"/>
            <a:ext cx="8068945" cy="55308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2439035" y="255905"/>
            <a:ext cx="747649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显示当前的排队人数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8800465" y="196850"/>
            <a:ext cx="1105535" cy="4343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8786495" y="245110"/>
            <a:ext cx="127635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回到首页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152650" y="842010"/>
            <a:ext cx="8042910" cy="25006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9" name="表格 8"/>
          <p:cNvGraphicFramePr/>
          <p:nvPr/>
        </p:nvGraphicFramePr>
        <p:xfrm>
          <a:off x="2559050" y="1104900"/>
          <a:ext cx="7230110" cy="190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5055"/>
                <a:gridCol w="3615055"/>
              </a:tblGrid>
              <a:tr h="38100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zh-CN"/>
                        <a:t>下单参数的显示</a:t>
                      </a:r>
                      <a:endParaRPr lang="zh-CN"/>
                    </a:p>
                  </a:txBody>
                  <a:tcPr/>
                </a:tc>
                <a:tc hMerge="1"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/>
                        <a:t>菜名</a:t>
                      </a:r>
                      <a:endParaRPr 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/>
                        <a:t>对应的桌号</a:t>
                      </a:r>
                      <a:endParaRPr 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/>
                        <a:t>是否放辣</a:t>
                      </a:r>
                      <a:endParaRPr 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/>
                        <a:t>是否带走</a:t>
                      </a:r>
                      <a:endParaRPr 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/>
                        <a:t>支付方式</a:t>
                      </a:r>
                      <a:endParaRPr 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/>
                        <a:t>所属菜系</a:t>
                      </a:r>
                      <a:endParaRPr 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/>
                        <a:t>下单时间</a:t>
                      </a:r>
                      <a:endParaRPr 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矩形 9"/>
          <p:cNvSpPr/>
          <p:nvPr/>
        </p:nvSpPr>
        <p:spPr>
          <a:xfrm>
            <a:off x="2172970" y="3448050"/>
            <a:ext cx="8002905" cy="32251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799465" y="183515"/>
            <a:ext cx="1188720" cy="647636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zh-CN" altLang="en-US" sz="4800" b="1"/>
              <a:t>下单成功页</a:t>
            </a:r>
            <a:r>
              <a:rPr lang="en-US" altLang="zh-CN"/>
              <a:t>(</a:t>
            </a:r>
            <a:r>
              <a:rPr lang="zh-CN" altLang="en-US"/>
              <a:t>付款成功或者点击已点菜单列表中的一项进入到此页</a:t>
            </a:r>
            <a:r>
              <a:rPr lang="en-US" altLang="zh-CN"/>
              <a:t>)</a:t>
            </a:r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2580640" y="3658870"/>
            <a:ext cx="7226935" cy="9169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</a:t>
            </a:r>
            <a:r>
              <a:rPr lang="zh-CN" altLang="en-US"/>
              <a:t>、烹饪技巧</a:t>
            </a:r>
            <a:endParaRPr lang="zh-CN" altLang="en-US"/>
          </a:p>
          <a:p>
            <a:r>
              <a:rPr lang="en-US" altLang="zh-CN"/>
              <a:t>2</a:t>
            </a:r>
            <a:r>
              <a:rPr lang="zh-CN" altLang="en-US"/>
              <a:t>、餐饮健康</a:t>
            </a:r>
            <a:endParaRPr lang="zh-CN" altLang="en-US"/>
          </a:p>
          <a:p>
            <a:r>
              <a:rPr lang="en-US" altLang="zh-CN"/>
              <a:t>……</a:t>
            </a:r>
            <a:r>
              <a:rPr lang="zh-CN" altLang="en-US"/>
              <a:t>等小知识的普及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2136140" y="165735"/>
            <a:ext cx="8068945" cy="55308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2439035" y="255905"/>
            <a:ext cx="747649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显示当前的排队人数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8754110" y="210185"/>
            <a:ext cx="1145540" cy="4076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8786495" y="245110"/>
            <a:ext cx="127635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回到首页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132965" y="1577975"/>
            <a:ext cx="8069580" cy="39751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317750" y="1722755"/>
            <a:ext cx="7713345" cy="167195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422525" y="1814830"/>
            <a:ext cx="7503160" cy="6426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其中的一项，布局和首页中的菜单列表中的子项相同</a:t>
            </a:r>
            <a:r>
              <a:rPr lang="en-US" altLang="zh-CN"/>
              <a:t>(</a:t>
            </a:r>
            <a:r>
              <a:rPr lang="zh-CN" altLang="en-US"/>
              <a:t>点击进入下单成功页展示这项的具体下单数据</a:t>
            </a:r>
            <a:r>
              <a:rPr lang="en-US" altLang="zh-CN"/>
              <a:t>)</a:t>
            </a:r>
            <a:endParaRPr lang="en-US" altLang="zh-CN"/>
          </a:p>
        </p:txBody>
      </p:sp>
      <p:sp>
        <p:nvSpPr>
          <p:cNvPr id="10" name="矩形 9"/>
          <p:cNvSpPr/>
          <p:nvPr/>
        </p:nvSpPr>
        <p:spPr>
          <a:xfrm>
            <a:off x="2132965" y="802640"/>
            <a:ext cx="8042910" cy="6845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2277745" y="907415"/>
            <a:ext cx="77139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您还有</a:t>
            </a:r>
            <a:r>
              <a:rPr lang="en-US" altLang="zh-CN"/>
              <a:t>n</a:t>
            </a:r>
            <a:r>
              <a:rPr lang="zh-CN" altLang="en-US"/>
              <a:t>份正在下厨，请耐心等待</a:t>
            </a:r>
            <a:r>
              <a:rPr lang="en-US" altLang="zh-CN"/>
              <a:t>……</a:t>
            </a:r>
            <a:endParaRPr lang="en-US" altLang="zh-CN"/>
          </a:p>
        </p:txBody>
      </p:sp>
      <p:sp>
        <p:nvSpPr>
          <p:cNvPr id="12" name="文本框 11"/>
          <p:cNvSpPr txBox="1"/>
          <p:nvPr/>
        </p:nvSpPr>
        <p:spPr>
          <a:xfrm>
            <a:off x="1016635" y="210185"/>
            <a:ext cx="853440" cy="581787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zh-CN" altLang="en-US" sz="4400" b="1"/>
              <a:t>已点菜单页</a:t>
            </a:r>
            <a:endParaRPr lang="zh-CN" altLang="en-US" sz="4400"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326</Words>
  <Application>Kingsoft Office WPP</Application>
  <PresentationFormat>宽屏</PresentationFormat>
  <Paragraphs>62</Paragraphs>
  <Slides>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Office 主题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21</cp:revision>
  <dcterms:created xsi:type="dcterms:W3CDTF">2015-12-17T13:23:00Z</dcterms:created>
  <dcterms:modified xsi:type="dcterms:W3CDTF">2015-12-20T04:03:30Z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2052-10.1.0.5399</vt:lpwstr>
  </property>
</Properties>
</file>