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3"/>
    <p:sldId id="257" r:id="rId4"/>
    <p:sldId id="258" r:id="rId5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64260" y="315595"/>
            <a:ext cx="457200" cy="6134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/>
              <a:t>首页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2087245" y="157480"/>
            <a:ext cx="8108315" cy="697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9955" y="224155"/>
            <a:ext cx="2395855" cy="56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5995" y="341630"/>
            <a:ext cx="2224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显示店名的文本框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53915" y="236220"/>
            <a:ext cx="5449570" cy="566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33290" y="315595"/>
            <a:ext cx="527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本店的简介信息</a:t>
            </a:r>
            <a:r>
              <a:rPr lang="en-US" altLang="zh-CN"/>
              <a:t>(</a:t>
            </a:r>
            <a:r>
              <a:rPr lang="zh-CN" altLang="en-US"/>
              <a:t>可滚动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87245" y="934085"/>
            <a:ext cx="639699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92655" y="986790"/>
            <a:ext cx="617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您前面还有</a:t>
            </a:r>
            <a:r>
              <a:rPr lang="en-US" altLang="zh-CN"/>
              <a:t>2</a:t>
            </a:r>
            <a:r>
              <a:rPr lang="zh-CN" altLang="en-US"/>
              <a:t>位顾客在排队，预计</a:t>
            </a:r>
            <a:r>
              <a:rPr lang="en-US" altLang="zh-CN"/>
              <a:t>10</a:t>
            </a:r>
            <a:r>
              <a:rPr lang="zh-CN" altLang="en-US"/>
              <a:t>分后上菜，请耐心等待。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563610" y="947420"/>
            <a:ext cx="1645285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655685" y="986790"/>
            <a:ext cx="144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已点菜单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87880" y="1474470"/>
            <a:ext cx="8134985" cy="1185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05990" y="1565910"/>
            <a:ext cx="791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五张轮播图</a:t>
            </a:r>
            <a:r>
              <a:rPr lang="en-US" altLang="zh-CN"/>
              <a:t>(</a:t>
            </a:r>
            <a:r>
              <a:rPr lang="zh-CN" altLang="en-US"/>
              <a:t>图片右下角为对应的菜单名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87245" y="2731135"/>
            <a:ext cx="1697990" cy="403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65985" y="2821940"/>
            <a:ext cx="1553210" cy="394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18690" y="2874645"/>
            <a:ext cx="144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所有菜单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178685" y="3329940"/>
            <a:ext cx="1553210" cy="394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91385" y="3837940"/>
            <a:ext cx="1553210" cy="394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218690" y="3382645"/>
            <a:ext cx="144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粤系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31390" y="3865245"/>
            <a:ext cx="144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浙系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51910" y="2742565"/>
            <a:ext cx="6370955" cy="4028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90645" y="2834640"/>
            <a:ext cx="1592580" cy="38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579745" y="2847340"/>
            <a:ext cx="1592580" cy="38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30745" y="2847340"/>
            <a:ext cx="1592580" cy="38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69385" y="2887345"/>
            <a:ext cx="14351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菜名文本框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14670" y="2887345"/>
            <a:ext cx="1513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星级下拉框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86625" y="2900680"/>
            <a:ext cx="15005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价格下拉框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892540" y="2849245"/>
            <a:ext cx="1263650" cy="35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931910" y="2874645"/>
            <a:ext cx="11455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05885" y="3324225"/>
            <a:ext cx="6238875" cy="1421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956685" y="3401060"/>
            <a:ext cx="1908175" cy="1276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048760" y="3545840"/>
            <a:ext cx="17240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用于显示菜单的图片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904230" y="3414395"/>
            <a:ext cx="1329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菜名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339330" y="3388995"/>
            <a:ext cx="1329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好评率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749030" y="3376295"/>
            <a:ext cx="1329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价格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917565" y="3940810"/>
            <a:ext cx="4146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对应的菜单简介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905885" y="4810125"/>
            <a:ext cx="6238875" cy="1421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956685" y="4886960"/>
            <a:ext cx="1908175" cy="1276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048760" y="5031740"/>
            <a:ext cx="17240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用于显示菜单的图片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904230" y="4900295"/>
            <a:ext cx="1329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菜名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339330" y="4874895"/>
            <a:ext cx="1329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好评率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749030" y="4862195"/>
            <a:ext cx="1329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价格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917565" y="5426710"/>
            <a:ext cx="4146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对应的菜单简介</a:t>
            </a:r>
            <a:endParaRPr lang="zh-CN" altLang="en-US"/>
          </a:p>
        </p:txBody>
      </p:sp>
      <p:sp>
        <p:nvSpPr>
          <p:cNvPr id="50" name="左箭头 49"/>
          <p:cNvSpPr/>
          <p:nvPr/>
        </p:nvSpPr>
        <p:spPr>
          <a:xfrm>
            <a:off x="10153650" y="3875405"/>
            <a:ext cx="1158240" cy="48704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1489055" y="3072130"/>
            <a:ext cx="457200" cy="2672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单击进入到对应详情页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970905" y="6292215"/>
            <a:ext cx="4159885" cy="421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089015" y="6356985"/>
            <a:ext cx="2329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分页链接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034540" y="697230"/>
            <a:ext cx="1908175" cy="1921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26615" y="802640"/>
            <a:ext cx="1724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图片展示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697865"/>
            <a:ext cx="6068060" cy="1934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27500" y="802640"/>
            <a:ext cx="584454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菜名</a:t>
            </a:r>
            <a:r>
              <a:rPr lang="en-US" altLang="zh-CN"/>
              <a:t>		</a:t>
            </a:r>
            <a:r>
              <a:rPr lang="zh-CN" altLang="en-US"/>
              <a:t>好评率</a:t>
            </a:r>
            <a:r>
              <a:rPr lang="en-US" altLang="zh-CN"/>
              <a:t>			</a:t>
            </a:r>
            <a:r>
              <a:rPr lang="zh-CN" altLang="en-US"/>
              <a:t>价格</a:t>
            </a:r>
            <a:endParaRPr lang="zh-CN" altLang="en-US"/>
          </a:p>
          <a:p>
            <a:r>
              <a:rPr lang="zh-CN" altLang="en-US"/>
              <a:t>下单参数：</a:t>
            </a:r>
            <a:endParaRPr lang="zh-CN" altLang="en-US"/>
          </a:p>
          <a:p>
            <a:r>
              <a:rPr lang="en-US" altLang="zh-CN"/>
              <a:t>        (1)</a:t>
            </a:r>
            <a:r>
              <a:rPr lang="zh-CN" altLang="en-US"/>
              <a:t>是否放辣椒；</a:t>
            </a:r>
            <a:r>
              <a:rPr lang="en-US" altLang="zh-CN"/>
              <a:t>(2)</a:t>
            </a:r>
            <a:r>
              <a:rPr lang="zh-CN" altLang="en-US"/>
              <a:t>是否打包带走；</a:t>
            </a:r>
            <a:r>
              <a:rPr lang="en-US" altLang="zh-CN"/>
              <a:t>(3)</a:t>
            </a:r>
            <a:r>
              <a:rPr lang="zh-CN" altLang="en-US"/>
              <a:t>支付方式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下单按钮</a:t>
            </a:r>
            <a:r>
              <a:rPr lang="en-US" altLang="zh-CN"/>
              <a:t>(</a:t>
            </a:r>
            <a:r>
              <a:rPr lang="zh-CN" altLang="en-US"/>
              <a:t>左边的图片展示变成支付二维码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47240" y="4170680"/>
            <a:ext cx="8069580" cy="2527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05355" y="4392295"/>
            <a:ext cx="7753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评论列表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5500" y="275590"/>
            <a:ext cx="853440" cy="5647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400" b="1"/>
              <a:t>菜单详情页</a:t>
            </a:r>
            <a:endParaRPr lang="zh-CN" altLang="en-US" sz="4400" b="1"/>
          </a:p>
        </p:txBody>
      </p:sp>
      <p:sp>
        <p:nvSpPr>
          <p:cNvPr id="2" name="矩形 1"/>
          <p:cNvSpPr/>
          <p:nvPr/>
        </p:nvSpPr>
        <p:spPr>
          <a:xfrm>
            <a:off x="2199005" y="4738370"/>
            <a:ext cx="7753350" cy="1461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09825" y="4791075"/>
            <a:ext cx="7305675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30450" y="4843780"/>
            <a:ext cx="7463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评论者姓名</a:t>
            </a:r>
            <a:r>
              <a:rPr lang="en-US" altLang="zh-CN"/>
              <a:t>		</a:t>
            </a:r>
            <a:r>
              <a:rPr lang="zh-CN" altLang="en-US"/>
              <a:t>评论星级</a:t>
            </a:r>
            <a:r>
              <a:rPr lang="en-US" altLang="zh-CN"/>
              <a:t>		</a:t>
            </a:r>
            <a:r>
              <a:rPr lang="zh-CN" altLang="en-US"/>
              <a:t>评论时间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2525" y="5343525"/>
            <a:ext cx="7279640" cy="750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357120" y="5343525"/>
            <a:ext cx="73774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评论描述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998345" y="108585"/>
            <a:ext cx="639699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103755" y="161290"/>
            <a:ext cx="617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您前面还有</a:t>
            </a:r>
            <a:r>
              <a:rPr lang="en-US" altLang="zh-CN"/>
              <a:t>2</a:t>
            </a:r>
            <a:r>
              <a:rPr lang="zh-CN" altLang="en-US"/>
              <a:t>位顾客在排队，预计</a:t>
            </a:r>
            <a:r>
              <a:rPr lang="en-US" altLang="zh-CN"/>
              <a:t>10</a:t>
            </a:r>
            <a:r>
              <a:rPr lang="zh-CN" altLang="en-US"/>
              <a:t>分后上菜，请耐心等待。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474710" y="121920"/>
            <a:ext cx="1645285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566785" y="161290"/>
            <a:ext cx="144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45970" y="2728595"/>
            <a:ext cx="8074660" cy="1360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942205" y="2792095"/>
            <a:ext cx="2138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主要食材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82825" y="3136900"/>
            <a:ext cx="758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食材内容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954905" y="3363595"/>
            <a:ext cx="2138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所属菜系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295525" y="3708400"/>
            <a:ext cx="758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菜系简介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152650" y="842010"/>
            <a:ext cx="8042910" cy="2500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559050" y="1104900"/>
          <a:ext cx="723011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55"/>
                <a:gridCol w="361505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/>
                        <a:t>下单参数的显示</a:t>
                      </a:r>
                      <a:endParaRPr 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菜名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对应的桌号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是否放辣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是否带走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支付方式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所属菜系</a:t>
                      </a:r>
                      <a:endParaRPr 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下单时间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172970" y="3448050"/>
            <a:ext cx="8002905" cy="3225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9465" y="183515"/>
            <a:ext cx="1188720" cy="6476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 b="1"/>
              <a:t>下单成功页</a:t>
            </a:r>
            <a:r>
              <a:rPr lang="en-US" altLang="zh-CN"/>
              <a:t>(</a:t>
            </a:r>
            <a:r>
              <a:rPr lang="zh-CN" altLang="en-US"/>
              <a:t>付款成功或者点击已点菜单列表中的一项进入到此页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099945" y="108585"/>
            <a:ext cx="639699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05355" y="161290"/>
            <a:ext cx="617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您前面还有</a:t>
            </a:r>
            <a:r>
              <a:rPr lang="en-US" altLang="zh-CN"/>
              <a:t>2</a:t>
            </a:r>
            <a:r>
              <a:rPr lang="zh-CN" altLang="en-US"/>
              <a:t>位顾客在排队，预计</a:t>
            </a:r>
            <a:r>
              <a:rPr lang="en-US" altLang="zh-CN"/>
              <a:t>10</a:t>
            </a:r>
            <a:r>
              <a:rPr lang="zh-CN" altLang="en-US"/>
              <a:t>分后上菜，请耐心等待。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576310" y="121920"/>
            <a:ext cx="1645285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668385" y="161290"/>
            <a:ext cx="144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50770" y="3552825"/>
            <a:ext cx="7654290" cy="1296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46370" y="3617595"/>
            <a:ext cx="2026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87625" y="4025900"/>
            <a:ext cx="718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内容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5856605" y="6139815"/>
            <a:ext cx="4159885" cy="421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974715" y="6204585"/>
            <a:ext cx="2329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分页链接</a:t>
            </a:r>
            <a:endParaRPr lang="zh-CN" altLang="en-US"/>
          </a:p>
        </p:txBody>
      </p:sp>
      <p:sp>
        <p:nvSpPr>
          <p:cNvPr id="50" name="左箭头 49"/>
          <p:cNvSpPr/>
          <p:nvPr/>
        </p:nvSpPr>
        <p:spPr>
          <a:xfrm>
            <a:off x="10026650" y="3824605"/>
            <a:ext cx="1158240" cy="487045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1359515" y="3021330"/>
            <a:ext cx="459740" cy="2672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固定每页显示</a:t>
            </a:r>
            <a:r>
              <a:rPr lang="en-US" altLang="zh-CN"/>
              <a:t>3</a:t>
            </a:r>
            <a:r>
              <a:rPr lang="zh-CN" altLang="en-US"/>
              <a:t>条数据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132965" y="664210"/>
            <a:ext cx="8069580" cy="6067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16635" y="210185"/>
            <a:ext cx="853440" cy="5817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400" b="1"/>
              <a:t>已点菜单页</a:t>
            </a:r>
            <a:endParaRPr lang="zh-CN" altLang="en-US" sz="4400" b="1"/>
          </a:p>
        </p:txBody>
      </p:sp>
      <p:sp>
        <p:nvSpPr>
          <p:cNvPr id="24" name="矩形 23"/>
          <p:cNvSpPr/>
          <p:nvPr/>
        </p:nvSpPr>
        <p:spPr>
          <a:xfrm>
            <a:off x="2099945" y="108585"/>
            <a:ext cx="6396990" cy="460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05355" y="161290"/>
            <a:ext cx="617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您前面还有</a:t>
            </a:r>
            <a:r>
              <a:rPr lang="en-US" altLang="zh-CN"/>
              <a:t>2</a:t>
            </a:r>
            <a:r>
              <a:rPr lang="zh-CN" altLang="en-US"/>
              <a:t>位顾客在排队，预计</a:t>
            </a:r>
            <a:r>
              <a:rPr lang="en-US" altLang="zh-CN"/>
              <a:t>10</a:t>
            </a:r>
            <a:r>
              <a:rPr lang="zh-CN" altLang="en-US"/>
              <a:t>分后上菜，请耐心等待。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576310" y="121920"/>
            <a:ext cx="1645285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668385" y="161290"/>
            <a:ext cx="1447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52345" y="773430"/>
            <a:ext cx="7893050" cy="1421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346960" y="850265"/>
            <a:ext cx="2413000" cy="1276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488565" y="993140"/>
            <a:ext cx="21805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用于显示菜单的图片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842510" y="861695"/>
            <a:ext cx="1681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菜名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277610" y="836295"/>
            <a:ext cx="1681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价格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687310" y="823595"/>
            <a:ext cx="1681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19650" y="1388110"/>
            <a:ext cx="5245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对应的菜单简介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39645" y="2284730"/>
            <a:ext cx="7893050" cy="1421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4260" y="2361565"/>
            <a:ext cx="2413000" cy="1276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75865" y="2504440"/>
            <a:ext cx="21805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用于显示菜单的图片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29810" y="2372995"/>
            <a:ext cx="1681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菜名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64910" y="2347595"/>
            <a:ext cx="1681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价格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74610" y="2334895"/>
            <a:ext cx="1681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06950" y="2899410"/>
            <a:ext cx="5245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对应的菜单简介</a:t>
            </a:r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10158730" y="2816860"/>
            <a:ext cx="802640" cy="39497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331575" y="1263015"/>
            <a:ext cx="457200" cy="4541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点击进入下单成功页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Kingsoft Office WPP</Application>
  <PresentationFormat>宽屏</PresentationFormat>
  <Paragraphs>138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51</cp:revision>
  <dcterms:created xsi:type="dcterms:W3CDTF">2015-12-17T13:23:00Z</dcterms:created>
  <dcterms:modified xsi:type="dcterms:W3CDTF">2016-02-21T07:06:07Z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