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2534" y="34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E633-111D-2DA4-B0DB-1B8AF57B9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9B5DC-2DA8-E0EC-ADA8-887D98802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9F3EA-F2CD-5BE3-B13D-381534B9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45C6-4EA8-445D-A2B4-9E970A57CF6C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C896B-0338-9CC8-2628-16E94A13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86D9A-E50A-95CE-F610-3840A797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406E-9D99-494C-8EB5-6DAFD58C7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85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4CEB-8482-8ADD-74BE-0E44F357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DD06E-FE8B-C1DF-F20A-9B935E5A7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F8ED8-9473-6951-23D6-4392A008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45C6-4EA8-445D-A2B4-9E970A57CF6C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7C390-70FB-D0AE-07AB-CF20B2CC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EB2DC-A9B9-EC9D-B8C6-EE25F435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406E-9D99-494C-8EB5-6DAFD58C7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63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C7335B-E2BE-9536-C66C-5F62FD3B3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10498-3D53-9836-824C-0AFA6D640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EDAC7-6C1B-2F87-263C-49081A3D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45C6-4EA8-445D-A2B4-9E970A57CF6C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C1359-873F-5835-88D3-DF20DEEE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66F50-E3D6-4487-946C-01ED0B0A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406E-9D99-494C-8EB5-6DAFD58C7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41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C3D59-6B49-8569-9FF5-C4DB1E61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509EF-6F27-DB93-96A3-76072E711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AE98F-FBA7-2CA4-B331-DD44EA0C1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45C6-4EA8-445D-A2B4-9E970A57CF6C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CEE1C-E3D5-2786-3FD1-6CCF1B1E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D7A34-263A-2B0C-13D2-35585EE3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406E-9D99-494C-8EB5-6DAFD58C7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78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5B76-4BFB-92AF-EF13-5FD48B8D8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B3A8B-E648-1CB7-1C60-EAAC382E8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59F19-4E38-EFB7-B628-A1B35CC8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45C6-4EA8-445D-A2B4-9E970A57CF6C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EB82C-FA2A-8455-76DC-F5DDA937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34320-E794-F5A3-50A0-41146670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406E-9D99-494C-8EB5-6DAFD58C7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00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C619-FBF2-989D-A9D1-EAD811E8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0A0EA-DBBA-167C-A500-5CDFC621A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09726-F4DD-89E5-A2C6-7766D5AB6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5F205-93B1-8B04-8AEA-7EBD0C44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45C6-4EA8-445D-A2B4-9E970A57CF6C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67477-399F-44D2-8584-5E1D9ADA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9EDA3-59A4-FFB6-101D-8CA09869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406E-9D99-494C-8EB5-6DAFD58C7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61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E37F-31EA-DFDC-C22C-DDA57A2D6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22292-1F3E-7A3D-34AF-FC95F7B61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C77CF-28ED-97C6-F043-6C94983B5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DDF960-5F1B-F7BC-9D42-CC385D2B5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E80B5-AB3B-B286-24C2-A34A4083C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407ABE-9BF5-F66A-2C3D-ED5DEF66C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45C6-4EA8-445D-A2B4-9E970A57CF6C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EF9E7-1AFA-F693-37B3-08D17BDC2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EC5C0-D389-8C2D-22DD-0CDCC4DF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406E-9D99-494C-8EB5-6DAFD58C7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66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2FB8-97D4-4B27-9F77-80FE6E65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964C56-4755-0856-950A-1D43DBB28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45C6-4EA8-445D-A2B4-9E970A57CF6C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CCDB3-A10E-E553-0E4F-96BF01A0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AB6AE-EC01-7CB8-F162-90CBB159E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406E-9D99-494C-8EB5-6DAFD58C7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12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E87CC-16A9-123A-E20F-5B2BC46C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45C6-4EA8-445D-A2B4-9E970A57CF6C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43338-2083-0C21-827D-88391276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43A1A-5D59-27B6-65AB-9002EA4AA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406E-9D99-494C-8EB5-6DAFD58C7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63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FC5BA-A4B8-D30F-C093-80E8D8F3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80158-3284-048F-C6C9-80F8B0ED2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F51EE-C937-8EDA-9622-94EB7D35F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19ABC-64F3-00BA-878F-6D267808E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45C6-4EA8-445D-A2B4-9E970A57CF6C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A6F68-513F-60E3-C354-16905E4D5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7A95E-681C-915A-C3EC-5B2ED174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406E-9D99-494C-8EB5-6DAFD58C7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52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D7DE-483D-5EE2-343A-31F86CAD0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A2F3F-113A-E7CE-6E33-B4DBCFFCB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0ED7D-FD01-9E8D-8E44-AF36FD06C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35F33-16AD-7207-6488-F9EF0D875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45C6-4EA8-445D-A2B4-9E970A57CF6C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43B35-D603-A5B7-C98A-670EB5814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F1895-EBA4-90FC-3017-DE4D2459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406E-9D99-494C-8EB5-6DAFD58C7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89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B26B9-8B09-A257-FD39-4F5ED7D29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21ED2-5A22-F1E2-3CB2-ECC551FFE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D258F-7673-7D9A-E5AE-0AE7C11C5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645C6-4EA8-445D-A2B4-9E970A57CF6C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9124C-5021-B84C-2F64-352F2CDF9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ED2B5-CA07-D3B8-6265-0F1CE4190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E406E-9D99-494C-8EB5-6DAFD58C7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55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3DE5207C-2C75-348E-54C8-79251E5EF416}"/>
              </a:ext>
            </a:extLst>
          </p:cNvPr>
          <p:cNvGrpSpPr/>
          <p:nvPr/>
        </p:nvGrpSpPr>
        <p:grpSpPr>
          <a:xfrm>
            <a:off x="-6500167" y="-16825678"/>
            <a:ext cx="16078616" cy="27165422"/>
            <a:chOff x="-6500167" y="-16825678"/>
            <a:chExt cx="16078616" cy="27165422"/>
          </a:xfrm>
        </p:grpSpPr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EFD7344A-2038-0120-FD27-4915500CBC1E}"/>
                </a:ext>
              </a:extLst>
            </p:cNvPr>
            <p:cNvGrpSpPr/>
            <p:nvPr/>
          </p:nvGrpSpPr>
          <p:grpSpPr>
            <a:xfrm>
              <a:off x="-6500167" y="-16825678"/>
              <a:ext cx="16078616" cy="26216191"/>
              <a:chOff x="-6500167" y="-16825678"/>
              <a:chExt cx="16078616" cy="26216191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86D114F7-B3E8-8C50-CDFC-672DAA429BD6}"/>
                  </a:ext>
                </a:extLst>
              </p:cNvPr>
              <p:cNvGrpSpPr/>
              <p:nvPr/>
            </p:nvGrpSpPr>
            <p:grpSpPr>
              <a:xfrm>
                <a:off x="167056" y="-16825678"/>
                <a:ext cx="8532854" cy="5223402"/>
                <a:chOff x="167056" y="-1968449"/>
                <a:chExt cx="8532854" cy="5223402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D1A29BAA-0D4E-EBFE-E7C6-23CBFE0B06BD}"/>
                    </a:ext>
                  </a:extLst>
                </p:cNvPr>
                <p:cNvGrpSpPr/>
                <p:nvPr/>
              </p:nvGrpSpPr>
              <p:grpSpPr>
                <a:xfrm>
                  <a:off x="167056" y="-1968449"/>
                  <a:ext cx="8532854" cy="4620537"/>
                  <a:chOff x="-49254" y="174983"/>
                  <a:chExt cx="8532854" cy="4620537"/>
                </a:xfrm>
              </p:grpSpPr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C95561A5-AF6A-13EC-19F5-5F2CD075C571}"/>
                      </a:ext>
                    </a:extLst>
                  </p:cNvPr>
                  <p:cNvSpPr/>
                  <p:nvPr/>
                </p:nvSpPr>
                <p:spPr>
                  <a:xfrm>
                    <a:off x="701040" y="812800"/>
                    <a:ext cx="314960" cy="398272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4DB4AB8F-86AF-E83A-6505-92298D8FE260}"/>
                      </a:ext>
                    </a:extLst>
                  </p:cNvPr>
                  <p:cNvSpPr/>
                  <p:nvPr/>
                </p:nvSpPr>
                <p:spPr>
                  <a:xfrm>
                    <a:off x="1168400" y="812800"/>
                    <a:ext cx="314960" cy="398272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0B8D4732-0CC2-984F-C34F-C989125A79F4}"/>
                      </a:ext>
                    </a:extLst>
                  </p:cNvPr>
                  <p:cNvSpPr/>
                  <p:nvPr/>
                </p:nvSpPr>
                <p:spPr>
                  <a:xfrm>
                    <a:off x="1635760" y="812800"/>
                    <a:ext cx="314960" cy="398272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0AA2D6A4-3A0D-1E37-34C9-291BE13EEED5}"/>
                      </a:ext>
                    </a:extLst>
                  </p:cNvPr>
                  <p:cNvSpPr/>
                  <p:nvPr/>
                </p:nvSpPr>
                <p:spPr>
                  <a:xfrm>
                    <a:off x="2103120" y="812800"/>
                    <a:ext cx="314960" cy="398272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14045D2B-7591-0509-F5A0-F32ADFC0B499}"/>
                      </a:ext>
                    </a:extLst>
                  </p:cNvPr>
                  <p:cNvSpPr/>
                  <p:nvPr/>
                </p:nvSpPr>
                <p:spPr>
                  <a:xfrm>
                    <a:off x="2921000" y="812800"/>
                    <a:ext cx="314960" cy="398272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51FBC88D-07C6-DB4E-7035-6741511DBB37}"/>
                      </a:ext>
                    </a:extLst>
                  </p:cNvPr>
                  <p:cNvSpPr/>
                  <p:nvPr/>
                </p:nvSpPr>
                <p:spPr>
                  <a:xfrm>
                    <a:off x="3388360" y="812800"/>
                    <a:ext cx="314960" cy="398272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16BABFF1-F1CA-1DFA-FF5C-8F4D5FC6FF9A}"/>
                      </a:ext>
                    </a:extLst>
                  </p:cNvPr>
                  <p:cNvSpPr/>
                  <p:nvPr/>
                </p:nvSpPr>
                <p:spPr>
                  <a:xfrm>
                    <a:off x="3855720" y="812800"/>
                    <a:ext cx="314960" cy="398272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21A7C77-4F4C-A6BC-E751-9B3932B56C1E}"/>
                      </a:ext>
                    </a:extLst>
                  </p:cNvPr>
                  <p:cNvSpPr/>
                  <p:nvPr/>
                </p:nvSpPr>
                <p:spPr>
                  <a:xfrm>
                    <a:off x="4323080" y="812800"/>
                    <a:ext cx="314960" cy="398272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B7E692A-6530-E9F9-34D6-B090C8346BA6}"/>
                      </a:ext>
                    </a:extLst>
                  </p:cNvPr>
                  <p:cNvSpPr/>
                  <p:nvPr/>
                </p:nvSpPr>
                <p:spPr>
                  <a:xfrm>
                    <a:off x="4790440" y="812800"/>
                    <a:ext cx="314960" cy="398272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648AFBB6-D3EA-04BB-1B08-AF453947A110}"/>
                      </a:ext>
                    </a:extLst>
                  </p:cNvPr>
                  <p:cNvSpPr/>
                  <p:nvPr/>
                </p:nvSpPr>
                <p:spPr>
                  <a:xfrm>
                    <a:off x="5257800" y="812800"/>
                    <a:ext cx="314960" cy="398272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D862CFD8-F4D2-1AE4-024A-384B8E26EDD6}"/>
                      </a:ext>
                    </a:extLst>
                  </p:cNvPr>
                  <p:cNvSpPr/>
                  <p:nvPr/>
                </p:nvSpPr>
                <p:spPr>
                  <a:xfrm>
                    <a:off x="5725160" y="812800"/>
                    <a:ext cx="314960" cy="398272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704626E9-ADE5-249C-B537-44AA283FCEB8}"/>
                      </a:ext>
                    </a:extLst>
                  </p:cNvPr>
                  <p:cNvSpPr/>
                  <p:nvPr/>
                </p:nvSpPr>
                <p:spPr>
                  <a:xfrm>
                    <a:off x="6192520" y="812800"/>
                    <a:ext cx="314960" cy="398272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A1A3B6FA-085F-9E7F-6F57-D5DAB2FE84A3}"/>
                      </a:ext>
                    </a:extLst>
                  </p:cNvPr>
                  <p:cNvSpPr/>
                  <p:nvPr/>
                </p:nvSpPr>
                <p:spPr>
                  <a:xfrm>
                    <a:off x="6659880" y="812800"/>
                    <a:ext cx="314960" cy="398272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BB1993A6-749C-36E2-E4F0-8A90A6116E19}"/>
                      </a:ext>
                    </a:extLst>
                  </p:cNvPr>
                  <p:cNvSpPr/>
                  <p:nvPr/>
                </p:nvSpPr>
                <p:spPr>
                  <a:xfrm>
                    <a:off x="8138160" y="812800"/>
                    <a:ext cx="314960" cy="398272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F8ECC3CB-D587-A74E-E393-76A517D30CE0}"/>
                      </a:ext>
                    </a:extLst>
                  </p:cNvPr>
                  <p:cNvSpPr txBox="1"/>
                  <p:nvPr/>
                </p:nvSpPr>
                <p:spPr>
                  <a:xfrm>
                    <a:off x="7132244" y="2480994"/>
                    <a:ext cx="934871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3600" b="1" dirty="0"/>
                      <a:t>……</a:t>
                    </a:r>
                    <a:endParaRPr lang="zh-CN" altLang="en-US" sz="3600" b="1" dirty="0"/>
                  </a:p>
                </p:txBody>
              </p: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64BD7B83-077D-6CB9-836E-1FC2834252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5600" y="883920"/>
                    <a:ext cx="0" cy="391160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A26CAC21-57E6-77A8-4D69-4E33DF0E0F43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-532399" y="2942659"/>
                    <a:ext cx="133562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Embed Size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89A2B9EC-F101-AEAB-83B2-C672E8AF6A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01040" y="543560"/>
                    <a:ext cx="7782560" cy="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BBD8294F-1817-4F92-DBE4-716D9054A231}"/>
                      </a:ext>
                    </a:extLst>
                  </p:cNvPr>
                  <p:cNvSpPr txBox="1"/>
                  <p:nvPr/>
                </p:nvSpPr>
                <p:spPr>
                  <a:xfrm>
                    <a:off x="3868629" y="174983"/>
                    <a:ext cx="123677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Seq Length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C3DA0E3F-887B-3AD9-32A4-EE446A947F7E}"/>
                    </a:ext>
                  </a:extLst>
                </p:cNvPr>
                <p:cNvCxnSpPr/>
                <p:nvPr/>
              </p:nvCxnSpPr>
              <p:spPr>
                <a:xfrm>
                  <a:off x="917350" y="2871019"/>
                  <a:ext cx="171704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134CBDB9-673E-8B25-53BD-88478C583F20}"/>
                    </a:ext>
                  </a:extLst>
                </p:cNvPr>
                <p:cNvCxnSpPr/>
                <p:nvPr/>
              </p:nvCxnSpPr>
              <p:spPr>
                <a:xfrm>
                  <a:off x="3137310" y="2871019"/>
                  <a:ext cx="171704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739E650-B434-7ECA-6AFB-150528915A21}"/>
                    </a:ext>
                  </a:extLst>
                </p:cNvPr>
                <p:cNvSpPr txBox="1"/>
                <p:nvPr/>
              </p:nvSpPr>
              <p:spPr>
                <a:xfrm>
                  <a:off x="1098493" y="2885621"/>
                  <a:ext cx="13194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Chunk Size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D2F4AD6-BC9E-0C32-BE16-8783FD3F5F17}"/>
                    </a:ext>
                  </a:extLst>
                </p:cNvPr>
                <p:cNvSpPr txBox="1"/>
                <p:nvPr/>
              </p:nvSpPr>
              <p:spPr>
                <a:xfrm>
                  <a:off x="3334118" y="2881999"/>
                  <a:ext cx="13194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Chunk Size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7B1DC603-02C0-DC48-5F4C-9E01FC9CE8EE}"/>
                  </a:ext>
                </a:extLst>
              </p:cNvPr>
              <p:cNvGrpSpPr/>
              <p:nvPr/>
            </p:nvGrpSpPr>
            <p:grpSpPr>
              <a:xfrm>
                <a:off x="471818" y="-5546582"/>
                <a:ext cx="2165522" cy="3982720"/>
                <a:chOff x="471818" y="9684101"/>
                <a:chExt cx="2165522" cy="3982720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0B27C750-7E49-8B3D-7B4A-28AD1CE16CC0}"/>
                    </a:ext>
                  </a:extLst>
                </p:cNvPr>
                <p:cNvGrpSpPr/>
                <p:nvPr/>
              </p:nvGrpSpPr>
              <p:grpSpPr>
                <a:xfrm>
                  <a:off x="920300" y="9684101"/>
                  <a:ext cx="1717040" cy="3982720"/>
                  <a:chOff x="1069750" y="689905"/>
                  <a:chExt cx="1717040" cy="3982720"/>
                </a:xfrm>
                <a:grpFill/>
              </p:grpSpPr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034CCBA3-86D9-08B3-5F46-624753E5D361}"/>
                      </a:ext>
                    </a:extLst>
                  </p:cNvPr>
                  <p:cNvSpPr/>
                  <p:nvPr/>
                </p:nvSpPr>
                <p:spPr>
                  <a:xfrm>
                    <a:off x="1069750" y="689905"/>
                    <a:ext cx="314960" cy="398272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6D1A8841-8CF2-388A-F3BF-4AF932BB951E}"/>
                      </a:ext>
                    </a:extLst>
                  </p:cNvPr>
                  <p:cNvSpPr/>
                  <p:nvPr/>
                </p:nvSpPr>
                <p:spPr>
                  <a:xfrm>
                    <a:off x="1537110" y="689905"/>
                    <a:ext cx="314960" cy="398272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48EE7286-120C-EDC9-5320-56C7D6F6E787}"/>
                      </a:ext>
                    </a:extLst>
                  </p:cNvPr>
                  <p:cNvSpPr/>
                  <p:nvPr/>
                </p:nvSpPr>
                <p:spPr>
                  <a:xfrm>
                    <a:off x="2004470" y="689905"/>
                    <a:ext cx="314960" cy="398272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90E46A50-10FC-9FD5-062E-3BF36BA4F7F1}"/>
                      </a:ext>
                    </a:extLst>
                  </p:cNvPr>
                  <p:cNvSpPr/>
                  <p:nvPr/>
                </p:nvSpPr>
                <p:spPr>
                  <a:xfrm>
                    <a:off x="2471830" y="689905"/>
                    <a:ext cx="314960" cy="398272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8DA2677-8272-7F64-E539-EE58859465F5}"/>
                    </a:ext>
                  </a:extLst>
                </p:cNvPr>
                <p:cNvSpPr txBox="1"/>
                <p:nvPr/>
              </p:nvSpPr>
              <p:spPr>
                <a:xfrm rot="16200000">
                  <a:off x="39248" y="11349158"/>
                  <a:ext cx="12344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current  </a:t>
                  </a:r>
                  <a:r>
                    <a:rPr lang="en-US" altLang="zh-CN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kv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B61CD6D0-EDD5-51EA-200B-6F2887218371}"/>
                  </a:ext>
                </a:extLst>
              </p:cNvPr>
              <p:cNvGrpSpPr/>
              <p:nvPr/>
            </p:nvGrpSpPr>
            <p:grpSpPr>
              <a:xfrm>
                <a:off x="2681819" y="-1482249"/>
                <a:ext cx="2165522" cy="3982720"/>
                <a:chOff x="7573658" y="3888152"/>
                <a:chExt cx="2165522" cy="3982720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B9649813-DA73-7A35-E9DB-76946C73DA6A}"/>
                    </a:ext>
                  </a:extLst>
                </p:cNvPr>
                <p:cNvSpPr/>
                <p:nvPr/>
              </p:nvSpPr>
              <p:spPr>
                <a:xfrm>
                  <a:off x="8022140" y="3888152"/>
                  <a:ext cx="314960" cy="398272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A0C5A60A-B2AB-E849-4C33-007A02C818A0}"/>
                    </a:ext>
                  </a:extLst>
                </p:cNvPr>
                <p:cNvSpPr/>
                <p:nvPr/>
              </p:nvSpPr>
              <p:spPr>
                <a:xfrm>
                  <a:off x="8489500" y="3888152"/>
                  <a:ext cx="314960" cy="398272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90F36388-532D-4360-901A-99983FAC1CDA}"/>
                    </a:ext>
                  </a:extLst>
                </p:cNvPr>
                <p:cNvSpPr/>
                <p:nvPr/>
              </p:nvSpPr>
              <p:spPr>
                <a:xfrm>
                  <a:off x="8956860" y="3888152"/>
                  <a:ext cx="314960" cy="398272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0C4ABEB9-86AD-B76A-9331-99AD59001AF8}"/>
                    </a:ext>
                  </a:extLst>
                </p:cNvPr>
                <p:cNvSpPr/>
                <p:nvPr/>
              </p:nvSpPr>
              <p:spPr>
                <a:xfrm>
                  <a:off x="9424220" y="3888152"/>
                  <a:ext cx="314960" cy="398272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40675B3F-3BCB-A958-8523-2E163E9777F1}"/>
                    </a:ext>
                  </a:extLst>
                </p:cNvPr>
                <p:cNvSpPr txBox="1"/>
                <p:nvPr/>
              </p:nvSpPr>
              <p:spPr>
                <a:xfrm rot="16200000">
                  <a:off x="6930733" y="5644010"/>
                  <a:ext cx="16551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cross retention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42AEF238-D1D8-6C0D-D9FF-395E4DFF85CA}"/>
                  </a:ext>
                </a:extLst>
              </p:cNvPr>
              <p:cNvCxnSpPr>
                <a:cxnSpLocks/>
                <a:endCxn id="154" idx="0"/>
              </p:cNvCxnSpPr>
              <p:nvPr/>
            </p:nvCxnSpPr>
            <p:spPr>
              <a:xfrm flipH="1">
                <a:off x="3755141" y="-7512876"/>
                <a:ext cx="11829" cy="60306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8EA9C98D-B6B0-186F-98B7-25F097B5B929}"/>
                  </a:ext>
                </a:extLst>
              </p:cNvPr>
              <p:cNvCxnSpPr>
                <a:stCxn id="49" idx="2"/>
                <a:endCxn id="67" idx="0"/>
              </p:cNvCxnSpPr>
              <p:nvPr/>
            </p:nvCxnSpPr>
            <p:spPr>
              <a:xfrm>
                <a:off x="6133430" y="-7360476"/>
                <a:ext cx="2950" cy="19662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>
                <a:extLst>
                  <a:ext uri="{FF2B5EF4-FFF2-40B4-BE49-F238E27FC236}">
                    <a16:creationId xmlns:a16="http://schemas.microsoft.com/office/drawing/2014/main" id="{B5D9A221-6453-6B86-39E4-FADBE5203A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8811" y="-7512876"/>
                <a:ext cx="2950" cy="19662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0C4E6686-61CC-A0E3-CD5A-34AC631261E6}"/>
                  </a:ext>
                </a:extLst>
              </p:cNvPr>
              <p:cNvSpPr txBox="1"/>
              <p:nvPr/>
            </p:nvSpPr>
            <p:spPr>
              <a:xfrm>
                <a:off x="2614541" y="-2285956"/>
                <a:ext cx="28304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 retention = Q @ past </a:t>
                </a:r>
                <a:r>
                  <a:rPr lang="en-US" altLang="zh-CN" sz="16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kv</a:t>
                </a:r>
                <a:endPara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25B5FDEB-F021-148C-77D2-01EF3CB2C19A}"/>
                  </a:ext>
                </a:extLst>
              </p:cNvPr>
              <p:cNvGrpSpPr/>
              <p:nvPr/>
            </p:nvGrpSpPr>
            <p:grpSpPr>
              <a:xfrm>
                <a:off x="5069628" y="5407793"/>
                <a:ext cx="2162572" cy="3982720"/>
                <a:chOff x="7576608" y="3888152"/>
                <a:chExt cx="2162572" cy="3982720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205E451D-C75A-83CA-1858-E59BCB0B43BC}"/>
                    </a:ext>
                  </a:extLst>
                </p:cNvPr>
                <p:cNvSpPr/>
                <p:nvPr/>
              </p:nvSpPr>
              <p:spPr>
                <a:xfrm>
                  <a:off x="8022140" y="3888152"/>
                  <a:ext cx="314960" cy="398272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E0326652-26F2-D6C6-15A7-F1AC320F1A35}"/>
                    </a:ext>
                  </a:extLst>
                </p:cNvPr>
                <p:cNvSpPr/>
                <p:nvPr/>
              </p:nvSpPr>
              <p:spPr>
                <a:xfrm>
                  <a:off x="8489500" y="3888152"/>
                  <a:ext cx="314960" cy="398272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FC2B5A6B-C1A5-27D2-22E4-90EC225A6B49}"/>
                    </a:ext>
                  </a:extLst>
                </p:cNvPr>
                <p:cNvSpPr/>
                <p:nvPr/>
              </p:nvSpPr>
              <p:spPr>
                <a:xfrm>
                  <a:off x="8956860" y="3888152"/>
                  <a:ext cx="314960" cy="398272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937262BC-759A-2B33-EAB1-01B94076FA4B}"/>
                    </a:ext>
                  </a:extLst>
                </p:cNvPr>
                <p:cNvSpPr/>
                <p:nvPr/>
              </p:nvSpPr>
              <p:spPr>
                <a:xfrm>
                  <a:off x="9424220" y="3888152"/>
                  <a:ext cx="314960" cy="398272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24DA0DE9-C04C-339B-454F-B52C6DB1D7BD}"/>
                    </a:ext>
                  </a:extLst>
                </p:cNvPr>
                <p:cNvSpPr txBox="1"/>
                <p:nvPr/>
              </p:nvSpPr>
              <p:spPr>
                <a:xfrm rot="16200000">
                  <a:off x="7351467" y="5694846"/>
                  <a:ext cx="8196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output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83" name="Connector: Elbow 182">
                <a:extLst>
                  <a:ext uri="{FF2B5EF4-FFF2-40B4-BE49-F238E27FC236}">
                    <a16:creationId xmlns:a16="http://schemas.microsoft.com/office/drawing/2014/main" id="{37707DCE-AD1A-EC10-B7D8-295537DA55D0}"/>
                  </a:ext>
                </a:extLst>
              </p:cNvPr>
              <p:cNvCxnSpPr>
                <a:cxnSpLocks/>
                <a:stCxn id="67" idx="2"/>
                <a:endCxn id="173" idx="0"/>
              </p:cNvCxnSpPr>
              <p:nvPr/>
            </p:nvCxnSpPr>
            <p:spPr>
              <a:xfrm rot="16200000" flipH="1">
                <a:off x="2728563" y="1996356"/>
                <a:ext cx="6819254" cy="362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1715CFD0-75A9-0C44-2DD4-763BE486656B}"/>
                  </a:ext>
                </a:extLst>
              </p:cNvPr>
              <p:cNvSpPr txBox="1"/>
              <p:nvPr/>
            </p:nvSpPr>
            <p:spPr>
              <a:xfrm>
                <a:off x="2823094" y="4100738"/>
                <a:ext cx="40245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= inner retention + cross retention</a:t>
                </a:r>
                <a:endPara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6B48A304-8C51-ECF4-DA31-F6C0414AEEE3}"/>
                  </a:ext>
                </a:extLst>
              </p:cNvPr>
              <p:cNvGrpSpPr/>
              <p:nvPr/>
            </p:nvGrpSpPr>
            <p:grpSpPr>
              <a:xfrm>
                <a:off x="2688266" y="-11343196"/>
                <a:ext cx="6890183" cy="15936291"/>
                <a:chOff x="-4255793" y="-11495596"/>
                <a:chExt cx="6890183" cy="15936291"/>
              </a:xfrm>
            </p:grpSpPr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B830DA5A-4692-EDAB-BD0D-2554193B90C5}"/>
                    </a:ext>
                  </a:extLst>
                </p:cNvPr>
                <p:cNvGrpSpPr/>
                <p:nvPr/>
              </p:nvGrpSpPr>
              <p:grpSpPr>
                <a:xfrm>
                  <a:off x="-4255793" y="-11495596"/>
                  <a:ext cx="6890183" cy="9931735"/>
                  <a:chOff x="-4255793" y="1139538"/>
                  <a:chExt cx="6890183" cy="9931735"/>
                </a:xfrm>
              </p:grpSpPr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0CC64285-99E8-E3D1-F7F4-8DF40277E506}"/>
                      </a:ext>
                    </a:extLst>
                  </p:cNvPr>
                  <p:cNvGrpSpPr/>
                  <p:nvPr/>
                </p:nvGrpSpPr>
                <p:grpSpPr>
                  <a:xfrm>
                    <a:off x="471819" y="1139539"/>
                    <a:ext cx="2162571" cy="3982720"/>
                    <a:chOff x="471819" y="1139539"/>
                    <a:chExt cx="2162571" cy="3982720"/>
                  </a:xfrm>
                </p:grpSpPr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211DAB99-7460-FB0C-ADAB-C649EEBF67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17350" y="1139539"/>
                      <a:ext cx="1717040" cy="3982720"/>
                      <a:chOff x="1069750" y="689905"/>
                      <a:chExt cx="1717040" cy="3982720"/>
                    </a:xfrm>
                    <a:solidFill>
                      <a:schemeClr val="accent5">
                        <a:lumMod val="40000"/>
                        <a:lumOff val="60000"/>
                      </a:schemeClr>
                    </a:solidFill>
                  </p:grpSpPr>
                  <p:sp>
                    <p:nvSpPr>
                      <p:cNvPr id="42" name="Rectangle 41">
                        <a:extLst>
                          <a:ext uri="{FF2B5EF4-FFF2-40B4-BE49-F238E27FC236}">
                            <a16:creationId xmlns:a16="http://schemas.microsoft.com/office/drawing/2014/main" id="{F0E89A24-BFC6-564E-2DCB-F9FC1CF623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9750" y="689905"/>
                        <a:ext cx="314960" cy="3982720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CF4272AF-02F1-EFF1-7995-6854D256EC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37110" y="689905"/>
                        <a:ext cx="314960" cy="3982720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4" name="Rectangle 43">
                        <a:extLst>
                          <a:ext uri="{FF2B5EF4-FFF2-40B4-BE49-F238E27FC236}">
                            <a16:creationId xmlns:a16="http://schemas.microsoft.com/office/drawing/2014/main" id="{E618AC97-36E2-B122-DD13-941BA95639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04470" y="689905"/>
                        <a:ext cx="314960" cy="3982720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5" name="Rectangle 44">
                        <a:extLst>
                          <a:ext uri="{FF2B5EF4-FFF2-40B4-BE49-F238E27FC236}">
                            <a16:creationId xmlns:a16="http://schemas.microsoft.com/office/drawing/2014/main" id="{2FEF2614-AD20-CE93-AEA9-BAAFC9A994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71830" y="689905"/>
                        <a:ext cx="314960" cy="3982720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7C885BA9-7C26-B866-62DB-0781C9BD74FE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474320" y="2946232"/>
                      <a:ext cx="36432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EAD60146-0102-ED3F-578A-5D08C422D400}"/>
                      </a:ext>
                    </a:extLst>
                  </p:cNvPr>
                  <p:cNvGrpSpPr/>
                  <p:nvPr/>
                </p:nvGrpSpPr>
                <p:grpSpPr>
                  <a:xfrm>
                    <a:off x="-1881001" y="1139538"/>
                    <a:ext cx="2162572" cy="3982720"/>
                    <a:chOff x="471818" y="5411820"/>
                    <a:chExt cx="2162572" cy="3982720"/>
                  </a:xfrm>
                </p:grpSpPr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BAD2DAEF-2563-9FF7-1A69-063DDDBBE4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17350" y="5411820"/>
                      <a:ext cx="1717040" cy="3982720"/>
                      <a:chOff x="1069750" y="689905"/>
                      <a:chExt cx="1717040" cy="3982720"/>
                    </a:xfrm>
                    <a:solidFill>
                      <a:schemeClr val="accent4">
                        <a:lumMod val="40000"/>
                        <a:lumOff val="60000"/>
                      </a:schemeClr>
                    </a:solidFill>
                  </p:grpSpPr>
                  <p:sp>
                    <p:nvSpPr>
                      <p:cNvPr id="48" name="Rectangle 47">
                        <a:extLst>
                          <a:ext uri="{FF2B5EF4-FFF2-40B4-BE49-F238E27FC236}">
                            <a16:creationId xmlns:a16="http://schemas.microsoft.com/office/drawing/2014/main" id="{6A7B66E1-671B-A1B8-FE9A-53FDA362F2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9750" y="689905"/>
                        <a:ext cx="314960" cy="3982720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9" name="Rectangle 48">
                        <a:extLst>
                          <a:ext uri="{FF2B5EF4-FFF2-40B4-BE49-F238E27FC236}">
                            <a16:creationId xmlns:a16="http://schemas.microsoft.com/office/drawing/2014/main" id="{D4034DEB-89D5-8AF1-1702-008813EA61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37110" y="689905"/>
                        <a:ext cx="314960" cy="3982720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822F5342-6E2E-94A9-E396-3DDA95967B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04470" y="689905"/>
                        <a:ext cx="314960" cy="3982720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1" name="Rectangle 50">
                        <a:extLst>
                          <a:ext uri="{FF2B5EF4-FFF2-40B4-BE49-F238E27FC236}">
                            <a16:creationId xmlns:a16="http://schemas.microsoft.com/office/drawing/2014/main" id="{AA6F924D-AC09-4EA8-B4A4-E57D589C78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71830" y="689905"/>
                        <a:ext cx="314960" cy="3982720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69EB538D-E5CD-3F1C-AFC5-64F8380780EA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474319" y="7218514"/>
                      <a:ext cx="36432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AB72092E-6FAB-6C9F-F1C2-490D052FDBE0}"/>
                      </a:ext>
                    </a:extLst>
                  </p:cNvPr>
                  <p:cNvGrpSpPr/>
                  <p:nvPr/>
                </p:nvGrpSpPr>
                <p:grpSpPr>
                  <a:xfrm>
                    <a:off x="-4255793" y="1139538"/>
                    <a:ext cx="2165523" cy="3982720"/>
                    <a:chOff x="471817" y="9684101"/>
                    <a:chExt cx="2165523" cy="3982720"/>
                  </a:xfrm>
                </p:grpSpPr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1B7AAB3D-98F6-37AE-881A-74AD54AD68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0300" y="9684101"/>
                      <a:ext cx="1717040" cy="3982720"/>
                      <a:chOff x="1069750" y="689905"/>
                      <a:chExt cx="1717040" cy="3982720"/>
                    </a:xfrm>
                    <a:solidFill>
                      <a:schemeClr val="accent6">
                        <a:lumMod val="40000"/>
                        <a:lumOff val="60000"/>
                      </a:schemeClr>
                    </a:solidFill>
                  </p:grpSpPr>
                  <p:sp>
                    <p:nvSpPr>
                      <p:cNvPr id="53" name="Rectangle 52">
                        <a:extLst>
                          <a:ext uri="{FF2B5EF4-FFF2-40B4-BE49-F238E27FC236}">
                            <a16:creationId xmlns:a16="http://schemas.microsoft.com/office/drawing/2014/main" id="{60CDDBF1-BFCD-0BCC-07D8-92BA8784AC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9750" y="689905"/>
                        <a:ext cx="314960" cy="3982720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4" name="Rectangle 53">
                        <a:extLst>
                          <a:ext uri="{FF2B5EF4-FFF2-40B4-BE49-F238E27FC236}">
                            <a16:creationId xmlns:a16="http://schemas.microsoft.com/office/drawing/2014/main" id="{33F872B7-0BCD-6EC4-AB4D-536C489AB1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37110" y="689905"/>
                        <a:ext cx="314960" cy="3982720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55" name="Rectangle 54">
                        <a:extLst>
                          <a:ext uri="{FF2B5EF4-FFF2-40B4-BE49-F238E27FC236}">
                            <a16:creationId xmlns:a16="http://schemas.microsoft.com/office/drawing/2014/main" id="{9263E84B-63CC-696A-37B5-A6D0E2123E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04470" y="689905"/>
                        <a:ext cx="314960" cy="3982720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6" name="Rectangle 55">
                        <a:extLst>
                          <a:ext uri="{FF2B5EF4-FFF2-40B4-BE49-F238E27FC236}">
                            <a16:creationId xmlns:a16="http://schemas.microsoft.com/office/drawing/2014/main" id="{23CC3EF8-895E-2126-3688-6930343709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71830" y="689905"/>
                        <a:ext cx="314960" cy="3982720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200D067C-11ED-8BB1-17F1-61EA2FBB49A8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474318" y="11490796"/>
                      <a:ext cx="36432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19EB1E34-5253-E397-D06B-588FC1C21C0F}"/>
                      </a:ext>
                    </a:extLst>
                  </p:cNvPr>
                  <p:cNvGrpSpPr/>
                  <p:nvPr/>
                </p:nvGrpSpPr>
                <p:grpSpPr>
                  <a:xfrm>
                    <a:off x="-1881001" y="7088553"/>
                    <a:ext cx="2165522" cy="3982720"/>
                    <a:chOff x="471818" y="9684101"/>
                    <a:chExt cx="2165522" cy="3982720"/>
                  </a:xfrm>
                  <a:solidFill>
                    <a:schemeClr val="tx2">
                      <a:lumMod val="40000"/>
                      <a:lumOff val="60000"/>
                    </a:schemeClr>
                  </a:solidFill>
                </p:grpSpPr>
                <p:grpSp>
                  <p:nvGrpSpPr>
                    <p:cNvPr id="64" name="Group 63">
                      <a:extLst>
                        <a:ext uri="{FF2B5EF4-FFF2-40B4-BE49-F238E27FC236}">
                          <a16:creationId xmlns:a16="http://schemas.microsoft.com/office/drawing/2014/main" id="{81DCCC6C-5960-27B9-6ECB-2D506F01AF9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0300" y="9684101"/>
                      <a:ext cx="1717040" cy="3982720"/>
                      <a:chOff x="1069750" y="689905"/>
                      <a:chExt cx="1717040" cy="3982720"/>
                    </a:xfrm>
                    <a:grpFill/>
                  </p:grpSpPr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F55E8F7E-5BBC-8BC9-90C0-70017F0DCD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9750" y="689905"/>
                        <a:ext cx="314960" cy="3982720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107A9820-445E-092E-352F-C631C90735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37110" y="689905"/>
                        <a:ext cx="314960" cy="3982720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266A339A-5276-2E6F-7E16-A7BE71576A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04470" y="689905"/>
                        <a:ext cx="314960" cy="3982720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324320CE-CD8F-9852-DDF6-BAD5B007BC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71830" y="689905"/>
                        <a:ext cx="314960" cy="3982720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27ED45E8-55A0-9265-A63A-DA2B5F98DD31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-144235" y="11490795"/>
                      <a:ext cx="160143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inner retention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cxnSp>
                <p:nvCxnSpPr>
                  <p:cNvPr id="71" name="Connector: Elbow 70">
                    <a:extLst>
                      <a:ext uri="{FF2B5EF4-FFF2-40B4-BE49-F238E27FC236}">
                        <a16:creationId xmlns:a16="http://schemas.microsoft.com/office/drawing/2014/main" id="{8AFE61E7-DF36-0DAA-BD39-651B35C869A3}"/>
                      </a:ext>
                    </a:extLst>
                  </p:cNvPr>
                  <p:cNvCxnSpPr>
                    <a:stCxn id="54" idx="2"/>
                    <a:endCxn id="67" idx="0"/>
                  </p:cNvCxnSpPr>
                  <p:nvPr/>
                </p:nvCxnSpPr>
                <p:spPr>
                  <a:xfrm rot="16200000" flipH="1">
                    <a:off x="-2978222" y="4918009"/>
                    <a:ext cx="1966295" cy="2374791"/>
                  </a:xfrm>
                  <a:prstGeom prst="bentConnector3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Connector: Elbow 74">
                    <a:extLst>
                      <a:ext uri="{FF2B5EF4-FFF2-40B4-BE49-F238E27FC236}">
                        <a16:creationId xmlns:a16="http://schemas.microsoft.com/office/drawing/2014/main" id="{E16C3318-17F5-744B-ECB3-12BB922F4CFA}"/>
                      </a:ext>
                    </a:extLst>
                  </p:cNvPr>
                  <p:cNvCxnSpPr>
                    <a:stCxn id="43" idx="2"/>
                    <a:endCxn id="67" idx="0"/>
                  </p:cNvCxnSpPr>
                  <p:nvPr/>
                </p:nvCxnSpPr>
                <p:spPr>
                  <a:xfrm rot="5400000">
                    <a:off x="-615891" y="4930472"/>
                    <a:ext cx="1966294" cy="2349869"/>
                  </a:xfrm>
                  <a:prstGeom prst="bentConnector3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C187B3DB-ACF4-F417-2C84-B88A14E0BA48}"/>
                      </a:ext>
                    </a:extLst>
                  </p:cNvPr>
                  <p:cNvSpPr txBox="1"/>
                  <p:nvPr/>
                </p:nvSpPr>
                <p:spPr>
                  <a:xfrm>
                    <a:off x="-2358455" y="5533796"/>
                    <a:ext cx="30852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inner retention = Q @ K @ V</a:t>
                    </a:r>
                    <a:endPara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73D1FDFF-610D-076B-5B00-16DCEF30F1B4}"/>
                    </a:ext>
                  </a:extLst>
                </p:cNvPr>
                <p:cNvGrpSpPr/>
                <p:nvPr/>
              </p:nvGrpSpPr>
              <p:grpSpPr>
                <a:xfrm>
                  <a:off x="-470229" y="457975"/>
                  <a:ext cx="2165524" cy="3982720"/>
                  <a:chOff x="471816" y="9684101"/>
                  <a:chExt cx="2165524" cy="3982720"/>
                </a:xfrm>
                <a:solidFill>
                  <a:schemeClr val="accent3">
                    <a:lumMod val="40000"/>
                    <a:lumOff val="60000"/>
                  </a:schemeClr>
                </a:solidFill>
              </p:grpSpPr>
              <p:grpSp>
                <p:nvGrpSpPr>
                  <p:cNvPr id="188" name="Group 187">
                    <a:extLst>
                      <a:ext uri="{FF2B5EF4-FFF2-40B4-BE49-F238E27FC236}">
                        <a16:creationId xmlns:a16="http://schemas.microsoft.com/office/drawing/2014/main" id="{A5E7DABC-C8B6-0F28-6B24-656F62A6F3A3}"/>
                      </a:ext>
                    </a:extLst>
                  </p:cNvPr>
                  <p:cNvGrpSpPr/>
                  <p:nvPr/>
                </p:nvGrpSpPr>
                <p:grpSpPr>
                  <a:xfrm>
                    <a:off x="920300" y="9684101"/>
                    <a:ext cx="1717040" cy="3982720"/>
                    <a:chOff x="1069750" y="689905"/>
                    <a:chExt cx="1717040" cy="3982720"/>
                  </a:xfrm>
                  <a:grpFill/>
                </p:grpSpPr>
                <p:sp>
                  <p:nvSpPr>
                    <p:cNvPr id="190" name="Rectangle 189">
                      <a:extLst>
                        <a:ext uri="{FF2B5EF4-FFF2-40B4-BE49-F238E27FC236}">
                          <a16:creationId xmlns:a16="http://schemas.microsoft.com/office/drawing/2014/main" id="{7F5D0DCA-A06B-C0B0-3A57-556AEF72DC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9750" y="689905"/>
                      <a:ext cx="314960" cy="398272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91" name="Rectangle 190">
                      <a:extLst>
                        <a:ext uri="{FF2B5EF4-FFF2-40B4-BE49-F238E27FC236}">
                          <a16:creationId xmlns:a16="http://schemas.microsoft.com/office/drawing/2014/main" id="{518CE6CC-3171-0F4D-87A3-52E75EE645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37110" y="689905"/>
                      <a:ext cx="314960" cy="398272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92" name="Rectangle 191">
                      <a:extLst>
                        <a:ext uri="{FF2B5EF4-FFF2-40B4-BE49-F238E27FC236}">
                          <a16:creationId xmlns:a16="http://schemas.microsoft.com/office/drawing/2014/main" id="{FCF7A026-AB23-F0CA-502C-137753F567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4470" y="689905"/>
                      <a:ext cx="314960" cy="398272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3" name="Rectangle 192">
                      <a:extLst>
                        <a:ext uri="{FF2B5EF4-FFF2-40B4-BE49-F238E27FC236}">
                          <a16:creationId xmlns:a16="http://schemas.microsoft.com/office/drawing/2014/main" id="{670CAACC-4701-B288-0934-4CD1FD5FC8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1830" y="689905"/>
                      <a:ext cx="314960" cy="398272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189" name="TextBox 188">
                    <a:extLst>
                      <a:ext uri="{FF2B5EF4-FFF2-40B4-BE49-F238E27FC236}">
                        <a16:creationId xmlns:a16="http://schemas.microsoft.com/office/drawing/2014/main" id="{60772919-EAA7-8FDB-7D26-9996763694C2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04361" y="11332202"/>
                    <a:ext cx="90424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past  </a:t>
                    </a:r>
                    <a:r>
                      <a:rPr lang="en-US" altLang="zh-CN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kv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4738AC57-E354-6A33-5802-F8A404E465BF}"/>
                  </a:ext>
                </a:extLst>
              </p:cNvPr>
              <p:cNvGrpSpPr/>
              <p:nvPr/>
            </p:nvGrpSpPr>
            <p:grpSpPr>
              <a:xfrm>
                <a:off x="-6500167" y="509110"/>
                <a:ext cx="2165524" cy="3982720"/>
                <a:chOff x="471816" y="9684101"/>
                <a:chExt cx="2165524" cy="3982720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grpSp>
              <p:nvGrpSpPr>
                <p:cNvPr id="195" name="Group 194">
                  <a:extLst>
                    <a:ext uri="{FF2B5EF4-FFF2-40B4-BE49-F238E27FC236}">
                      <a16:creationId xmlns:a16="http://schemas.microsoft.com/office/drawing/2014/main" id="{FFD1F900-666B-97F9-B79E-41F5D1A92412}"/>
                    </a:ext>
                  </a:extLst>
                </p:cNvPr>
                <p:cNvGrpSpPr/>
                <p:nvPr/>
              </p:nvGrpSpPr>
              <p:grpSpPr>
                <a:xfrm>
                  <a:off x="920300" y="9684101"/>
                  <a:ext cx="1717040" cy="3982720"/>
                  <a:chOff x="1069750" y="689905"/>
                  <a:chExt cx="1717040" cy="3982720"/>
                </a:xfrm>
                <a:grpFill/>
              </p:grpSpPr>
              <p:sp>
                <p:nvSpPr>
                  <p:cNvPr id="197" name="Rectangle 196">
                    <a:extLst>
                      <a:ext uri="{FF2B5EF4-FFF2-40B4-BE49-F238E27FC236}">
                        <a16:creationId xmlns:a16="http://schemas.microsoft.com/office/drawing/2014/main" id="{7CA7ED7E-67BC-27E4-9D11-CE564B71FE85}"/>
                      </a:ext>
                    </a:extLst>
                  </p:cNvPr>
                  <p:cNvSpPr/>
                  <p:nvPr/>
                </p:nvSpPr>
                <p:spPr>
                  <a:xfrm>
                    <a:off x="1069750" y="689905"/>
                    <a:ext cx="314960" cy="398272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64873229-E897-D781-290F-5DB24D5D75EB}"/>
                      </a:ext>
                    </a:extLst>
                  </p:cNvPr>
                  <p:cNvSpPr/>
                  <p:nvPr/>
                </p:nvSpPr>
                <p:spPr>
                  <a:xfrm>
                    <a:off x="1537110" y="689905"/>
                    <a:ext cx="314960" cy="398272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99" name="Rectangle 198">
                    <a:extLst>
                      <a:ext uri="{FF2B5EF4-FFF2-40B4-BE49-F238E27FC236}">
                        <a16:creationId xmlns:a16="http://schemas.microsoft.com/office/drawing/2014/main" id="{871B174D-B533-F7A3-5779-0C6EC7146A2E}"/>
                      </a:ext>
                    </a:extLst>
                  </p:cNvPr>
                  <p:cNvSpPr/>
                  <p:nvPr/>
                </p:nvSpPr>
                <p:spPr>
                  <a:xfrm>
                    <a:off x="2004470" y="689905"/>
                    <a:ext cx="314960" cy="398272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60872E0F-0443-508E-CA43-0B6C9A63CA07}"/>
                      </a:ext>
                    </a:extLst>
                  </p:cNvPr>
                  <p:cNvSpPr/>
                  <p:nvPr/>
                </p:nvSpPr>
                <p:spPr>
                  <a:xfrm>
                    <a:off x="2471830" y="689905"/>
                    <a:ext cx="314960" cy="398272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775B9F0-87BF-6B11-DFC7-93E5DD5CAA2B}"/>
                    </a:ext>
                  </a:extLst>
                </p:cNvPr>
                <p:cNvSpPr txBox="1"/>
                <p:nvPr/>
              </p:nvSpPr>
              <p:spPr>
                <a:xfrm rot="16200000">
                  <a:off x="204361" y="11332202"/>
                  <a:ext cx="9042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past  </a:t>
                  </a:r>
                  <a:r>
                    <a:rPr lang="en-US" altLang="zh-CN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kv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02" name="Connector: Elbow 201">
                <a:extLst>
                  <a:ext uri="{FF2B5EF4-FFF2-40B4-BE49-F238E27FC236}">
                    <a16:creationId xmlns:a16="http://schemas.microsoft.com/office/drawing/2014/main" id="{170E6DB9-59CC-69D1-9C32-D8D3ECCCF9B9}"/>
                  </a:ext>
                </a:extLst>
              </p:cNvPr>
              <p:cNvCxnSpPr>
                <a:cxnSpLocks/>
                <a:stCxn id="81" idx="2"/>
                <a:endCxn id="227" idx="0"/>
              </p:cNvCxnSpPr>
              <p:nvPr/>
            </p:nvCxnSpPr>
            <p:spPr>
              <a:xfrm rot="5400000">
                <a:off x="63200" y="-871566"/>
                <a:ext cx="2174237" cy="789645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Connector: Curved 205">
                <a:extLst>
                  <a:ext uri="{FF2B5EF4-FFF2-40B4-BE49-F238E27FC236}">
                    <a16:creationId xmlns:a16="http://schemas.microsoft.com/office/drawing/2014/main" id="{7A5F1724-7F2F-D736-D94B-5C3D031F652B}"/>
                  </a:ext>
                </a:extLst>
              </p:cNvPr>
              <p:cNvCxnSpPr>
                <a:cxnSpLocks/>
                <a:stCxn id="198" idx="0"/>
                <a:endCxn id="227" idx="0"/>
              </p:cNvCxnSpPr>
              <p:nvPr/>
            </p:nvCxnSpPr>
            <p:spPr>
              <a:xfrm rot="16200000" flipH="1">
                <a:off x="-2386307" y="-2531427"/>
                <a:ext cx="101265" cy="6182338"/>
              </a:xfrm>
              <a:prstGeom prst="curvedConnector3">
                <a:avLst>
                  <a:gd name="adj1" fmla="val -225744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3C1E2387-D28D-70E2-FE4D-67C118153C53}"/>
                  </a:ext>
                </a:extLst>
              </p:cNvPr>
              <p:cNvSpPr txBox="1"/>
              <p:nvPr/>
            </p:nvSpPr>
            <p:spPr>
              <a:xfrm>
                <a:off x="-960788" y="-290383"/>
                <a:ext cx="28304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past </a:t>
                </a:r>
                <a:r>
                  <a:rPr lang="en-US" altLang="zh-CN" sz="16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kv</a:t>
                </a:r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current </a:t>
                </a:r>
                <a:r>
                  <a:rPr lang="en-US" altLang="zh-CN" sz="16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kv</a:t>
                </a:r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past </a:t>
                </a:r>
                <a:r>
                  <a:rPr lang="en-US" altLang="zh-CN" sz="16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kv</a:t>
                </a:r>
                <a:endPara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C78A223E-6321-EEE0-5B34-5099A7F9B4E2}"/>
                  </a:ext>
                </a:extLst>
              </p:cNvPr>
              <p:cNvGrpSpPr/>
              <p:nvPr/>
            </p:nvGrpSpPr>
            <p:grpSpPr>
              <a:xfrm>
                <a:off x="-4103393" y="-11343196"/>
                <a:ext cx="6890183" cy="15936291"/>
                <a:chOff x="-4255793" y="-11495596"/>
                <a:chExt cx="6890183" cy="15936291"/>
              </a:xfrm>
            </p:grpSpPr>
            <p:grpSp>
              <p:nvGrpSpPr>
                <p:cNvPr id="222" name="Group 221">
                  <a:extLst>
                    <a:ext uri="{FF2B5EF4-FFF2-40B4-BE49-F238E27FC236}">
                      <a16:creationId xmlns:a16="http://schemas.microsoft.com/office/drawing/2014/main" id="{B8FBDEEA-DCD3-2BC2-1421-33713459FD09}"/>
                    </a:ext>
                  </a:extLst>
                </p:cNvPr>
                <p:cNvGrpSpPr/>
                <p:nvPr/>
              </p:nvGrpSpPr>
              <p:grpSpPr>
                <a:xfrm>
                  <a:off x="-4255793" y="-11495596"/>
                  <a:ext cx="6890183" cy="9779335"/>
                  <a:chOff x="-4255793" y="1139538"/>
                  <a:chExt cx="6890183" cy="9779335"/>
                </a:xfrm>
              </p:grpSpPr>
              <p:grpSp>
                <p:nvGrpSpPr>
                  <p:cNvPr id="230" name="Group 229">
                    <a:extLst>
                      <a:ext uri="{FF2B5EF4-FFF2-40B4-BE49-F238E27FC236}">
                        <a16:creationId xmlns:a16="http://schemas.microsoft.com/office/drawing/2014/main" id="{5A1ECD77-553A-E607-C0B1-A449B415148E}"/>
                      </a:ext>
                    </a:extLst>
                  </p:cNvPr>
                  <p:cNvGrpSpPr/>
                  <p:nvPr/>
                </p:nvGrpSpPr>
                <p:grpSpPr>
                  <a:xfrm>
                    <a:off x="471819" y="1139539"/>
                    <a:ext cx="2162571" cy="3982720"/>
                    <a:chOff x="471819" y="1139539"/>
                    <a:chExt cx="2162571" cy="3982720"/>
                  </a:xfrm>
                </p:grpSpPr>
                <p:grpSp>
                  <p:nvGrpSpPr>
                    <p:cNvPr id="255" name="Group 254">
                      <a:extLst>
                        <a:ext uri="{FF2B5EF4-FFF2-40B4-BE49-F238E27FC236}">
                          <a16:creationId xmlns:a16="http://schemas.microsoft.com/office/drawing/2014/main" id="{D876FE43-6F14-7F1E-6776-4651F4C28D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17350" y="1139539"/>
                      <a:ext cx="1717040" cy="3982720"/>
                      <a:chOff x="1069750" y="689905"/>
                      <a:chExt cx="1717040" cy="3982720"/>
                    </a:xfrm>
                    <a:solidFill>
                      <a:schemeClr val="accent5">
                        <a:lumMod val="40000"/>
                        <a:lumOff val="60000"/>
                      </a:schemeClr>
                    </a:solidFill>
                  </p:grpSpPr>
                  <p:sp>
                    <p:nvSpPr>
                      <p:cNvPr id="257" name="Rectangle 256">
                        <a:extLst>
                          <a:ext uri="{FF2B5EF4-FFF2-40B4-BE49-F238E27FC236}">
                            <a16:creationId xmlns:a16="http://schemas.microsoft.com/office/drawing/2014/main" id="{E2D365E1-98EB-0893-270F-7716560ED5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9750" y="689905"/>
                        <a:ext cx="314960" cy="3982720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8" name="Rectangle 257">
                        <a:extLst>
                          <a:ext uri="{FF2B5EF4-FFF2-40B4-BE49-F238E27FC236}">
                            <a16:creationId xmlns:a16="http://schemas.microsoft.com/office/drawing/2014/main" id="{C93D1205-6507-7C78-E011-D3AF5D26C3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37110" y="689905"/>
                        <a:ext cx="314960" cy="3982720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9" name="Rectangle 258">
                        <a:extLst>
                          <a:ext uri="{FF2B5EF4-FFF2-40B4-BE49-F238E27FC236}">
                            <a16:creationId xmlns:a16="http://schemas.microsoft.com/office/drawing/2014/main" id="{9414E423-A8E7-3264-48B2-9E0B9284CC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04470" y="689905"/>
                        <a:ext cx="314960" cy="3982720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60" name="Rectangle 259">
                        <a:extLst>
                          <a:ext uri="{FF2B5EF4-FFF2-40B4-BE49-F238E27FC236}">
                            <a16:creationId xmlns:a16="http://schemas.microsoft.com/office/drawing/2014/main" id="{6F5021A7-A817-3655-885D-C004DC2DBA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71830" y="689905"/>
                        <a:ext cx="314960" cy="3982720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sp>
                  <p:nvSpPr>
                    <p:cNvPr id="256" name="TextBox 255">
                      <a:extLst>
                        <a:ext uri="{FF2B5EF4-FFF2-40B4-BE49-F238E27FC236}">
                          <a16:creationId xmlns:a16="http://schemas.microsoft.com/office/drawing/2014/main" id="{BC2262FB-DE79-8E5E-792B-4D9A91FF4348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474320" y="2946232"/>
                      <a:ext cx="36432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31" name="Group 230">
                    <a:extLst>
                      <a:ext uri="{FF2B5EF4-FFF2-40B4-BE49-F238E27FC236}">
                        <a16:creationId xmlns:a16="http://schemas.microsoft.com/office/drawing/2014/main" id="{FB865831-47CE-4A7D-A34C-E082CDFA06DC}"/>
                      </a:ext>
                    </a:extLst>
                  </p:cNvPr>
                  <p:cNvGrpSpPr/>
                  <p:nvPr/>
                </p:nvGrpSpPr>
                <p:grpSpPr>
                  <a:xfrm>
                    <a:off x="-1881001" y="1139538"/>
                    <a:ext cx="2162572" cy="3982720"/>
                    <a:chOff x="471818" y="5411820"/>
                    <a:chExt cx="2162572" cy="3982720"/>
                  </a:xfrm>
                </p:grpSpPr>
                <p:grpSp>
                  <p:nvGrpSpPr>
                    <p:cNvPr id="249" name="Group 248">
                      <a:extLst>
                        <a:ext uri="{FF2B5EF4-FFF2-40B4-BE49-F238E27FC236}">
                          <a16:creationId xmlns:a16="http://schemas.microsoft.com/office/drawing/2014/main" id="{5C3E84D7-8D99-A6BF-69EC-9B71F5D0BF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17350" y="5411820"/>
                      <a:ext cx="1717040" cy="3982720"/>
                      <a:chOff x="1069750" y="689905"/>
                      <a:chExt cx="1717040" cy="3982720"/>
                    </a:xfrm>
                    <a:solidFill>
                      <a:schemeClr val="accent4">
                        <a:lumMod val="40000"/>
                        <a:lumOff val="60000"/>
                      </a:schemeClr>
                    </a:solidFill>
                  </p:grpSpPr>
                  <p:sp>
                    <p:nvSpPr>
                      <p:cNvPr id="251" name="Rectangle 250">
                        <a:extLst>
                          <a:ext uri="{FF2B5EF4-FFF2-40B4-BE49-F238E27FC236}">
                            <a16:creationId xmlns:a16="http://schemas.microsoft.com/office/drawing/2014/main" id="{F6F2BBF7-ACC6-AA2F-DB48-29CDDE0750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9750" y="689905"/>
                        <a:ext cx="314960" cy="3982720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2" name="Rectangle 251">
                        <a:extLst>
                          <a:ext uri="{FF2B5EF4-FFF2-40B4-BE49-F238E27FC236}">
                            <a16:creationId xmlns:a16="http://schemas.microsoft.com/office/drawing/2014/main" id="{7C8D20DF-564C-939C-F947-C29642D7B5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37110" y="689905"/>
                        <a:ext cx="314960" cy="3982720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253" name="Rectangle 252">
                        <a:extLst>
                          <a:ext uri="{FF2B5EF4-FFF2-40B4-BE49-F238E27FC236}">
                            <a16:creationId xmlns:a16="http://schemas.microsoft.com/office/drawing/2014/main" id="{A0A8FFB8-1232-6A6E-B3F2-BB39B165E3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04470" y="689905"/>
                        <a:ext cx="314960" cy="3982720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4" name="Rectangle 253">
                        <a:extLst>
                          <a:ext uri="{FF2B5EF4-FFF2-40B4-BE49-F238E27FC236}">
                            <a16:creationId xmlns:a16="http://schemas.microsoft.com/office/drawing/2014/main" id="{FEEABA50-97EC-9E2C-4D31-684C05C892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71830" y="689905"/>
                        <a:ext cx="314960" cy="3982720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sp>
                  <p:nvSpPr>
                    <p:cNvPr id="250" name="TextBox 249">
                      <a:extLst>
                        <a:ext uri="{FF2B5EF4-FFF2-40B4-BE49-F238E27FC236}">
                          <a16:creationId xmlns:a16="http://schemas.microsoft.com/office/drawing/2014/main" id="{1DED0DF3-1AA2-37AA-539A-FC4EEF94FC99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474319" y="7218514"/>
                      <a:ext cx="36432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32" name="Group 231">
                    <a:extLst>
                      <a:ext uri="{FF2B5EF4-FFF2-40B4-BE49-F238E27FC236}">
                        <a16:creationId xmlns:a16="http://schemas.microsoft.com/office/drawing/2014/main" id="{471EA8C5-11DF-6A79-C16B-0BA0CE436C49}"/>
                      </a:ext>
                    </a:extLst>
                  </p:cNvPr>
                  <p:cNvGrpSpPr/>
                  <p:nvPr/>
                </p:nvGrpSpPr>
                <p:grpSpPr>
                  <a:xfrm>
                    <a:off x="-4255793" y="1139538"/>
                    <a:ext cx="2165523" cy="3982720"/>
                    <a:chOff x="471817" y="9684101"/>
                    <a:chExt cx="2165523" cy="3982720"/>
                  </a:xfrm>
                </p:grpSpPr>
                <p:grpSp>
                  <p:nvGrpSpPr>
                    <p:cNvPr id="243" name="Group 242">
                      <a:extLst>
                        <a:ext uri="{FF2B5EF4-FFF2-40B4-BE49-F238E27FC236}">
                          <a16:creationId xmlns:a16="http://schemas.microsoft.com/office/drawing/2014/main" id="{0633262F-1A12-2E13-6024-BE94703DFD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0300" y="9684101"/>
                      <a:ext cx="1717040" cy="3982720"/>
                      <a:chOff x="1069750" y="689905"/>
                      <a:chExt cx="1717040" cy="3982720"/>
                    </a:xfrm>
                    <a:solidFill>
                      <a:schemeClr val="accent6">
                        <a:lumMod val="40000"/>
                        <a:lumOff val="60000"/>
                      </a:schemeClr>
                    </a:solidFill>
                  </p:grpSpPr>
                  <p:sp>
                    <p:nvSpPr>
                      <p:cNvPr id="245" name="Rectangle 244">
                        <a:extLst>
                          <a:ext uri="{FF2B5EF4-FFF2-40B4-BE49-F238E27FC236}">
                            <a16:creationId xmlns:a16="http://schemas.microsoft.com/office/drawing/2014/main" id="{44AE9F59-BE83-06CE-BCEA-71AFB2F604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9750" y="689905"/>
                        <a:ext cx="314960" cy="3982720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6" name="Rectangle 245">
                        <a:extLst>
                          <a:ext uri="{FF2B5EF4-FFF2-40B4-BE49-F238E27FC236}">
                            <a16:creationId xmlns:a16="http://schemas.microsoft.com/office/drawing/2014/main" id="{57213733-C5E6-1FB1-37FA-401BE00938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37110" y="689905"/>
                        <a:ext cx="314960" cy="3982720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247" name="Rectangle 246">
                        <a:extLst>
                          <a:ext uri="{FF2B5EF4-FFF2-40B4-BE49-F238E27FC236}">
                            <a16:creationId xmlns:a16="http://schemas.microsoft.com/office/drawing/2014/main" id="{78210786-0FD4-22A8-11A8-5B19EFD4DF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04470" y="689905"/>
                        <a:ext cx="314960" cy="3982720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8" name="Rectangle 247">
                        <a:extLst>
                          <a:ext uri="{FF2B5EF4-FFF2-40B4-BE49-F238E27FC236}">
                            <a16:creationId xmlns:a16="http://schemas.microsoft.com/office/drawing/2014/main" id="{5D9B16BA-990F-56AC-5A7B-3C38D9798E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71830" y="689905"/>
                        <a:ext cx="314960" cy="3982720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sp>
                  <p:nvSpPr>
                    <p:cNvPr id="244" name="TextBox 243">
                      <a:extLst>
                        <a:ext uri="{FF2B5EF4-FFF2-40B4-BE49-F238E27FC236}">
                          <a16:creationId xmlns:a16="http://schemas.microsoft.com/office/drawing/2014/main" id="{FFEB9EFA-2587-1489-1B02-A4D390572D47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474318" y="11490796"/>
                      <a:ext cx="36432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33" name="Group 232">
                    <a:extLst>
                      <a:ext uri="{FF2B5EF4-FFF2-40B4-BE49-F238E27FC236}">
                        <a16:creationId xmlns:a16="http://schemas.microsoft.com/office/drawing/2014/main" id="{8C0061FC-8ECA-BD79-9E70-54B479030081}"/>
                      </a:ext>
                    </a:extLst>
                  </p:cNvPr>
                  <p:cNvGrpSpPr/>
                  <p:nvPr/>
                </p:nvGrpSpPr>
                <p:grpSpPr>
                  <a:xfrm>
                    <a:off x="-1881001" y="6936153"/>
                    <a:ext cx="2165522" cy="3982720"/>
                    <a:chOff x="471818" y="9531701"/>
                    <a:chExt cx="2165522" cy="3982720"/>
                  </a:xfrm>
                  <a:solidFill>
                    <a:schemeClr val="tx2">
                      <a:lumMod val="40000"/>
                      <a:lumOff val="60000"/>
                    </a:schemeClr>
                  </a:solidFill>
                </p:grpSpPr>
                <p:grpSp>
                  <p:nvGrpSpPr>
                    <p:cNvPr id="237" name="Group 236">
                      <a:extLst>
                        <a:ext uri="{FF2B5EF4-FFF2-40B4-BE49-F238E27FC236}">
                          <a16:creationId xmlns:a16="http://schemas.microsoft.com/office/drawing/2014/main" id="{0721425E-CC09-0A67-525A-450E1BC8A8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0300" y="9531701"/>
                      <a:ext cx="1717040" cy="3982720"/>
                      <a:chOff x="1069750" y="537505"/>
                      <a:chExt cx="1717040" cy="3982720"/>
                    </a:xfrm>
                    <a:grpFill/>
                  </p:grpSpPr>
                  <p:sp>
                    <p:nvSpPr>
                      <p:cNvPr id="239" name="Rectangle 238">
                        <a:extLst>
                          <a:ext uri="{FF2B5EF4-FFF2-40B4-BE49-F238E27FC236}">
                            <a16:creationId xmlns:a16="http://schemas.microsoft.com/office/drawing/2014/main" id="{907BEF05-BAE4-9567-1F06-C87EFF643A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9750" y="537505"/>
                        <a:ext cx="314960" cy="3982720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0" name="Rectangle 239">
                        <a:extLst>
                          <a:ext uri="{FF2B5EF4-FFF2-40B4-BE49-F238E27FC236}">
                            <a16:creationId xmlns:a16="http://schemas.microsoft.com/office/drawing/2014/main" id="{27D39A13-1D26-5BBC-0FEA-32BB3B21D0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37110" y="537505"/>
                        <a:ext cx="314960" cy="3982720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241" name="Rectangle 240">
                        <a:extLst>
                          <a:ext uri="{FF2B5EF4-FFF2-40B4-BE49-F238E27FC236}">
                            <a16:creationId xmlns:a16="http://schemas.microsoft.com/office/drawing/2014/main" id="{ECC79187-0530-6D35-85FA-6DABB59AD0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04470" y="537505"/>
                        <a:ext cx="314960" cy="3982720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2" name="Rectangle 241">
                        <a:extLst>
                          <a:ext uri="{FF2B5EF4-FFF2-40B4-BE49-F238E27FC236}">
                            <a16:creationId xmlns:a16="http://schemas.microsoft.com/office/drawing/2014/main" id="{D5A51CD1-A993-30B7-021D-AAFA363E5F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71830" y="537505"/>
                        <a:ext cx="314960" cy="3982720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sp>
                  <p:nvSpPr>
                    <p:cNvPr id="238" name="TextBox 237">
                      <a:extLst>
                        <a:ext uri="{FF2B5EF4-FFF2-40B4-BE49-F238E27FC236}">
                          <a16:creationId xmlns:a16="http://schemas.microsoft.com/office/drawing/2014/main" id="{F73D21BE-A723-F25A-30D5-9C7B90A312DB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-144235" y="11338395"/>
                      <a:ext cx="160143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inner retention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cxnSp>
                <p:nvCxnSpPr>
                  <p:cNvPr id="234" name="Connector: Elbow 233">
                    <a:extLst>
                      <a:ext uri="{FF2B5EF4-FFF2-40B4-BE49-F238E27FC236}">
                        <a16:creationId xmlns:a16="http://schemas.microsoft.com/office/drawing/2014/main" id="{EE7D896B-52FA-1D4F-ABBF-D55728108D37}"/>
                      </a:ext>
                    </a:extLst>
                  </p:cNvPr>
                  <p:cNvCxnSpPr>
                    <a:stCxn id="246" idx="2"/>
                    <a:endCxn id="240" idx="0"/>
                  </p:cNvCxnSpPr>
                  <p:nvPr/>
                </p:nvCxnSpPr>
                <p:spPr>
                  <a:xfrm rot="16200000" flipH="1">
                    <a:off x="-2902022" y="4841809"/>
                    <a:ext cx="1813895" cy="2374791"/>
                  </a:xfrm>
                  <a:prstGeom prst="bentConnector3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Connector: Elbow 234">
                    <a:extLst>
                      <a:ext uri="{FF2B5EF4-FFF2-40B4-BE49-F238E27FC236}">
                        <a16:creationId xmlns:a16="http://schemas.microsoft.com/office/drawing/2014/main" id="{C2F9311B-E60A-5A9F-E6E9-CA9FDC3E146C}"/>
                      </a:ext>
                    </a:extLst>
                  </p:cNvPr>
                  <p:cNvCxnSpPr>
                    <a:stCxn id="258" idx="2"/>
                    <a:endCxn id="240" idx="0"/>
                  </p:cNvCxnSpPr>
                  <p:nvPr/>
                </p:nvCxnSpPr>
                <p:spPr>
                  <a:xfrm rot="5400000">
                    <a:off x="-539691" y="4854272"/>
                    <a:ext cx="1813894" cy="2349869"/>
                  </a:xfrm>
                  <a:prstGeom prst="bentConnector3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3DF93648-3017-1F9A-F75B-CE57FB3828DE}"/>
                      </a:ext>
                    </a:extLst>
                  </p:cNvPr>
                  <p:cNvSpPr txBox="1"/>
                  <p:nvPr/>
                </p:nvSpPr>
                <p:spPr>
                  <a:xfrm>
                    <a:off x="-2358455" y="5744810"/>
                    <a:ext cx="30852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inner retention = Q @ K @ V</a:t>
                    </a:r>
                    <a:endPara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3" name="Group 222">
                  <a:extLst>
                    <a:ext uri="{FF2B5EF4-FFF2-40B4-BE49-F238E27FC236}">
                      <a16:creationId xmlns:a16="http://schemas.microsoft.com/office/drawing/2014/main" id="{4B8956C1-5391-E9C1-20EC-0E70294EBACE}"/>
                    </a:ext>
                  </a:extLst>
                </p:cNvPr>
                <p:cNvGrpSpPr/>
                <p:nvPr/>
              </p:nvGrpSpPr>
              <p:grpSpPr>
                <a:xfrm>
                  <a:off x="-470229" y="457975"/>
                  <a:ext cx="2165524" cy="3982720"/>
                  <a:chOff x="471816" y="9684101"/>
                  <a:chExt cx="2165524" cy="3982720"/>
                </a:xfrm>
                <a:solidFill>
                  <a:schemeClr val="accent3">
                    <a:lumMod val="40000"/>
                    <a:lumOff val="60000"/>
                  </a:schemeClr>
                </a:solidFill>
              </p:grpSpPr>
              <p:grpSp>
                <p:nvGrpSpPr>
                  <p:cNvPr id="224" name="Group 223">
                    <a:extLst>
                      <a:ext uri="{FF2B5EF4-FFF2-40B4-BE49-F238E27FC236}">
                        <a16:creationId xmlns:a16="http://schemas.microsoft.com/office/drawing/2014/main" id="{32243DC0-1226-1F47-BDCA-6319881B1437}"/>
                      </a:ext>
                    </a:extLst>
                  </p:cNvPr>
                  <p:cNvGrpSpPr/>
                  <p:nvPr/>
                </p:nvGrpSpPr>
                <p:grpSpPr>
                  <a:xfrm>
                    <a:off x="920300" y="9684101"/>
                    <a:ext cx="1717040" cy="3982720"/>
                    <a:chOff x="1069750" y="689905"/>
                    <a:chExt cx="1717040" cy="3982720"/>
                  </a:xfrm>
                  <a:grpFill/>
                </p:grpSpPr>
                <p:sp>
                  <p:nvSpPr>
                    <p:cNvPr id="226" name="Rectangle 225">
                      <a:extLst>
                        <a:ext uri="{FF2B5EF4-FFF2-40B4-BE49-F238E27FC236}">
                          <a16:creationId xmlns:a16="http://schemas.microsoft.com/office/drawing/2014/main" id="{C4937659-6090-D135-D3EE-E53ED12EC8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9750" y="689905"/>
                      <a:ext cx="314960" cy="398272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7" name="Rectangle 226">
                      <a:extLst>
                        <a:ext uri="{FF2B5EF4-FFF2-40B4-BE49-F238E27FC236}">
                          <a16:creationId xmlns:a16="http://schemas.microsoft.com/office/drawing/2014/main" id="{F7A9D994-B951-D2E8-643F-A5EB1CD05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37110" y="689905"/>
                      <a:ext cx="314960" cy="398272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28" name="Rectangle 227">
                      <a:extLst>
                        <a:ext uri="{FF2B5EF4-FFF2-40B4-BE49-F238E27FC236}">
                          <a16:creationId xmlns:a16="http://schemas.microsoft.com/office/drawing/2014/main" id="{FE0BF926-63C3-205D-B158-74B674731A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4470" y="689905"/>
                      <a:ext cx="314960" cy="398272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9" name="Rectangle 228">
                      <a:extLst>
                        <a:ext uri="{FF2B5EF4-FFF2-40B4-BE49-F238E27FC236}">
                          <a16:creationId xmlns:a16="http://schemas.microsoft.com/office/drawing/2014/main" id="{2B789043-A026-4756-3D42-7AA761D6CF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1830" y="689905"/>
                      <a:ext cx="314960" cy="398272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225" name="TextBox 224">
                    <a:extLst>
                      <a:ext uri="{FF2B5EF4-FFF2-40B4-BE49-F238E27FC236}">
                        <a16:creationId xmlns:a16="http://schemas.microsoft.com/office/drawing/2014/main" id="{3DD22944-4CC2-BD32-27A5-C0A0F6E66B18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04361" y="11332202"/>
                    <a:ext cx="90424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past  </a:t>
                    </a:r>
                    <a:r>
                      <a:rPr lang="en-US" altLang="zh-CN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kv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263" name="Connector: Elbow 262">
                <a:extLst>
                  <a:ext uri="{FF2B5EF4-FFF2-40B4-BE49-F238E27FC236}">
                    <a16:creationId xmlns:a16="http://schemas.microsoft.com/office/drawing/2014/main" id="{A52F4A4A-13C1-876E-6E30-A01E19C62883}"/>
                  </a:ext>
                </a:extLst>
              </p:cNvPr>
              <p:cNvCxnSpPr>
                <a:endCxn id="173" idx="0"/>
              </p:cNvCxnSpPr>
              <p:nvPr/>
            </p:nvCxnSpPr>
            <p:spPr>
              <a:xfrm rot="16200000" flipH="1">
                <a:off x="3565379" y="2833172"/>
                <a:ext cx="2876848" cy="2272393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7" name="Connector: Curved 266">
                <a:extLst>
                  <a:ext uri="{FF2B5EF4-FFF2-40B4-BE49-F238E27FC236}">
                    <a16:creationId xmlns:a16="http://schemas.microsoft.com/office/drawing/2014/main" id="{2613BB0F-557C-3085-A73B-3A7EBD753836}"/>
                  </a:ext>
                </a:extLst>
              </p:cNvPr>
              <p:cNvCxnSpPr>
                <a:stCxn id="229" idx="3"/>
                <a:endCxn id="154" idx="0"/>
              </p:cNvCxnSpPr>
              <p:nvPr/>
            </p:nvCxnSpPr>
            <p:spPr>
              <a:xfrm flipV="1">
                <a:off x="1847695" y="-1482249"/>
                <a:ext cx="1907446" cy="4083984"/>
              </a:xfrm>
              <a:prstGeom prst="curvedConnector4">
                <a:avLst>
                  <a:gd name="adj1" fmla="val 29893"/>
                  <a:gd name="adj2" fmla="val 109616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Connector: Curved 269">
                <a:extLst>
                  <a:ext uri="{FF2B5EF4-FFF2-40B4-BE49-F238E27FC236}">
                    <a16:creationId xmlns:a16="http://schemas.microsoft.com/office/drawing/2014/main" id="{9A6D8275-7E79-ADE1-3D33-36FE73E54944}"/>
                  </a:ext>
                </a:extLst>
              </p:cNvPr>
              <p:cNvCxnSpPr>
                <a:cxnSpLocks/>
                <a:stCxn id="227" idx="0"/>
                <a:endCxn id="191" idx="0"/>
              </p:cNvCxnSpPr>
              <p:nvPr/>
            </p:nvCxnSpPr>
            <p:spPr>
              <a:xfrm rot="5400000" flipH="1" flipV="1">
                <a:off x="4151324" y="-2785454"/>
                <a:ext cx="12700" cy="6791659"/>
              </a:xfrm>
              <a:prstGeom prst="curvedConnector3">
                <a:avLst>
                  <a:gd name="adj1" fmla="val 288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7" name="Connector: Elbow 276">
                <a:extLst>
                  <a:ext uri="{FF2B5EF4-FFF2-40B4-BE49-F238E27FC236}">
                    <a16:creationId xmlns:a16="http://schemas.microsoft.com/office/drawing/2014/main" id="{398CE324-C4C4-5E6B-54C9-9EB9E053B29F}"/>
                  </a:ext>
                </a:extLst>
              </p:cNvPr>
              <p:cNvCxnSpPr>
                <a:stCxn id="252" idx="2"/>
                <a:endCxn id="81" idx="0"/>
              </p:cNvCxnSpPr>
              <p:nvPr/>
            </p:nvCxnSpPr>
            <p:spPr>
              <a:xfrm rot="16200000" flipH="1">
                <a:off x="-463492" y="-7555214"/>
                <a:ext cx="1813894" cy="2203369"/>
              </a:xfrm>
              <a:prstGeom prst="bentConnector3">
                <a:avLst>
                  <a:gd name="adj1" fmla="val 29836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1" name="Connector: Elbow 280">
                <a:extLst>
                  <a:ext uri="{FF2B5EF4-FFF2-40B4-BE49-F238E27FC236}">
                    <a16:creationId xmlns:a16="http://schemas.microsoft.com/office/drawing/2014/main" id="{C6418BD3-846F-F8D4-0874-24773F0AEA6F}"/>
                  </a:ext>
                </a:extLst>
              </p:cNvPr>
              <p:cNvCxnSpPr>
                <a:stCxn id="258" idx="2"/>
                <a:endCxn id="81" idx="0"/>
              </p:cNvCxnSpPr>
              <p:nvPr/>
            </p:nvCxnSpPr>
            <p:spPr>
              <a:xfrm rot="5400000">
                <a:off x="712919" y="-6528254"/>
                <a:ext cx="1813893" cy="149450"/>
              </a:xfrm>
              <a:prstGeom prst="bentConnector3">
                <a:avLst>
                  <a:gd name="adj1" fmla="val 29836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741CE2DA-6606-4615-2C0B-E37E33A27F36}"/>
                  </a:ext>
                </a:extLst>
              </p:cNvPr>
              <p:cNvSpPr txBox="1"/>
              <p:nvPr/>
            </p:nvSpPr>
            <p:spPr>
              <a:xfrm>
                <a:off x="351722" y="-6151213"/>
                <a:ext cx="2261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current </a:t>
                </a:r>
                <a:r>
                  <a:rPr lang="en-US" altLang="zh-CN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kv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K @ V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D4F1904A-BA1E-ED43-9CCD-6D44E0AA6CDE}"/>
                </a:ext>
              </a:extLst>
            </p:cNvPr>
            <p:cNvCxnSpPr>
              <a:stCxn id="3" idx="2"/>
              <a:endCxn id="246" idx="0"/>
            </p:cNvCxnSpPr>
            <p:nvPr/>
          </p:nvCxnSpPr>
          <p:spPr>
            <a:xfrm rot="5400000">
              <a:off x="-1174912" y="-14060299"/>
              <a:ext cx="861945" cy="457226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6423A9F0-0588-EF05-4449-61A042020E84}"/>
                </a:ext>
              </a:extLst>
            </p:cNvPr>
            <p:cNvCxnSpPr>
              <a:stCxn id="3" idx="2"/>
              <a:endCxn id="252" idx="0"/>
            </p:cNvCxnSpPr>
            <p:nvPr/>
          </p:nvCxnSpPr>
          <p:spPr>
            <a:xfrm rot="5400000">
              <a:off x="11009" y="-12874378"/>
              <a:ext cx="861945" cy="220041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BA234447-5718-230A-6990-1D256598CBB8}"/>
                </a:ext>
              </a:extLst>
            </p:cNvPr>
            <p:cNvCxnSpPr>
              <a:stCxn id="3" idx="2"/>
              <a:endCxn id="258" idx="0"/>
            </p:cNvCxnSpPr>
            <p:nvPr/>
          </p:nvCxnSpPr>
          <p:spPr>
            <a:xfrm rot="16200000" flipH="1">
              <a:off x="1187417" y="-11850368"/>
              <a:ext cx="861946" cy="1524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4986032-0894-5A8D-E536-95154D1A268A}"/>
                </a:ext>
              </a:extLst>
            </p:cNvPr>
            <p:cNvCxnSpPr>
              <a:stCxn id="7" idx="2"/>
              <a:endCxn id="54" idx="0"/>
            </p:cNvCxnSpPr>
            <p:nvPr/>
          </p:nvCxnSpPr>
          <p:spPr>
            <a:xfrm flipH="1">
              <a:off x="3761589" y="-12205141"/>
              <a:ext cx="561" cy="8619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2F0A3FBA-EFC0-08C0-E970-A0439BDB70FE}"/>
                </a:ext>
              </a:extLst>
            </p:cNvPr>
            <p:cNvCxnSpPr>
              <a:stCxn id="7" idx="2"/>
              <a:endCxn id="49" idx="0"/>
            </p:cNvCxnSpPr>
            <p:nvPr/>
          </p:nvCxnSpPr>
          <p:spPr>
            <a:xfrm rot="16200000" flipH="1">
              <a:off x="4516818" y="-12959809"/>
              <a:ext cx="861945" cy="23712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5BCB6566-ABFC-D5DA-4F8B-58D1EB5F0478}"/>
                </a:ext>
              </a:extLst>
            </p:cNvPr>
            <p:cNvCxnSpPr>
              <a:stCxn id="7" idx="2"/>
              <a:endCxn id="43" idx="0"/>
            </p:cNvCxnSpPr>
            <p:nvPr/>
          </p:nvCxnSpPr>
          <p:spPr>
            <a:xfrm rot="16200000" flipH="1">
              <a:off x="5693226" y="-14136218"/>
              <a:ext cx="861946" cy="472409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0B26536-143D-1951-4CAA-E08AD1F698CE}"/>
                </a:ext>
              </a:extLst>
            </p:cNvPr>
            <p:cNvSpPr txBox="1"/>
            <p:nvPr/>
          </p:nvSpPr>
          <p:spPr>
            <a:xfrm>
              <a:off x="-4721319" y="9416414"/>
              <a:ext cx="1284197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补充图片：</a:t>
              </a:r>
              <a:r>
                <a:rPr lang="en-US" altLang="zh-CN" sz="5400" b="0" i="0" dirty="0">
                  <a:solidFill>
                    <a:srgbClr val="494E52"/>
                  </a:solidFill>
                  <a:effectLst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Chunk-wise Recurrent </a:t>
              </a:r>
              <a:r>
                <a:rPr lang="zh-CN" altLang="en-US" sz="5400" b="0" i="0" dirty="0">
                  <a:solidFill>
                    <a:srgbClr val="494E52"/>
                  </a:solidFill>
                  <a:effectLst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的可视化</a:t>
              </a:r>
              <a:endParaRPr lang="zh-CN" altLang="en-US" sz="5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9910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81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建峰 蔡</dc:creator>
  <cp:lastModifiedBy>建峰 蔡</cp:lastModifiedBy>
  <cp:revision>3</cp:revision>
  <dcterms:created xsi:type="dcterms:W3CDTF">2024-03-16T09:26:48Z</dcterms:created>
  <dcterms:modified xsi:type="dcterms:W3CDTF">2024-03-18T03:29:16Z</dcterms:modified>
</cp:coreProperties>
</file>