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1"/>
    <p:restoredTop sz="94692"/>
  </p:normalViewPr>
  <p:slideViewPr>
    <p:cSldViewPr snapToGrid="0" snapToObjects="1">
      <p:cViewPr>
        <p:scale>
          <a:sx n="110" d="100"/>
          <a:sy n="110" d="100"/>
        </p:scale>
        <p:origin x="8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4021-D597-2849-AA7B-7416B2744558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52E5-68D9-3E44-811E-EDD2CEC0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7.png"/><Relationship Id="rId6" Type="http://schemas.openxmlformats.org/officeDocument/2006/relationships/image" Target="../media/image28.png"/><Relationship Id="rId7" Type="http://schemas.openxmlformats.org/officeDocument/2006/relationships/image" Target="../media/image22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72740" y="17477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crystal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8242107" y="1770958"/>
            <a:ext cx="3717282" cy="2514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Rotate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along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axis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degrees;</a:t>
            </a:r>
          </a:p>
          <a:p>
            <a:pPr>
              <a:lnSpc>
                <a:spcPct val="100000"/>
              </a:lnSpc>
            </a:pPr>
            <a:endParaRPr lang="en-US" altLang="zh-CN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2:</a:t>
            </a: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Rotate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along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axis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45</a:t>
            </a: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degrees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0926" y="5593232"/>
                <a:ext cx="4869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Geometry: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</a:rPr>
                      <m:t>=20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y</m:t>
                    </m:r>
                    <m:r>
                      <a:rPr lang="en-US" altLang="zh-CN" b="0" i="1" smtClean="0">
                        <a:latin typeface="Cambria Math" charset="0"/>
                      </a:rPr>
                      <m:t>=20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z</m:t>
                    </m:r>
                    <m:r>
                      <a:rPr lang="en-US" altLang="zh-CN" b="0" i="1" smtClean="0">
                        <a:latin typeface="Cambria Math" charset="0"/>
                      </a:rPr>
                      <m:t>=24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zh-CN" altLang="en-US" dirty="0"/>
                  <a:t> </a:t>
                </a:r>
                <a:r>
                  <a:rPr lang="zh-CN" altLang="en-US" dirty="0" smtClean="0"/>
                  <a:t>                 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5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5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6</a:t>
                </a:r>
                <a:r>
                  <a:rPr lang="en-US" altLang="zh-CN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926" y="5593232"/>
                <a:ext cx="486944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00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1" t="13830" r="22641" b="7172"/>
          <a:stretch/>
        </p:blipFill>
        <p:spPr>
          <a:xfrm>
            <a:off x="2511577" y="1307852"/>
            <a:ext cx="5345043" cy="4202152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154569" y="4350144"/>
            <a:ext cx="53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" name="CustomShape 4"/>
          <p:cNvSpPr/>
          <p:nvPr/>
        </p:nvSpPr>
        <p:spPr>
          <a:xfrm flipV="1">
            <a:off x="4154569" y="3816624"/>
            <a:ext cx="360" cy="53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" name="CustomShape 5"/>
          <p:cNvSpPr/>
          <p:nvPr/>
        </p:nvSpPr>
        <p:spPr>
          <a:xfrm flipH="1">
            <a:off x="3833809" y="4350144"/>
            <a:ext cx="323640" cy="32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" name="CustomShape 6"/>
          <p:cNvSpPr/>
          <p:nvPr/>
        </p:nvSpPr>
        <p:spPr>
          <a:xfrm>
            <a:off x="3918409" y="3802224"/>
            <a:ext cx="502560" cy="34272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7"/>
          <p:cNvSpPr/>
          <p:nvPr/>
        </p:nvSpPr>
        <p:spPr>
          <a:xfrm>
            <a:off x="3697369" y="4335024"/>
            <a:ext cx="312120" cy="25884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8"/>
          <p:cNvSpPr/>
          <p:nvPr/>
        </p:nvSpPr>
        <p:spPr>
          <a:xfrm>
            <a:off x="4624549" y="4392234"/>
            <a:ext cx="426240" cy="29700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9"/>
          <p:cNvSpPr/>
          <p:nvPr/>
        </p:nvSpPr>
        <p:spPr>
          <a:xfrm flipV="1">
            <a:off x="5882054" y="3762382"/>
            <a:ext cx="360" cy="53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7" name="CustomShape 10"/>
          <p:cNvSpPr/>
          <p:nvPr/>
        </p:nvSpPr>
        <p:spPr>
          <a:xfrm>
            <a:off x="5600894" y="3765622"/>
            <a:ext cx="350280" cy="26640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11"/>
          <p:cNvSpPr/>
          <p:nvPr/>
        </p:nvSpPr>
        <p:spPr>
          <a:xfrm>
            <a:off x="5568219" y="4376439"/>
            <a:ext cx="312120" cy="25884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12"/>
          <p:cNvSpPr/>
          <p:nvPr/>
        </p:nvSpPr>
        <p:spPr>
          <a:xfrm>
            <a:off x="6267901" y="4187478"/>
            <a:ext cx="418680" cy="22284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13"/>
          <p:cNvSpPr/>
          <p:nvPr/>
        </p:nvSpPr>
        <p:spPr>
          <a:xfrm flipH="1">
            <a:off x="5772050" y="4285463"/>
            <a:ext cx="108923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" name="CustomShape 14"/>
          <p:cNvSpPr/>
          <p:nvPr/>
        </p:nvSpPr>
        <p:spPr>
          <a:xfrm flipV="1">
            <a:off x="5889614" y="4104250"/>
            <a:ext cx="475091" cy="1815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73622" r="86936" b="4133"/>
          <a:stretch/>
        </p:blipFill>
        <p:spPr>
          <a:xfrm>
            <a:off x="897287" y="4052370"/>
            <a:ext cx="1251284" cy="15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98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35520"/>
            <a:ext cx="7070886" cy="10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Loading: </a:t>
            </a:r>
            <a:r>
              <a:rPr lang="en-US" altLang="zh-C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thermal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cycling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Shape 2"/>
              <p:cNvSpPr txBox="1"/>
              <p:nvPr/>
            </p:nvSpPr>
            <p:spPr>
              <a:xfrm>
                <a:off x="591726" y="4621888"/>
                <a:ext cx="4669920" cy="1851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Period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: 2s</a:t>
                </a: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2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</a:t>
                </a:r>
                <a:r>
                  <a:rPr lang="en-US" sz="2200" b="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max</a:t>
                </a: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=</a:t>
                </a:r>
                <a:r>
                  <a:rPr lang="zh-CN" altLang="en-US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85</m:t>
                    </m:r>
                    <m:r>
                      <a:rPr lang="en-US" altLang="zh-CN" sz="220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℃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=358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r>
                  <a:rPr lang="zh-CN" altLang="en-US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endParaRPr lang="en-US" sz="2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r>
                  <a:rPr lang="en-US" altLang="zh-CN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</a:t>
                </a:r>
                <a:r>
                  <a:rPr lang="en-US" sz="2200" b="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min</a:t>
                </a: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200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sz="2200" b="0" i="0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45</m:t>
                    </m:r>
                    <m:r>
                      <a:rPr lang="en-US" altLang="zh-CN" sz="220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℃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=238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endParaRPr lang="en-US" sz="28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mc:Choice>
        <mc:Fallback xmlns="">
          <p:sp>
            <p:nvSpPr>
              <p:cNvPr id="10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6" y="4621888"/>
                <a:ext cx="4669920" cy="1851101"/>
              </a:xfrm>
              <a:prstGeom prst="rect">
                <a:avLst/>
              </a:prstGeom>
              <a:blipFill rotWithShape="0">
                <a:blip r:embed="rId2"/>
                <a:stretch>
                  <a:fillRect l="-1697" t="-23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32" y="1455821"/>
            <a:ext cx="3752515" cy="2814386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>
          <a:xfrm>
            <a:off x="6035722" y="177300"/>
            <a:ext cx="5490531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Boundary conditions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35722" y="1238684"/>
            <a:ext cx="458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boundaries,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displacements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2" t="16333" r="27922" b="12105"/>
          <a:stretch/>
        </p:blipFill>
        <p:spPr>
          <a:xfrm>
            <a:off x="5261646" y="2364822"/>
            <a:ext cx="2185804" cy="2060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8901" r="29312" b="11806"/>
          <a:stretch/>
        </p:blipFill>
        <p:spPr>
          <a:xfrm>
            <a:off x="7464993" y="2364822"/>
            <a:ext cx="2183029" cy="2057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6" t="16062" r="27711" b="13076"/>
          <a:stretch/>
        </p:blipFill>
        <p:spPr>
          <a:xfrm>
            <a:off x="9665565" y="2364822"/>
            <a:ext cx="2296101" cy="205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" t="76255" r="87799" b="4001"/>
          <a:stretch/>
        </p:blipFill>
        <p:spPr>
          <a:xfrm>
            <a:off x="4491625" y="4565294"/>
            <a:ext cx="1081211" cy="12870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8546" y="48515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Ux</a:t>
            </a:r>
            <a:r>
              <a:rPr lang="en-US" altLang="zh-CN" dirty="0" smtClean="0"/>
              <a:t>=0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55070" y="486075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Uy</a:t>
            </a:r>
            <a:r>
              <a:rPr lang="en-US" altLang="zh-CN" dirty="0" smtClean="0"/>
              <a:t>=0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79228" y="480819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Uz</a:t>
            </a:r>
            <a:r>
              <a:rPr lang="en-US" altLang="zh-CN" dirty="0" smtClean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31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Shape 1"/>
              <p:cNvSpPr txBox="1"/>
              <p:nvPr/>
            </p:nvSpPr>
            <p:spPr>
              <a:xfrm>
                <a:off x="777922" y="305181"/>
                <a:ext cx="10515240" cy="1100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90000"/>
                  </a:lnSpc>
                </a:pPr>
                <a:r>
                  <a:rPr lang="en-US" sz="44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Material:  </a:t>
                </a:r>
                <a14:m>
                  <m:oMath xmlns:m="http://schemas.openxmlformats.org/officeDocument/2006/math"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CN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𝑆𝑛</m:t>
                    </m:r>
                  </m:oMath>
                </a14:m>
                <a:r>
                  <a:rPr lang="en-US" sz="3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 </a:t>
                </a:r>
                <a:r>
                  <a:rPr 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(</a:t>
                </a:r>
                <a:r>
                  <a:rPr lang="en-US" altLang="zh-CN" sz="3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body-centered tetragonal</a:t>
                </a:r>
                <a:r>
                  <a:rPr 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)</a:t>
                </a:r>
                <a:endPara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mc:Choice>
        <mc:Fallback xmlns="">
          <p:sp>
            <p:nvSpPr>
              <p:cNvPr id="113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22" y="305181"/>
                <a:ext cx="10515240" cy="1100653"/>
              </a:xfrm>
              <a:prstGeom prst="rect">
                <a:avLst/>
              </a:prstGeom>
              <a:blipFill rotWithShape="0">
                <a:blip r:embed="rId2"/>
                <a:stretch>
                  <a:fillRect l="-2377" b="-77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0028"/>
                  </p:ext>
                </p:extLst>
              </p:nvPr>
            </p:nvGraphicFramePr>
            <p:xfrm>
              <a:off x="1569452" y="1405834"/>
              <a:ext cx="7220284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10142"/>
                    <a:gridCol w="3610142"/>
                  </a:tblGrid>
                  <a:tr h="34299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 smtClean="0">
                              <a:latin typeface="Cambria Math" charset="0"/>
                            </a:rPr>
                            <a:t>Stiffness</a:t>
                          </a:r>
                          <a:r>
                            <a:rPr lang="zh-CN" altLang="en-US" i="1" dirty="0" smtClean="0">
                              <a:latin typeface="Cambria Math" charset="0"/>
                            </a:rPr>
                            <a:t> </a:t>
                          </a:r>
                          <a:r>
                            <a:rPr lang="en-US" altLang="zh-CN" i="1" dirty="0" smtClean="0">
                              <a:latin typeface="Cambria Math" charset="0"/>
                            </a:rPr>
                            <a:t>of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</m:t>
                              </m:r>
                              <m:r>
                                <a:rPr lang="en-US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  <m:r>
                                <a:rPr lang="zh-CN" altLang="en-US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𝐺𝑃𝑎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i="1" dirty="0" smtClean="0">
                              <a:latin typeface="Cambria Math" charset="0"/>
                            </a:rPr>
                            <a:t>:</a:t>
                          </a:r>
                          <a:endParaRPr lang="en-US" i="1" dirty="0" smtClean="0">
                            <a:latin typeface="Cambria Math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𝐶𝑇𝐸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𝑎𝑡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25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℃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𝑝𝑝𝑚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/℃)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186064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=75.3</m:t>
                              </m:r>
                            </m:oMath>
                          </a14:m>
                          <a:r>
                            <a:rPr lang="zh-CN" altLang="en-US" b="0" i="1" dirty="0" smtClean="0">
                              <a:latin typeface="Cambria Math" charset="0"/>
                            </a:rPr>
                            <a:t> </a:t>
                          </a:r>
                          <a:endParaRPr lang="en-US" altLang="zh-CN" b="0" i="1" dirty="0" smtClean="0">
                            <a:latin typeface="Cambria Math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=95.5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endParaRPr lang="en-US" altLang="zh-CN" dirty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=61.6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endParaRPr lang="en-US" dirty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=44.1</m:t>
                              </m:r>
                            </m:oMath>
                          </a14:m>
                          <a:r>
                            <a:rPr lang="zh-CN" altLang="en-US" b="0" dirty="0" smtClean="0"/>
                            <a:t> </a:t>
                          </a:r>
                          <a:endParaRPr lang="en-US" altLang="zh-CN" b="0" dirty="0" smtClean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44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55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=21.9</m:t>
                              </m:r>
                            </m:oMath>
                          </a14:m>
                          <a:r>
                            <a:rPr lang="zh-CN" altLang="en-US" b="0" dirty="0" smtClean="0"/>
                            <a:t> </a:t>
                          </a:r>
                          <a:endParaRPr lang="en-US" altLang="zh-CN" b="0" dirty="0" smtClean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66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=23.4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𝑎𝑥𝑖𝑠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</m:oMath>
                          </a14:m>
                          <a:r>
                            <a:rPr lang="zh-CN" altLang="en-US" dirty="0" smtClean="0"/>
                            <a:t>                  </a:t>
                          </a:r>
                          <a:r>
                            <a:rPr lang="en-US" altLang="zh-CN" dirty="0" smtClean="0"/>
                            <a:t>16.4</a:t>
                          </a:r>
                          <a:r>
                            <a:rPr lang="zh-CN" altLang="en-US" dirty="0" smtClean="0"/>
                            <a:t>  </a:t>
                          </a:r>
                          <a:endParaRPr lang="en-US" altLang="zh-CN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b="0" i="1" strike="noStrik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𝑎𝑥𝑖𝑠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</m:oMath>
                          </a14:m>
                          <a:r>
                            <a:rPr lang="zh-CN" altLang="en-US" dirty="0" smtClean="0"/>
                            <a:t>                  </a:t>
                          </a:r>
                          <a:r>
                            <a:rPr lang="en-US" altLang="zh-CN" dirty="0" smtClean="0"/>
                            <a:t>16.4</a:t>
                          </a:r>
                          <a:r>
                            <a:rPr lang="zh-CN" altLang="en-US" dirty="0" smtClean="0"/>
                            <a:t>  </a:t>
                          </a:r>
                          <a:endParaRPr lang="en-US" altLang="zh-CN" dirty="0" smtClean="0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𝑎𝑥𝑖𝑠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</m:oMath>
                          </a14:m>
                          <a:r>
                            <a:rPr lang="zh-CN" altLang="en-US" dirty="0" smtClean="0"/>
                            <a:t>                  </a:t>
                          </a:r>
                          <a:r>
                            <a:rPr lang="en-US" altLang="zh-CN" dirty="0" smtClean="0"/>
                            <a:t>32.0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0028"/>
                  </p:ext>
                </p:extLst>
              </p:nvPr>
            </p:nvGraphicFramePr>
            <p:xfrm>
              <a:off x="1569452" y="1405834"/>
              <a:ext cx="7220284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10142"/>
                    <a:gridCol w="361014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" t="-96667" r="-100169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38" t="-96667" r="-338" b="-555000"/>
                          </a:stretch>
                        </a:blipFill>
                      </a:tcPr>
                    </a:tc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" t="-35650" r="-100169" b="-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38" t="-35650" r="-338" b="-60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79594" y="3975778"/>
                <a:ext cx="5432260" cy="2296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 smtClean="0">
                    <a:latin typeface="Cambria Math" charset="0"/>
                  </a:rPr>
                  <a:t>After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rotating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degrees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along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X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axis:</a:t>
                </a:r>
              </a:p>
              <a:p>
                <a:endParaRPr lang="en-US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</m:sup>
                      </m:sSup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6.4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16.4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altLang="zh-CN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altLang="zh-CN" dirty="0">
                    <a:ea typeface="Cambria Math" charset="0"/>
                    <a:cs typeface="Cambria Math" charset="0"/>
                  </a:rPr>
                  <a:t>W</a:t>
                </a:r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hen</a:t>
                </a:r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=30,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6.4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19.5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;</a:t>
                </a:r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w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hen</a:t>
                </a:r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45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6.4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594" y="3975778"/>
                <a:ext cx="5432260" cy="2296270"/>
              </a:xfrm>
              <a:prstGeom prst="rect">
                <a:avLst/>
              </a:prstGeom>
              <a:blipFill rotWithShape="0">
                <a:blip r:embed="rId4"/>
                <a:stretch>
                  <a:fillRect l="-2694" t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65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Shape 1"/>
              <p:cNvSpPr txBox="1"/>
              <p:nvPr/>
            </p:nvSpPr>
            <p:spPr>
              <a:xfrm>
                <a:off x="838080" y="335520"/>
                <a:ext cx="5478499" cy="100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Displacement</a:t>
                </a:r>
                <a:r>
                  <a:rPr lang="zh-CN" alt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r>
                  <a:rPr lang="en-US" altLang="zh-CN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(</a:t>
                </a:r>
                <a:r>
                  <a:rPr lang="en-US" altLang="zh-CN" sz="3600" dirty="0"/>
                  <a:t>Case</a:t>
                </a:r>
                <a:r>
                  <a:rPr lang="zh-CN" altLang="en-US" sz="3600" dirty="0"/>
                  <a:t> </a:t>
                </a:r>
                <a:r>
                  <a:rPr lang="en-US" altLang="zh-CN" sz="3600" dirty="0" smtClean="0"/>
                  <a:t>1</a:t>
                </a:r>
                <a:r>
                  <a:rPr lang="en-US" altLang="zh-CN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)</a:t>
                </a:r>
                <a:r>
                  <a:rPr lang="zh-CN" alt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  </a:t>
                </a:r>
                <a:endParaRPr lang="en-US" altLang="zh-CN" sz="36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mc:Choice>
        <mc:Fallback>
          <p:sp>
            <p:nvSpPr>
              <p:cNvPr id="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335520"/>
                <a:ext cx="5478499" cy="1008720"/>
              </a:xfrm>
              <a:prstGeom prst="rect">
                <a:avLst/>
              </a:prstGeom>
              <a:blipFill rotWithShape="0">
                <a:blip r:embed="rId2"/>
                <a:stretch>
                  <a:fillRect l="-3337" r="-1780" b="-1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2289" y="1761445"/>
            <a:ext cx="5503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time step for one cycle: </a:t>
            </a:r>
            <a:r>
              <a:rPr lang="en-US" altLang="zh-CN" sz="2000" dirty="0" smtClean="0"/>
              <a:t>2</a:t>
            </a:r>
            <a:r>
              <a:rPr lang="en-US" sz="2000" dirty="0" smtClean="0"/>
              <a:t>00</a:t>
            </a:r>
          </a:p>
          <a:p>
            <a:r>
              <a:rPr lang="en-US" sz="2000" dirty="0"/>
              <a:t>Number of time </a:t>
            </a:r>
            <a:r>
              <a:rPr lang="en-US" sz="2000" dirty="0" smtClean="0"/>
              <a:t>step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reach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temperature: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50</a:t>
            </a:r>
            <a:endParaRPr lang="en-US" sz="2000" dirty="0" smtClean="0"/>
          </a:p>
          <a:p>
            <a:r>
              <a:rPr lang="en-US" sz="2000" dirty="0" smtClean="0"/>
              <a:t>Here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displacements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temperature</a:t>
            </a: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77070" r="88038" b="4483"/>
          <a:stretch/>
        </p:blipFill>
        <p:spPr>
          <a:xfrm>
            <a:off x="637955" y="4740442"/>
            <a:ext cx="865707" cy="1179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4" t="17770" r="10167" b="12294"/>
          <a:stretch/>
        </p:blipFill>
        <p:spPr>
          <a:xfrm>
            <a:off x="6845969" y="342205"/>
            <a:ext cx="4364672" cy="2718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3" t="17994" r="9689" b="12518"/>
          <a:stretch/>
        </p:blipFill>
        <p:spPr>
          <a:xfrm>
            <a:off x="1844541" y="3552933"/>
            <a:ext cx="4559969" cy="2815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15978" r="9928" b="12294"/>
          <a:stretch/>
        </p:blipFill>
        <p:spPr>
          <a:xfrm>
            <a:off x="6845969" y="3552932"/>
            <a:ext cx="4364672" cy="28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0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35520"/>
            <a:ext cx="4479878" cy="10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Stress</a:t>
            </a:r>
            <a:r>
              <a:rPr lang="zh-CN" alt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altLang="zh-C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(MPa)</a:t>
            </a:r>
            <a:endParaRPr lang="en-US" altLang="zh-C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183" y="1742214"/>
            <a:ext cx="267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At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temperature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77070" r="88038" b="4483"/>
          <a:stretch/>
        </p:blipFill>
        <p:spPr>
          <a:xfrm>
            <a:off x="637955" y="4740442"/>
            <a:ext cx="865707" cy="1179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4" t="17322" r="10765" b="11397"/>
          <a:stretch/>
        </p:blipFill>
        <p:spPr>
          <a:xfrm>
            <a:off x="6942221" y="335520"/>
            <a:ext cx="4291189" cy="2751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3" t="17546" r="10526" b="13191"/>
          <a:stretch/>
        </p:blipFill>
        <p:spPr>
          <a:xfrm>
            <a:off x="1957604" y="3313424"/>
            <a:ext cx="4530675" cy="282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3" t="16425" r="10167" b="12519"/>
          <a:stretch/>
        </p:blipFill>
        <p:spPr>
          <a:xfrm>
            <a:off x="6942221" y="3301913"/>
            <a:ext cx="4510719" cy="2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0" t="18891" r="27392" b="12071"/>
          <a:stretch/>
        </p:blipFill>
        <p:spPr>
          <a:xfrm>
            <a:off x="2297636" y="62301"/>
            <a:ext cx="2189747" cy="1954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76946" r="88876" b="4898"/>
          <a:stretch/>
        </p:blipFill>
        <p:spPr>
          <a:xfrm>
            <a:off x="360947" y="1118984"/>
            <a:ext cx="697832" cy="974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51" y="2047335"/>
            <a:ext cx="4367463" cy="2330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81" y="4408138"/>
            <a:ext cx="4368506" cy="2331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36" y="2017206"/>
            <a:ext cx="4486573" cy="2394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36" y="4396708"/>
            <a:ext cx="4486573" cy="2394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7" t="19115" r="28708" b="14088"/>
          <a:stretch/>
        </p:blipFill>
        <p:spPr>
          <a:xfrm>
            <a:off x="8014294" y="98871"/>
            <a:ext cx="2142455" cy="1958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8" b="84471"/>
          <a:stretch/>
        </p:blipFill>
        <p:spPr>
          <a:xfrm>
            <a:off x="5444090" y="1856009"/>
            <a:ext cx="1203158" cy="8335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8" b="84471"/>
          <a:stretch/>
        </p:blipFill>
        <p:spPr>
          <a:xfrm>
            <a:off x="10430980" y="1520933"/>
            <a:ext cx="1203158" cy="8335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5239" y="647810"/>
            <a:ext cx="26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275" y="2922940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274" y="5151904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8" b="84471"/>
          <a:stretch/>
        </p:blipFill>
        <p:spPr>
          <a:xfrm>
            <a:off x="5330294" y="4408138"/>
            <a:ext cx="1203158" cy="8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0" t="18891" r="27392" b="12071"/>
          <a:stretch/>
        </p:blipFill>
        <p:spPr>
          <a:xfrm>
            <a:off x="2297636" y="62301"/>
            <a:ext cx="2189747" cy="1954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76946" r="88876" b="4898"/>
          <a:stretch/>
        </p:blipFill>
        <p:spPr>
          <a:xfrm>
            <a:off x="360947" y="1118984"/>
            <a:ext cx="697832" cy="974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7" t="19115" r="28708" b="14088"/>
          <a:stretch/>
        </p:blipFill>
        <p:spPr>
          <a:xfrm>
            <a:off x="8231908" y="62301"/>
            <a:ext cx="2142455" cy="19584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5239" y="647810"/>
            <a:ext cx="26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275" y="2922940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274" y="5151904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81" y="2017206"/>
            <a:ext cx="4590726" cy="2449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32" y="2017207"/>
            <a:ext cx="4590728" cy="2449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81" y="4475005"/>
            <a:ext cx="4480357" cy="23909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32" y="4467024"/>
            <a:ext cx="4480463" cy="23909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0" t="1464" r="611" b="90017"/>
          <a:stretch/>
        </p:blipFill>
        <p:spPr>
          <a:xfrm>
            <a:off x="5488332" y="2009225"/>
            <a:ext cx="1230520" cy="5616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0" t="1464" r="611" b="90017"/>
          <a:stretch/>
        </p:blipFill>
        <p:spPr>
          <a:xfrm>
            <a:off x="10612620" y="2009224"/>
            <a:ext cx="1230520" cy="5616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39825" y="1405069"/>
            <a:ext cx="302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Stress_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xy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0,</a:t>
            </a:r>
            <a:r>
              <a:rPr lang="zh-CN" altLang="en-US" sz="2000" dirty="0" smtClean="0"/>
              <a:t> </a:t>
            </a:r>
            <a:r>
              <a:rPr lang="en-US" altLang="zh-CN" sz="2000" dirty="0" err="1"/>
              <a:t>S</a:t>
            </a:r>
            <a:r>
              <a:rPr lang="en-US" altLang="zh-CN" sz="2000" dirty="0" err="1" smtClean="0"/>
              <a:t>tress_xz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0" t="1464" r="611" b="90017"/>
          <a:stretch/>
        </p:blipFill>
        <p:spPr>
          <a:xfrm>
            <a:off x="5538825" y="4475005"/>
            <a:ext cx="1230520" cy="5616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0" t="1464" r="611" b="90017"/>
          <a:stretch/>
        </p:blipFill>
        <p:spPr>
          <a:xfrm>
            <a:off x="10612620" y="4498076"/>
            <a:ext cx="1230520" cy="5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76946" r="88876" b="4898"/>
          <a:stretch/>
        </p:blipFill>
        <p:spPr>
          <a:xfrm>
            <a:off x="360947" y="1118984"/>
            <a:ext cx="697832" cy="9745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4155" y="1102009"/>
            <a:ext cx="259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275" y="2922940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274" y="5151904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72039" y="1102009"/>
            <a:ext cx="302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Stress_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xy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0,</a:t>
            </a:r>
            <a:r>
              <a:rPr lang="zh-CN" altLang="en-US" sz="2000" dirty="0" smtClean="0"/>
              <a:t> </a:t>
            </a:r>
            <a:r>
              <a:rPr lang="en-US" altLang="zh-CN" sz="2000" dirty="0" err="1"/>
              <a:t>S</a:t>
            </a:r>
            <a:r>
              <a:rPr lang="en-US" altLang="zh-CN" sz="2000" dirty="0" err="1" smtClean="0"/>
              <a:t>tress_xz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5" t="17772" r="29776" b="12966"/>
          <a:stretch/>
        </p:blipFill>
        <p:spPr>
          <a:xfrm>
            <a:off x="2158422" y="87227"/>
            <a:ext cx="2047562" cy="196527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947737" y="770021"/>
            <a:ext cx="409074" cy="53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81" y="2208433"/>
            <a:ext cx="4298193" cy="22937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8" b="84471"/>
          <a:stretch/>
        </p:blipFill>
        <p:spPr>
          <a:xfrm>
            <a:off x="5187432" y="1918348"/>
            <a:ext cx="1203158" cy="833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28" y="2208434"/>
            <a:ext cx="4298193" cy="22937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0" t="1464" r="611" b="90017"/>
          <a:stretch/>
        </p:blipFill>
        <p:spPr>
          <a:xfrm>
            <a:off x="10519243" y="2054259"/>
            <a:ext cx="1230520" cy="561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81" y="4573476"/>
            <a:ext cx="4298193" cy="2293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28" y="4526349"/>
            <a:ext cx="4298193" cy="22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76946" r="88876" b="4898"/>
          <a:stretch/>
        </p:blipFill>
        <p:spPr>
          <a:xfrm>
            <a:off x="360947" y="1118984"/>
            <a:ext cx="697832" cy="9745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9532" y="110200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3" t="17771" r="28924" b="12467"/>
          <a:stretch/>
        </p:blipFill>
        <p:spPr>
          <a:xfrm>
            <a:off x="2035097" y="45253"/>
            <a:ext cx="2232468" cy="2113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275" y="2922940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274" y="5151904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97" y="2158765"/>
            <a:ext cx="4277162" cy="2282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09" y="2158765"/>
            <a:ext cx="4280452" cy="22842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8" b="84471"/>
          <a:stretch/>
        </p:blipFill>
        <p:spPr>
          <a:xfrm>
            <a:off x="5243883" y="1742004"/>
            <a:ext cx="1203158" cy="8335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0" t="1464" r="611" b="90017"/>
          <a:stretch/>
        </p:blipFill>
        <p:spPr>
          <a:xfrm>
            <a:off x="10113341" y="2054261"/>
            <a:ext cx="1230520" cy="5616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63755" y="1102009"/>
            <a:ext cx="302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Stress_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xy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0,</a:t>
            </a:r>
            <a:r>
              <a:rPr lang="zh-CN" altLang="en-US" sz="2000" dirty="0" smtClean="0"/>
              <a:t> </a:t>
            </a:r>
            <a:r>
              <a:rPr lang="en-US" altLang="zh-CN" sz="2000" dirty="0" err="1"/>
              <a:t>S</a:t>
            </a:r>
            <a:r>
              <a:rPr lang="en-US" altLang="zh-CN" sz="2000" dirty="0" err="1" smtClean="0"/>
              <a:t>tress_xz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</a:t>
            </a:r>
            <a:endParaRPr lang="en-US" sz="2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45315" y="371061"/>
            <a:ext cx="42442" cy="122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09" y="4547510"/>
            <a:ext cx="4322232" cy="23065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97" y="4571560"/>
            <a:ext cx="4277162" cy="22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417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Cambria Math</vt:lpstr>
      <vt:lpstr>DengXian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蔡笑蓉</dc:creator>
  <cp:lastModifiedBy>蔡笑蓉</cp:lastModifiedBy>
  <cp:revision>146</cp:revision>
  <dcterms:created xsi:type="dcterms:W3CDTF">2017-02-21T05:26:38Z</dcterms:created>
  <dcterms:modified xsi:type="dcterms:W3CDTF">2017-03-10T05:13:10Z</dcterms:modified>
</cp:coreProperties>
</file>