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9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5A7F-72D3-477F-9D88-8DD02305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 lang="zh-CN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55CF2728-9BAD-497C-A157-7A16F624D056}"/>
              </a:ext>
            </a:extLst>
          </p:cNvPr>
          <p:cNvPicPr>
            <a:picLocks noChangeAspect="1" noGrp="1"/>
          </p:cNvPicPr>
          <p:nvPr>
            <p:ph idx="1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" t="637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332844-C8B5-47BC-9F69-B0849D938273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AA021-1B09-4157-BD27-600532C2D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lang="en-US"/>
              <a:t>3456</a:t>
            </a:r>
            <a:endParaRPr altLang="en-US" dirty="0" 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D8C34-FC82-4084-9C5B-63CC66D765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5A4F-61BC-4736-9417-A5DC222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altLang="en-US" 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3B297D-6F4F-456E-8E87-6674AEE1A13F}"/>
              </a:ext>
            </a:extLst>
          </p:cNvPr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21" y="1825625"/>
            <a:ext cx="9186158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