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89" r:id="rId3"/>
    <p:sldId id="283" r:id="rId4"/>
    <p:sldId id="290" r:id="rId5"/>
    <p:sldId id="314" r:id="rId6"/>
    <p:sldId id="277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1F3"/>
    <a:srgbClr val="FCCBBA"/>
    <a:srgbClr val="9DD2F5"/>
    <a:srgbClr val="FCDD69"/>
    <a:srgbClr val="FC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37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ABF9-EF9A-41BB-ACD4-3704F73A32E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6A1B-A685-4D5E-9C01-99EEBD5C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4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4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4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6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76A1B-A685-4D5E-9C01-99EEBD5C0C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9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920B765-A47C-4011-8546-E0F1C8D0E0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6021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197127-C27D-41AC-B7D6-38BE6101CC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3439" y="1345096"/>
            <a:ext cx="4640213" cy="4167809"/>
          </a:xfrm>
          <a:custGeom>
            <a:avLst/>
            <a:gdLst>
              <a:gd name="connsiteX0" fmla="*/ 0 w 9280425"/>
              <a:gd name="connsiteY0" fmla="*/ 0 h 8335618"/>
              <a:gd name="connsiteX1" fmla="*/ 9280425 w 9280425"/>
              <a:gd name="connsiteY1" fmla="*/ 0 h 8335618"/>
              <a:gd name="connsiteX2" fmla="*/ 9280425 w 9280425"/>
              <a:gd name="connsiteY2" fmla="*/ 8335618 h 8335618"/>
              <a:gd name="connsiteX3" fmla="*/ 0 w 9280425"/>
              <a:gd name="connsiteY3" fmla="*/ 8335618 h 833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425" h="8335618">
                <a:moveTo>
                  <a:pt x="0" y="0"/>
                </a:moveTo>
                <a:lnTo>
                  <a:pt x="9280425" y="0"/>
                </a:lnTo>
                <a:lnTo>
                  <a:pt x="9280425" y="8335618"/>
                </a:lnTo>
                <a:lnTo>
                  <a:pt x="0" y="8335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C359556-FC47-45C3-9919-B0848DA1DB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8349" y="1345096"/>
            <a:ext cx="4640213" cy="4167809"/>
          </a:xfrm>
          <a:custGeom>
            <a:avLst/>
            <a:gdLst>
              <a:gd name="connsiteX0" fmla="*/ 0 w 9280425"/>
              <a:gd name="connsiteY0" fmla="*/ 0 h 8335618"/>
              <a:gd name="connsiteX1" fmla="*/ 9280425 w 9280425"/>
              <a:gd name="connsiteY1" fmla="*/ 0 h 8335618"/>
              <a:gd name="connsiteX2" fmla="*/ 9280425 w 9280425"/>
              <a:gd name="connsiteY2" fmla="*/ 8335618 h 8335618"/>
              <a:gd name="connsiteX3" fmla="*/ 0 w 9280425"/>
              <a:gd name="connsiteY3" fmla="*/ 8335618 h 833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425" h="8335618">
                <a:moveTo>
                  <a:pt x="0" y="0"/>
                </a:moveTo>
                <a:lnTo>
                  <a:pt x="9280425" y="0"/>
                </a:lnTo>
                <a:lnTo>
                  <a:pt x="9280425" y="8335618"/>
                </a:lnTo>
                <a:lnTo>
                  <a:pt x="0" y="8335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1452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330AFFAB-29D2-4324-9C9F-78FC12A563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56429" y="689429"/>
            <a:ext cx="5479143" cy="5479143"/>
          </a:xfrm>
          <a:custGeom>
            <a:avLst/>
            <a:gdLst>
              <a:gd name="connsiteX0" fmla="*/ 0 w 4452730"/>
              <a:gd name="connsiteY0" fmla="*/ 0 h 10958286"/>
              <a:gd name="connsiteX1" fmla="*/ 4452730 w 4452730"/>
              <a:gd name="connsiteY1" fmla="*/ 0 h 10958286"/>
              <a:gd name="connsiteX2" fmla="*/ 4452730 w 4452730"/>
              <a:gd name="connsiteY2" fmla="*/ 10958286 h 10958286"/>
              <a:gd name="connsiteX3" fmla="*/ 0 w 4452730"/>
              <a:gd name="connsiteY3" fmla="*/ 10958286 h 109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0" h="10958286">
                <a:moveTo>
                  <a:pt x="0" y="0"/>
                </a:moveTo>
                <a:lnTo>
                  <a:pt x="4452730" y="0"/>
                </a:lnTo>
                <a:lnTo>
                  <a:pt x="4452730" y="10958286"/>
                </a:lnTo>
                <a:lnTo>
                  <a:pt x="0" y="1095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87A7E82-871A-4514-BA3B-4B785073F5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1479" y="689429"/>
            <a:ext cx="2226365" cy="5479143"/>
          </a:xfrm>
          <a:custGeom>
            <a:avLst/>
            <a:gdLst>
              <a:gd name="connsiteX0" fmla="*/ 0 w 4452730"/>
              <a:gd name="connsiteY0" fmla="*/ 0 h 10958286"/>
              <a:gd name="connsiteX1" fmla="*/ 4452730 w 4452730"/>
              <a:gd name="connsiteY1" fmla="*/ 0 h 10958286"/>
              <a:gd name="connsiteX2" fmla="*/ 4452730 w 4452730"/>
              <a:gd name="connsiteY2" fmla="*/ 10958286 h 10958286"/>
              <a:gd name="connsiteX3" fmla="*/ 0 w 4452730"/>
              <a:gd name="connsiteY3" fmla="*/ 10958286 h 109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0" h="10958286">
                <a:moveTo>
                  <a:pt x="0" y="0"/>
                </a:moveTo>
                <a:lnTo>
                  <a:pt x="4452730" y="0"/>
                </a:lnTo>
                <a:lnTo>
                  <a:pt x="4452730" y="10958286"/>
                </a:lnTo>
                <a:lnTo>
                  <a:pt x="0" y="1095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8F22C5F1-9637-4751-899E-24B9C250A1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4157" y="689429"/>
            <a:ext cx="2226365" cy="5479143"/>
          </a:xfrm>
          <a:custGeom>
            <a:avLst/>
            <a:gdLst>
              <a:gd name="connsiteX0" fmla="*/ 0 w 4452730"/>
              <a:gd name="connsiteY0" fmla="*/ 0 h 10958286"/>
              <a:gd name="connsiteX1" fmla="*/ 4452730 w 4452730"/>
              <a:gd name="connsiteY1" fmla="*/ 0 h 10958286"/>
              <a:gd name="connsiteX2" fmla="*/ 4452730 w 4452730"/>
              <a:gd name="connsiteY2" fmla="*/ 10958286 h 10958286"/>
              <a:gd name="connsiteX3" fmla="*/ 0 w 4452730"/>
              <a:gd name="connsiteY3" fmla="*/ 10958286 h 109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0" h="10958286">
                <a:moveTo>
                  <a:pt x="0" y="0"/>
                </a:moveTo>
                <a:lnTo>
                  <a:pt x="4452730" y="0"/>
                </a:lnTo>
                <a:lnTo>
                  <a:pt x="4452730" y="10958286"/>
                </a:lnTo>
                <a:lnTo>
                  <a:pt x="0" y="1095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9964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A8CAC1F-A620-4F76-BA44-43893790F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05200" y="718931"/>
            <a:ext cx="8004314" cy="5420140"/>
          </a:xfrm>
          <a:custGeom>
            <a:avLst/>
            <a:gdLst>
              <a:gd name="connsiteX0" fmla="*/ 0 w 16008628"/>
              <a:gd name="connsiteY0" fmla="*/ 0 h 10840279"/>
              <a:gd name="connsiteX1" fmla="*/ 16008628 w 16008628"/>
              <a:gd name="connsiteY1" fmla="*/ 0 h 10840279"/>
              <a:gd name="connsiteX2" fmla="*/ 16008628 w 16008628"/>
              <a:gd name="connsiteY2" fmla="*/ 10840279 h 10840279"/>
              <a:gd name="connsiteX3" fmla="*/ 0 w 16008628"/>
              <a:gd name="connsiteY3" fmla="*/ 10840279 h 108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8628" h="10840279">
                <a:moveTo>
                  <a:pt x="0" y="0"/>
                </a:moveTo>
                <a:lnTo>
                  <a:pt x="16008628" y="0"/>
                </a:lnTo>
                <a:lnTo>
                  <a:pt x="16008628" y="10840279"/>
                </a:lnTo>
                <a:lnTo>
                  <a:pt x="0" y="108402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27219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BEE1B70-683D-46ED-8093-CAF9A12DBB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73200" y="1843315"/>
            <a:ext cx="9245601" cy="3171370"/>
          </a:xfrm>
          <a:custGeom>
            <a:avLst/>
            <a:gdLst>
              <a:gd name="connsiteX0" fmla="*/ 0 w 18491201"/>
              <a:gd name="connsiteY0" fmla="*/ 0 h 6342740"/>
              <a:gd name="connsiteX1" fmla="*/ 18491201 w 18491201"/>
              <a:gd name="connsiteY1" fmla="*/ 0 h 6342740"/>
              <a:gd name="connsiteX2" fmla="*/ 18491201 w 18491201"/>
              <a:gd name="connsiteY2" fmla="*/ 6342740 h 6342740"/>
              <a:gd name="connsiteX3" fmla="*/ 0 w 18491201"/>
              <a:gd name="connsiteY3" fmla="*/ 6342740 h 634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91201" h="6342740">
                <a:moveTo>
                  <a:pt x="0" y="0"/>
                </a:moveTo>
                <a:lnTo>
                  <a:pt x="18491201" y="0"/>
                </a:lnTo>
                <a:lnTo>
                  <a:pt x="18491201" y="6342740"/>
                </a:lnTo>
                <a:lnTo>
                  <a:pt x="0" y="63427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1359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0FBC410-DBDF-4AA4-8889-95850E6696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79564" y="718931"/>
            <a:ext cx="4504372" cy="5420139"/>
          </a:xfrm>
          <a:custGeom>
            <a:avLst/>
            <a:gdLst>
              <a:gd name="connsiteX0" fmla="*/ 0 w 9008744"/>
              <a:gd name="connsiteY0" fmla="*/ 0 h 10840278"/>
              <a:gd name="connsiteX1" fmla="*/ 9008744 w 9008744"/>
              <a:gd name="connsiteY1" fmla="*/ 0 h 10840278"/>
              <a:gd name="connsiteX2" fmla="*/ 9008744 w 9008744"/>
              <a:gd name="connsiteY2" fmla="*/ 10840278 h 10840278"/>
              <a:gd name="connsiteX3" fmla="*/ 0 w 9008744"/>
              <a:gd name="connsiteY3" fmla="*/ 10840278 h 10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8744" h="10840278">
                <a:moveTo>
                  <a:pt x="0" y="0"/>
                </a:moveTo>
                <a:lnTo>
                  <a:pt x="9008744" y="0"/>
                </a:lnTo>
                <a:lnTo>
                  <a:pt x="9008744" y="10840278"/>
                </a:lnTo>
                <a:lnTo>
                  <a:pt x="0" y="108402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6151ED0-6B67-4B1B-B28C-DBD87123D3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34958" y="718931"/>
            <a:ext cx="4504372" cy="5420139"/>
          </a:xfrm>
          <a:custGeom>
            <a:avLst/>
            <a:gdLst>
              <a:gd name="connsiteX0" fmla="*/ 0 w 9008744"/>
              <a:gd name="connsiteY0" fmla="*/ 0 h 10840278"/>
              <a:gd name="connsiteX1" fmla="*/ 9008744 w 9008744"/>
              <a:gd name="connsiteY1" fmla="*/ 0 h 10840278"/>
              <a:gd name="connsiteX2" fmla="*/ 9008744 w 9008744"/>
              <a:gd name="connsiteY2" fmla="*/ 10840278 h 10840278"/>
              <a:gd name="connsiteX3" fmla="*/ 0 w 9008744"/>
              <a:gd name="connsiteY3" fmla="*/ 10840278 h 10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8744" h="10840278">
                <a:moveTo>
                  <a:pt x="0" y="0"/>
                </a:moveTo>
                <a:lnTo>
                  <a:pt x="9008744" y="0"/>
                </a:lnTo>
                <a:lnTo>
                  <a:pt x="9008744" y="10840278"/>
                </a:lnTo>
                <a:lnTo>
                  <a:pt x="0" y="108402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77249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2EE95F4-3B86-492C-A439-D7606DF3305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3253" y="1156253"/>
            <a:ext cx="4545496" cy="4545496"/>
          </a:xfrm>
          <a:custGeom>
            <a:avLst/>
            <a:gdLst>
              <a:gd name="connsiteX0" fmla="*/ 0 w 9090991"/>
              <a:gd name="connsiteY0" fmla="*/ 0 h 9090991"/>
              <a:gd name="connsiteX1" fmla="*/ 9090991 w 9090991"/>
              <a:gd name="connsiteY1" fmla="*/ 0 h 9090991"/>
              <a:gd name="connsiteX2" fmla="*/ 9090991 w 9090991"/>
              <a:gd name="connsiteY2" fmla="*/ 9090991 h 9090991"/>
              <a:gd name="connsiteX3" fmla="*/ 0 w 9090991"/>
              <a:gd name="connsiteY3" fmla="*/ 9090991 h 90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0991" h="9090991">
                <a:moveTo>
                  <a:pt x="0" y="0"/>
                </a:moveTo>
                <a:lnTo>
                  <a:pt x="9090991" y="0"/>
                </a:lnTo>
                <a:lnTo>
                  <a:pt x="9090991" y="9090991"/>
                </a:lnTo>
                <a:lnTo>
                  <a:pt x="0" y="90909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0054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3582AE7-9972-464A-8D54-C3BD188F05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84002" y="2325757"/>
            <a:ext cx="5355329" cy="3813313"/>
          </a:xfrm>
          <a:custGeom>
            <a:avLst/>
            <a:gdLst>
              <a:gd name="connsiteX0" fmla="*/ 0 w 10710658"/>
              <a:gd name="connsiteY0" fmla="*/ 0 h 7626626"/>
              <a:gd name="connsiteX1" fmla="*/ 10710658 w 10710658"/>
              <a:gd name="connsiteY1" fmla="*/ 0 h 7626626"/>
              <a:gd name="connsiteX2" fmla="*/ 10710658 w 10710658"/>
              <a:gd name="connsiteY2" fmla="*/ 7626626 h 7626626"/>
              <a:gd name="connsiteX3" fmla="*/ 0 w 10710658"/>
              <a:gd name="connsiteY3" fmla="*/ 7626626 h 76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0658" h="7626626">
                <a:moveTo>
                  <a:pt x="0" y="0"/>
                </a:moveTo>
                <a:lnTo>
                  <a:pt x="10710658" y="0"/>
                </a:lnTo>
                <a:lnTo>
                  <a:pt x="10710658" y="7626626"/>
                </a:lnTo>
                <a:lnTo>
                  <a:pt x="0" y="76266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E65647C-5F86-4D27-AC64-CF9719DE171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2669" y="2325757"/>
            <a:ext cx="5355329" cy="3813313"/>
          </a:xfrm>
          <a:custGeom>
            <a:avLst/>
            <a:gdLst>
              <a:gd name="connsiteX0" fmla="*/ 0 w 10710658"/>
              <a:gd name="connsiteY0" fmla="*/ 0 h 7626626"/>
              <a:gd name="connsiteX1" fmla="*/ 10710658 w 10710658"/>
              <a:gd name="connsiteY1" fmla="*/ 0 h 7626626"/>
              <a:gd name="connsiteX2" fmla="*/ 10710658 w 10710658"/>
              <a:gd name="connsiteY2" fmla="*/ 7626626 h 7626626"/>
              <a:gd name="connsiteX3" fmla="*/ 0 w 10710658"/>
              <a:gd name="connsiteY3" fmla="*/ 7626626 h 76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0658" h="7626626">
                <a:moveTo>
                  <a:pt x="0" y="0"/>
                </a:moveTo>
                <a:lnTo>
                  <a:pt x="10710658" y="0"/>
                </a:lnTo>
                <a:lnTo>
                  <a:pt x="10710658" y="7626626"/>
                </a:lnTo>
                <a:lnTo>
                  <a:pt x="0" y="76266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76580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44BD9A0-4761-4270-A8ED-795649D45C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49896" y="689429"/>
            <a:ext cx="8892208" cy="5479143"/>
          </a:xfrm>
          <a:custGeom>
            <a:avLst/>
            <a:gdLst>
              <a:gd name="connsiteX0" fmla="*/ 0 w 17784416"/>
              <a:gd name="connsiteY0" fmla="*/ 0 h 10958286"/>
              <a:gd name="connsiteX1" fmla="*/ 17784416 w 17784416"/>
              <a:gd name="connsiteY1" fmla="*/ 0 h 10958286"/>
              <a:gd name="connsiteX2" fmla="*/ 17784416 w 17784416"/>
              <a:gd name="connsiteY2" fmla="*/ 10958286 h 10958286"/>
              <a:gd name="connsiteX3" fmla="*/ 0 w 17784416"/>
              <a:gd name="connsiteY3" fmla="*/ 10958286 h 109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4416" h="10958286">
                <a:moveTo>
                  <a:pt x="0" y="0"/>
                </a:moveTo>
                <a:lnTo>
                  <a:pt x="17784416" y="0"/>
                </a:lnTo>
                <a:lnTo>
                  <a:pt x="17784416" y="10958286"/>
                </a:lnTo>
                <a:lnTo>
                  <a:pt x="0" y="1095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0867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AC095B03-9543-4BDB-95A7-3BAA24BF71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12192000"/>
              <a:gd name="connsiteY0" fmla="*/ 0 h 13716000"/>
              <a:gd name="connsiteX1" fmla="*/ 12192000 w 12192000"/>
              <a:gd name="connsiteY1" fmla="*/ 0 h 13716000"/>
              <a:gd name="connsiteX2" fmla="*/ 12192000 w 12192000"/>
              <a:gd name="connsiteY2" fmla="*/ 13716000 h 13716000"/>
              <a:gd name="connsiteX3" fmla="*/ 0 w 12192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0">
                <a:moveTo>
                  <a:pt x="0" y="0"/>
                </a:moveTo>
                <a:lnTo>
                  <a:pt x="12192000" y="0"/>
                </a:lnTo>
                <a:lnTo>
                  <a:pt x="12192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432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88D5CB6-3FDF-4427-B85B-938C64B3B3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716697 w 24384000"/>
              <a:gd name="connsiteY0" fmla="*/ 2690191 h 13716000"/>
              <a:gd name="connsiteX1" fmla="*/ 2716697 w 24384000"/>
              <a:gd name="connsiteY1" fmla="*/ 11025809 h 13716000"/>
              <a:gd name="connsiteX2" fmla="*/ 21667304 w 24384000"/>
              <a:gd name="connsiteY2" fmla="*/ 11025809 h 13716000"/>
              <a:gd name="connsiteX3" fmla="*/ 21667304 w 24384000"/>
              <a:gd name="connsiteY3" fmla="*/ 2690191 h 13716000"/>
              <a:gd name="connsiteX4" fmla="*/ 0 w 24384000"/>
              <a:gd name="connsiteY4" fmla="*/ 0 h 13716000"/>
              <a:gd name="connsiteX5" fmla="*/ 24384000 w 24384000"/>
              <a:gd name="connsiteY5" fmla="*/ 0 h 13716000"/>
              <a:gd name="connsiteX6" fmla="*/ 24384000 w 24384000"/>
              <a:gd name="connsiteY6" fmla="*/ 13716000 h 13716000"/>
              <a:gd name="connsiteX7" fmla="*/ 0 w 24384000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0" h="13716000">
                <a:moveTo>
                  <a:pt x="2716697" y="2690191"/>
                </a:moveTo>
                <a:lnTo>
                  <a:pt x="2716697" y="11025809"/>
                </a:lnTo>
                <a:lnTo>
                  <a:pt x="21667304" y="11025809"/>
                </a:lnTo>
                <a:lnTo>
                  <a:pt x="21667304" y="2690191"/>
                </a:lnTo>
                <a:close/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229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A2E48DA-83AB-4500-B4D6-2171BB74F0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21222" y="980268"/>
            <a:ext cx="4897465" cy="4897465"/>
          </a:xfrm>
          <a:custGeom>
            <a:avLst/>
            <a:gdLst>
              <a:gd name="connsiteX0" fmla="*/ 0 w 9794929"/>
              <a:gd name="connsiteY0" fmla="*/ 0 h 9794929"/>
              <a:gd name="connsiteX1" fmla="*/ 9794929 w 9794929"/>
              <a:gd name="connsiteY1" fmla="*/ 0 h 9794929"/>
              <a:gd name="connsiteX2" fmla="*/ 9794929 w 9794929"/>
              <a:gd name="connsiteY2" fmla="*/ 9794929 h 9794929"/>
              <a:gd name="connsiteX3" fmla="*/ 0 w 9794929"/>
              <a:gd name="connsiteY3" fmla="*/ 9794929 h 979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4929" h="9794929">
                <a:moveTo>
                  <a:pt x="0" y="0"/>
                </a:moveTo>
                <a:lnTo>
                  <a:pt x="9794929" y="0"/>
                </a:lnTo>
                <a:lnTo>
                  <a:pt x="9794929" y="9794929"/>
                </a:lnTo>
                <a:lnTo>
                  <a:pt x="0" y="97949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8356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F25DFB5B-23D0-43CF-B365-7A610D20354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58348" y="1345096"/>
            <a:ext cx="9475304" cy="4167809"/>
          </a:xfrm>
          <a:custGeom>
            <a:avLst/>
            <a:gdLst>
              <a:gd name="connsiteX0" fmla="*/ 0 w 18950608"/>
              <a:gd name="connsiteY0" fmla="*/ 0 h 8335618"/>
              <a:gd name="connsiteX1" fmla="*/ 18950608 w 18950608"/>
              <a:gd name="connsiteY1" fmla="*/ 0 h 8335618"/>
              <a:gd name="connsiteX2" fmla="*/ 18950608 w 18950608"/>
              <a:gd name="connsiteY2" fmla="*/ 8335618 h 8335618"/>
              <a:gd name="connsiteX3" fmla="*/ 0 w 18950608"/>
              <a:gd name="connsiteY3" fmla="*/ 8335618 h 833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0608" h="8335618">
                <a:moveTo>
                  <a:pt x="0" y="0"/>
                </a:moveTo>
                <a:lnTo>
                  <a:pt x="18950608" y="0"/>
                </a:lnTo>
                <a:lnTo>
                  <a:pt x="18950608" y="8335618"/>
                </a:lnTo>
                <a:lnTo>
                  <a:pt x="0" y="83356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3710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3EFB1F2-DEB1-4174-A3CA-9D6C624B503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68410" y="1231193"/>
            <a:ext cx="2879238" cy="4395617"/>
          </a:xfrm>
          <a:custGeom>
            <a:avLst/>
            <a:gdLst>
              <a:gd name="connsiteX0" fmla="*/ 1389599 w 5758475"/>
              <a:gd name="connsiteY0" fmla="*/ 6012037 h 8791233"/>
              <a:gd name="connsiteX1" fmla="*/ 2779197 w 5758475"/>
              <a:gd name="connsiteY1" fmla="*/ 7401635 h 8791233"/>
              <a:gd name="connsiteX2" fmla="*/ 1389599 w 5758475"/>
              <a:gd name="connsiteY2" fmla="*/ 8791233 h 8791233"/>
              <a:gd name="connsiteX3" fmla="*/ 2 w 5758475"/>
              <a:gd name="connsiteY3" fmla="*/ 7401635 h 8791233"/>
              <a:gd name="connsiteX4" fmla="*/ 2880753 w 5758475"/>
              <a:gd name="connsiteY4" fmla="*/ 4512675 h 8791233"/>
              <a:gd name="connsiteX5" fmla="*/ 4270349 w 5758475"/>
              <a:gd name="connsiteY5" fmla="*/ 5902272 h 8791233"/>
              <a:gd name="connsiteX6" fmla="*/ 2880753 w 5758475"/>
              <a:gd name="connsiteY6" fmla="*/ 7291869 h 8791233"/>
              <a:gd name="connsiteX7" fmla="*/ 1491155 w 5758475"/>
              <a:gd name="connsiteY7" fmla="*/ 5902272 h 8791233"/>
              <a:gd name="connsiteX8" fmla="*/ 4368879 w 5758475"/>
              <a:gd name="connsiteY8" fmla="*/ 3005282 h 8791233"/>
              <a:gd name="connsiteX9" fmla="*/ 5758475 w 5758475"/>
              <a:gd name="connsiteY9" fmla="*/ 4394879 h 8791233"/>
              <a:gd name="connsiteX10" fmla="*/ 4368879 w 5758475"/>
              <a:gd name="connsiteY10" fmla="*/ 5784476 h 8791233"/>
              <a:gd name="connsiteX11" fmla="*/ 2979281 w 5758475"/>
              <a:gd name="connsiteY11" fmla="*/ 4394879 h 8791233"/>
              <a:gd name="connsiteX12" fmla="*/ 2880751 w 5758475"/>
              <a:gd name="connsiteY12" fmla="*/ 1507393 h 8791233"/>
              <a:gd name="connsiteX13" fmla="*/ 4270351 w 5758475"/>
              <a:gd name="connsiteY13" fmla="*/ 2896990 h 8791233"/>
              <a:gd name="connsiteX14" fmla="*/ 2880753 w 5758475"/>
              <a:gd name="connsiteY14" fmla="*/ 4286586 h 8791233"/>
              <a:gd name="connsiteX15" fmla="*/ 1491157 w 5758475"/>
              <a:gd name="connsiteY15" fmla="*/ 2896990 h 8791233"/>
              <a:gd name="connsiteX16" fmla="*/ 1389599 w 5758475"/>
              <a:gd name="connsiteY16" fmla="*/ 0 h 8791233"/>
              <a:gd name="connsiteX17" fmla="*/ 2779195 w 5758475"/>
              <a:gd name="connsiteY17" fmla="*/ 1389598 h 8791233"/>
              <a:gd name="connsiteX18" fmla="*/ 1389599 w 5758475"/>
              <a:gd name="connsiteY18" fmla="*/ 2779194 h 8791233"/>
              <a:gd name="connsiteX19" fmla="*/ 0 w 5758475"/>
              <a:gd name="connsiteY19" fmla="*/ 1389598 h 879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58475" h="8791233">
                <a:moveTo>
                  <a:pt x="1389599" y="6012037"/>
                </a:moveTo>
                <a:lnTo>
                  <a:pt x="2779197" y="7401635"/>
                </a:lnTo>
                <a:lnTo>
                  <a:pt x="1389599" y="8791233"/>
                </a:lnTo>
                <a:lnTo>
                  <a:pt x="2" y="7401635"/>
                </a:lnTo>
                <a:close/>
                <a:moveTo>
                  <a:pt x="2880753" y="4512675"/>
                </a:moveTo>
                <a:lnTo>
                  <a:pt x="4270349" y="5902272"/>
                </a:lnTo>
                <a:lnTo>
                  <a:pt x="2880753" y="7291869"/>
                </a:lnTo>
                <a:lnTo>
                  <a:pt x="1491155" y="5902272"/>
                </a:lnTo>
                <a:close/>
                <a:moveTo>
                  <a:pt x="4368879" y="3005282"/>
                </a:moveTo>
                <a:lnTo>
                  <a:pt x="5758475" y="4394879"/>
                </a:lnTo>
                <a:lnTo>
                  <a:pt x="4368879" y="5784476"/>
                </a:lnTo>
                <a:lnTo>
                  <a:pt x="2979281" y="4394879"/>
                </a:lnTo>
                <a:close/>
                <a:moveTo>
                  <a:pt x="2880751" y="1507393"/>
                </a:moveTo>
                <a:lnTo>
                  <a:pt x="4270351" y="2896990"/>
                </a:lnTo>
                <a:lnTo>
                  <a:pt x="2880753" y="4286586"/>
                </a:lnTo>
                <a:lnTo>
                  <a:pt x="1491157" y="2896990"/>
                </a:lnTo>
                <a:close/>
                <a:moveTo>
                  <a:pt x="1389599" y="0"/>
                </a:moveTo>
                <a:lnTo>
                  <a:pt x="2779195" y="1389598"/>
                </a:lnTo>
                <a:lnTo>
                  <a:pt x="1389599" y="2779194"/>
                </a:lnTo>
                <a:lnTo>
                  <a:pt x="0" y="13895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E55C52A-12D1-4571-8D0C-BB5BE76D5BC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44353" y="1231193"/>
            <a:ext cx="2879237" cy="4395617"/>
          </a:xfrm>
          <a:custGeom>
            <a:avLst/>
            <a:gdLst>
              <a:gd name="connsiteX0" fmla="*/ 4368877 w 5758474"/>
              <a:gd name="connsiteY0" fmla="*/ 6012038 h 8791233"/>
              <a:gd name="connsiteX1" fmla="*/ 5758474 w 5758474"/>
              <a:gd name="connsiteY1" fmla="*/ 7401636 h 8791233"/>
              <a:gd name="connsiteX2" fmla="*/ 4368878 w 5758474"/>
              <a:gd name="connsiteY2" fmla="*/ 8791233 h 8791233"/>
              <a:gd name="connsiteX3" fmla="*/ 2979280 w 5758474"/>
              <a:gd name="connsiteY3" fmla="*/ 7401636 h 8791233"/>
              <a:gd name="connsiteX4" fmla="*/ 2877723 w 5758474"/>
              <a:gd name="connsiteY4" fmla="*/ 4504646 h 8791233"/>
              <a:gd name="connsiteX5" fmla="*/ 4267319 w 5758474"/>
              <a:gd name="connsiteY5" fmla="*/ 5894243 h 8791233"/>
              <a:gd name="connsiteX6" fmla="*/ 2877723 w 5758474"/>
              <a:gd name="connsiteY6" fmla="*/ 7283839 h 8791233"/>
              <a:gd name="connsiteX7" fmla="*/ 1488125 w 5758474"/>
              <a:gd name="connsiteY7" fmla="*/ 5894243 h 8791233"/>
              <a:gd name="connsiteX8" fmla="*/ 1389597 w 5758474"/>
              <a:gd name="connsiteY8" fmla="*/ 3006757 h 8791233"/>
              <a:gd name="connsiteX9" fmla="*/ 2779194 w 5758474"/>
              <a:gd name="connsiteY9" fmla="*/ 4396354 h 8791233"/>
              <a:gd name="connsiteX10" fmla="*/ 1389597 w 5758474"/>
              <a:gd name="connsiteY10" fmla="*/ 5785951 h 8791233"/>
              <a:gd name="connsiteX11" fmla="*/ 0 w 5758474"/>
              <a:gd name="connsiteY11" fmla="*/ 4396354 h 8791233"/>
              <a:gd name="connsiteX12" fmla="*/ 2877724 w 5758474"/>
              <a:gd name="connsiteY12" fmla="*/ 1499362 h 8791233"/>
              <a:gd name="connsiteX13" fmla="*/ 4267321 w 5758474"/>
              <a:gd name="connsiteY13" fmla="*/ 2888960 h 8791233"/>
              <a:gd name="connsiteX14" fmla="*/ 2877724 w 5758474"/>
              <a:gd name="connsiteY14" fmla="*/ 4278557 h 8791233"/>
              <a:gd name="connsiteX15" fmla="*/ 1488127 w 5758474"/>
              <a:gd name="connsiteY15" fmla="*/ 2888960 h 8791233"/>
              <a:gd name="connsiteX16" fmla="*/ 4368876 w 5758474"/>
              <a:gd name="connsiteY16" fmla="*/ 0 h 8791233"/>
              <a:gd name="connsiteX17" fmla="*/ 5758474 w 5758474"/>
              <a:gd name="connsiteY17" fmla="*/ 1389598 h 8791233"/>
              <a:gd name="connsiteX18" fmla="*/ 4368876 w 5758474"/>
              <a:gd name="connsiteY18" fmla="*/ 2779195 h 8791233"/>
              <a:gd name="connsiteX19" fmla="*/ 2979279 w 5758474"/>
              <a:gd name="connsiteY19" fmla="*/ 1389598 h 879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58474" h="8791233">
                <a:moveTo>
                  <a:pt x="4368877" y="6012038"/>
                </a:moveTo>
                <a:lnTo>
                  <a:pt x="5758474" y="7401636"/>
                </a:lnTo>
                <a:lnTo>
                  <a:pt x="4368878" y="8791233"/>
                </a:lnTo>
                <a:lnTo>
                  <a:pt x="2979280" y="7401636"/>
                </a:lnTo>
                <a:close/>
                <a:moveTo>
                  <a:pt x="2877723" y="4504646"/>
                </a:moveTo>
                <a:lnTo>
                  <a:pt x="4267319" y="5894243"/>
                </a:lnTo>
                <a:lnTo>
                  <a:pt x="2877723" y="7283839"/>
                </a:lnTo>
                <a:lnTo>
                  <a:pt x="1488125" y="5894243"/>
                </a:lnTo>
                <a:close/>
                <a:moveTo>
                  <a:pt x="1389597" y="3006757"/>
                </a:moveTo>
                <a:lnTo>
                  <a:pt x="2779194" y="4396354"/>
                </a:lnTo>
                <a:lnTo>
                  <a:pt x="1389597" y="5785951"/>
                </a:lnTo>
                <a:lnTo>
                  <a:pt x="0" y="4396354"/>
                </a:lnTo>
                <a:close/>
                <a:moveTo>
                  <a:pt x="2877724" y="1499362"/>
                </a:moveTo>
                <a:lnTo>
                  <a:pt x="4267321" y="2888960"/>
                </a:lnTo>
                <a:lnTo>
                  <a:pt x="2877724" y="4278557"/>
                </a:lnTo>
                <a:lnTo>
                  <a:pt x="1488127" y="2888960"/>
                </a:lnTo>
                <a:close/>
                <a:moveTo>
                  <a:pt x="4368876" y="0"/>
                </a:moveTo>
                <a:lnTo>
                  <a:pt x="5758474" y="1389598"/>
                </a:lnTo>
                <a:lnTo>
                  <a:pt x="4368876" y="2779195"/>
                </a:lnTo>
                <a:lnTo>
                  <a:pt x="2979279" y="13895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80738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0975CED-FC58-4625-8F80-86300B2FC1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43840" y="2163418"/>
            <a:ext cx="2531165" cy="2531165"/>
          </a:xfrm>
          <a:custGeom>
            <a:avLst/>
            <a:gdLst>
              <a:gd name="connsiteX0" fmla="*/ 0 w 5062329"/>
              <a:gd name="connsiteY0" fmla="*/ 0 h 5062330"/>
              <a:gd name="connsiteX1" fmla="*/ 5062329 w 5062329"/>
              <a:gd name="connsiteY1" fmla="*/ 0 h 5062330"/>
              <a:gd name="connsiteX2" fmla="*/ 5062329 w 5062329"/>
              <a:gd name="connsiteY2" fmla="*/ 5062330 h 5062330"/>
              <a:gd name="connsiteX3" fmla="*/ 0 w 5062329"/>
              <a:gd name="connsiteY3" fmla="*/ 5062330 h 506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2329" h="5062330">
                <a:moveTo>
                  <a:pt x="0" y="0"/>
                </a:moveTo>
                <a:lnTo>
                  <a:pt x="5062329" y="0"/>
                </a:lnTo>
                <a:lnTo>
                  <a:pt x="5062329" y="5062330"/>
                </a:lnTo>
                <a:lnTo>
                  <a:pt x="0" y="5062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53157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DED23CF-690D-4BEA-909B-E4D44A88FE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16996" y="2163418"/>
            <a:ext cx="2531165" cy="2531165"/>
          </a:xfrm>
          <a:custGeom>
            <a:avLst/>
            <a:gdLst>
              <a:gd name="connsiteX0" fmla="*/ 0 w 5062329"/>
              <a:gd name="connsiteY0" fmla="*/ 0 h 5062330"/>
              <a:gd name="connsiteX1" fmla="*/ 5062329 w 5062329"/>
              <a:gd name="connsiteY1" fmla="*/ 0 h 5062330"/>
              <a:gd name="connsiteX2" fmla="*/ 5062329 w 5062329"/>
              <a:gd name="connsiteY2" fmla="*/ 5062330 h 5062330"/>
              <a:gd name="connsiteX3" fmla="*/ 0 w 5062329"/>
              <a:gd name="connsiteY3" fmla="*/ 5062330 h 506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2329" h="5062330">
                <a:moveTo>
                  <a:pt x="0" y="0"/>
                </a:moveTo>
                <a:lnTo>
                  <a:pt x="5062329" y="0"/>
                </a:lnTo>
                <a:lnTo>
                  <a:pt x="5062329" y="5062330"/>
                </a:lnTo>
                <a:lnTo>
                  <a:pt x="0" y="5062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0975CED-FC58-4625-8F80-86300B2FC1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43840" y="2163418"/>
            <a:ext cx="2531165" cy="2531165"/>
          </a:xfrm>
          <a:custGeom>
            <a:avLst/>
            <a:gdLst>
              <a:gd name="connsiteX0" fmla="*/ 0 w 5062329"/>
              <a:gd name="connsiteY0" fmla="*/ 0 h 5062330"/>
              <a:gd name="connsiteX1" fmla="*/ 5062329 w 5062329"/>
              <a:gd name="connsiteY1" fmla="*/ 0 h 5062330"/>
              <a:gd name="connsiteX2" fmla="*/ 5062329 w 5062329"/>
              <a:gd name="connsiteY2" fmla="*/ 5062330 h 5062330"/>
              <a:gd name="connsiteX3" fmla="*/ 0 w 5062329"/>
              <a:gd name="connsiteY3" fmla="*/ 5062330 h 506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2329" h="5062330">
                <a:moveTo>
                  <a:pt x="0" y="0"/>
                </a:moveTo>
                <a:lnTo>
                  <a:pt x="5062329" y="0"/>
                </a:lnTo>
                <a:lnTo>
                  <a:pt x="5062329" y="5062330"/>
                </a:lnTo>
                <a:lnTo>
                  <a:pt x="0" y="50623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54753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A4BAE3B-D815-4C67-B4F8-8723CB5D06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3715" y="987745"/>
            <a:ext cx="4898572" cy="4882510"/>
          </a:xfrm>
          <a:custGeom>
            <a:avLst/>
            <a:gdLst>
              <a:gd name="connsiteX0" fmla="*/ 5107363 w 9797143"/>
              <a:gd name="connsiteY0" fmla="*/ 5075240 h 9765020"/>
              <a:gd name="connsiteX1" fmla="*/ 9797143 w 9797143"/>
              <a:gd name="connsiteY1" fmla="*/ 5075240 h 9765020"/>
              <a:gd name="connsiteX2" fmla="*/ 9797143 w 9797143"/>
              <a:gd name="connsiteY2" fmla="*/ 9765020 h 9765020"/>
              <a:gd name="connsiteX3" fmla="*/ 5107363 w 9797143"/>
              <a:gd name="connsiteY3" fmla="*/ 9765020 h 9765020"/>
              <a:gd name="connsiteX4" fmla="*/ 0 w 9797143"/>
              <a:gd name="connsiteY4" fmla="*/ 5075240 h 9765020"/>
              <a:gd name="connsiteX5" fmla="*/ 4689779 w 9797143"/>
              <a:gd name="connsiteY5" fmla="*/ 5075240 h 9765020"/>
              <a:gd name="connsiteX6" fmla="*/ 4689779 w 9797143"/>
              <a:gd name="connsiteY6" fmla="*/ 9765020 h 9765020"/>
              <a:gd name="connsiteX7" fmla="*/ 0 w 9797143"/>
              <a:gd name="connsiteY7" fmla="*/ 9765020 h 9765020"/>
              <a:gd name="connsiteX8" fmla="*/ 5107363 w 9797143"/>
              <a:gd name="connsiteY8" fmla="*/ 0 h 9765020"/>
              <a:gd name="connsiteX9" fmla="*/ 9797143 w 9797143"/>
              <a:gd name="connsiteY9" fmla="*/ 0 h 9765020"/>
              <a:gd name="connsiteX10" fmla="*/ 9797143 w 9797143"/>
              <a:gd name="connsiteY10" fmla="*/ 4689780 h 9765020"/>
              <a:gd name="connsiteX11" fmla="*/ 5107363 w 9797143"/>
              <a:gd name="connsiteY11" fmla="*/ 4689780 h 9765020"/>
              <a:gd name="connsiteX12" fmla="*/ 0 w 9797143"/>
              <a:gd name="connsiteY12" fmla="*/ 0 h 9765020"/>
              <a:gd name="connsiteX13" fmla="*/ 4689779 w 9797143"/>
              <a:gd name="connsiteY13" fmla="*/ 0 h 9765020"/>
              <a:gd name="connsiteX14" fmla="*/ 4689779 w 9797143"/>
              <a:gd name="connsiteY14" fmla="*/ 4689780 h 9765020"/>
              <a:gd name="connsiteX15" fmla="*/ 0 w 9797143"/>
              <a:gd name="connsiteY15" fmla="*/ 4689780 h 976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797143" h="9765020">
                <a:moveTo>
                  <a:pt x="5107363" y="5075240"/>
                </a:moveTo>
                <a:lnTo>
                  <a:pt x="9797143" y="5075240"/>
                </a:lnTo>
                <a:lnTo>
                  <a:pt x="9797143" y="9765020"/>
                </a:lnTo>
                <a:lnTo>
                  <a:pt x="5107363" y="9765020"/>
                </a:lnTo>
                <a:close/>
                <a:moveTo>
                  <a:pt x="0" y="5075240"/>
                </a:moveTo>
                <a:lnTo>
                  <a:pt x="4689779" y="5075240"/>
                </a:lnTo>
                <a:lnTo>
                  <a:pt x="4689779" y="9765020"/>
                </a:lnTo>
                <a:lnTo>
                  <a:pt x="0" y="9765020"/>
                </a:lnTo>
                <a:close/>
                <a:moveTo>
                  <a:pt x="5107363" y="0"/>
                </a:moveTo>
                <a:lnTo>
                  <a:pt x="9797143" y="0"/>
                </a:lnTo>
                <a:lnTo>
                  <a:pt x="9797143" y="4689780"/>
                </a:lnTo>
                <a:lnTo>
                  <a:pt x="5107363" y="4689780"/>
                </a:lnTo>
                <a:close/>
                <a:moveTo>
                  <a:pt x="0" y="0"/>
                </a:moveTo>
                <a:lnTo>
                  <a:pt x="4689779" y="0"/>
                </a:lnTo>
                <a:lnTo>
                  <a:pt x="4689779" y="4689780"/>
                </a:lnTo>
                <a:lnTo>
                  <a:pt x="0" y="46897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9981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6ADEA3A-3003-437D-82B0-70D2F9C80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20748" y="4340088"/>
            <a:ext cx="6042992" cy="1736035"/>
          </a:xfrm>
          <a:custGeom>
            <a:avLst/>
            <a:gdLst>
              <a:gd name="connsiteX0" fmla="*/ 0 w 12085983"/>
              <a:gd name="connsiteY0" fmla="*/ 0 h 3472069"/>
              <a:gd name="connsiteX1" fmla="*/ 12085983 w 12085983"/>
              <a:gd name="connsiteY1" fmla="*/ 0 h 3472069"/>
              <a:gd name="connsiteX2" fmla="*/ 12085983 w 12085983"/>
              <a:gd name="connsiteY2" fmla="*/ 3472069 h 3472069"/>
              <a:gd name="connsiteX3" fmla="*/ 0 w 12085983"/>
              <a:gd name="connsiteY3" fmla="*/ 3472069 h 347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983" h="3472069">
                <a:moveTo>
                  <a:pt x="0" y="0"/>
                </a:moveTo>
                <a:lnTo>
                  <a:pt x="12085983" y="0"/>
                </a:lnTo>
                <a:lnTo>
                  <a:pt x="12085983" y="3472069"/>
                </a:lnTo>
                <a:lnTo>
                  <a:pt x="0" y="34720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E6162CC-0D48-4787-84D2-3FD2E198FD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8262" y="781879"/>
            <a:ext cx="6042992" cy="1736035"/>
          </a:xfrm>
          <a:custGeom>
            <a:avLst/>
            <a:gdLst>
              <a:gd name="connsiteX0" fmla="*/ 0 w 12085983"/>
              <a:gd name="connsiteY0" fmla="*/ 0 h 3472069"/>
              <a:gd name="connsiteX1" fmla="*/ 12085983 w 12085983"/>
              <a:gd name="connsiteY1" fmla="*/ 0 h 3472069"/>
              <a:gd name="connsiteX2" fmla="*/ 12085983 w 12085983"/>
              <a:gd name="connsiteY2" fmla="*/ 3472069 h 3472069"/>
              <a:gd name="connsiteX3" fmla="*/ 0 w 12085983"/>
              <a:gd name="connsiteY3" fmla="*/ 3472069 h 347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983" h="3472069">
                <a:moveTo>
                  <a:pt x="0" y="0"/>
                </a:moveTo>
                <a:lnTo>
                  <a:pt x="12085983" y="0"/>
                </a:lnTo>
                <a:lnTo>
                  <a:pt x="12085983" y="3472069"/>
                </a:lnTo>
                <a:lnTo>
                  <a:pt x="0" y="34720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05364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2937D3A-CBDE-4381-919E-2EFCB4CDFF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19349" y="1629255"/>
            <a:ext cx="3599491" cy="3599491"/>
          </a:xfrm>
          <a:custGeom>
            <a:avLst/>
            <a:gdLst>
              <a:gd name="connsiteX0" fmla="*/ 0 w 7198982"/>
              <a:gd name="connsiteY0" fmla="*/ 0 h 7198982"/>
              <a:gd name="connsiteX1" fmla="*/ 7198982 w 7198982"/>
              <a:gd name="connsiteY1" fmla="*/ 0 h 7198982"/>
              <a:gd name="connsiteX2" fmla="*/ 7198982 w 7198982"/>
              <a:gd name="connsiteY2" fmla="*/ 7198982 h 7198982"/>
              <a:gd name="connsiteX3" fmla="*/ 0 w 7198982"/>
              <a:gd name="connsiteY3" fmla="*/ 7198982 h 719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8982" h="7198982">
                <a:moveTo>
                  <a:pt x="0" y="0"/>
                </a:moveTo>
                <a:lnTo>
                  <a:pt x="7198982" y="0"/>
                </a:lnTo>
                <a:lnTo>
                  <a:pt x="7198982" y="7198982"/>
                </a:lnTo>
                <a:lnTo>
                  <a:pt x="0" y="71989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980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3F13560-F658-4983-9E0E-2BB581C010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3997" y="1629255"/>
            <a:ext cx="3599491" cy="3599491"/>
          </a:xfrm>
          <a:custGeom>
            <a:avLst/>
            <a:gdLst>
              <a:gd name="connsiteX0" fmla="*/ 0 w 7198982"/>
              <a:gd name="connsiteY0" fmla="*/ 0 h 7198982"/>
              <a:gd name="connsiteX1" fmla="*/ 7198982 w 7198982"/>
              <a:gd name="connsiteY1" fmla="*/ 0 h 7198982"/>
              <a:gd name="connsiteX2" fmla="*/ 7198982 w 7198982"/>
              <a:gd name="connsiteY2" fmla="*/ 7198982 h 7198982"/>
              <a:gd name="connsiteX3" fmla="*/ 0 w 7198982"/>
              <a:gd name="connsiteY3" fmla="*/ 7198982 h 719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8982" h="7198982">
                <a:moveTo>
                  <a:pt x="0" y="0"/>
                </a:moveTo>
                <a:lnTo>
                  <a:pt x="7198982" y="0"/>
                </a:lnTo>
                <a:lnTo>
                  <a:pt x="7198982" y="7198982"/>
                </a:lnTo>
                <a:lnTo>
                  <a:pt x="0" y="71989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2937D3A-CBDE-4381-919E-2EFCB4CDFF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19349" y="1629255"/>
            <a:ext cx="3599491" cy="3599491"/>
          </a:xfrm>
          <a:custGeom>
            <a:avLst/>
            <a:gdLst>
              <a:gd name="connsiteX0" fmla="*/ 0 w 7198982"/>
              <a:gd name="connsiteY0" fmla="*/ 0 h 7198982"/>
              <a:gd name="connsiteX1" fmla="*/ 7198982 w 7198982"/>
              <a:gd name="connsiteY1" fmla="*/ 0 h 7198982"/>
              <a:gd name="connsiteX2" fmla="*/ 7198982 w 7198982"/>
              <a:gd name="connsiteY2" fmla="*/ 7198982 h 7198982"/>
              <a:gd name="connsiteX3" fmla="*/ 0 w 7198982"/>
              <a:gd name="connsiteY3" fmla="*/ 7198982 h 719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8982" h="7198982">
                <a:moveTo>
                  <a:pt x="0" y="0"/>
                </a:moveTo>
                <a:lnTo>
                  <a:pt x="7198982" y="0"/>
                </a:lnTo>
                <a:lnTo>
                  <a:pt x="7198982" y="7198982"/>
                </a:lnTo>
                <a:lnTo>
                  <a:pt x="0" y="71989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1501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2BDC5D1-40FA-40AE-A0D8-B474E51601A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3997" y="1629255"/>
            <a:ext cx="3599491" cy="3599491"/>
          </a:xfrm>
          <a:custGeom>
            <a:avLst/>
            <a:gdLst>
              <a:gd name="connsiteX0" fmla="*/ 0 w 7198982"/>
              <a:gd name="connsiteY0" fmla="*/ 0 h 7198982"/>
              <a:gd name="connsiteX1" fmla="*/ 7198982 w 7198982"/>
              <a:gd name="connsiteY1" fmla="*/ 0 h 7198982"/>
              <a:gd name="connsiteX2" fmla="*/ 7198982 w 7198982"/>
              <a:gd name="connsiteY2" fmla="*/ 7198982 h 7198982"/>
              <a:gd name="connsiteX3" fmla="*/ 0 w 7198982"/>
              <a:gd name="connsiteY3" fmla="*/ 7198982 h 719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8982" h="7198982">
                <a:moveTo>
                  <a:pt x="0" y="0"/>
                </a:moveTo>
                <a:lnTo>
                  <a:pt x="7198982" y="0"/>
                </a:lnTo>
                <a:lnTo>
                  <a:pt x="7198982" y="7198982"/>
                </a:lnTo>
                <a:lnTo>
                  <a:pt x="0" y="71989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692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FBD442E3-B8E2-4E3B-8433-A3F499541A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7628" y="0"/>
            <a:ext cx="4504373" cy="6858000"/>
          </a:xfrm>
          <a:custGeom>
            <a:avLst/>
            <a:gdLst>
              <a:gd name="connsiteX0" fmla="*/ 0 w 9008745"/>
              <a:gd name="connsiteY0" fmla="*/ 0 h 13716000"/>
              <a:gd name="connsiteX1" fmla="*/ 9008745 w 9008745"/>
              <a:gd name="connsiteY1" fmla="*/ 0 h 13716000"/>
              <a:gd name="connsiteX2" fmla="*/ 9008745 w 9008745"/>
              <a:gd name="connsiteY2" fmla="*/ 13716000 h 13716000"/>
              <a:gd name="connsiteX3" fmla="*/ 0 w 900874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8745" h="13716000">
                <a:moveTo>
                  <a:pt x="0" y="0"/>
                </a:moveTo>
                <a:lnTo>
                  <a:pt x="9008745" y="0"/>
                </a:lnTo>
                <a:lnTo>
                  <a:pt x="900874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1575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6AFF68A-1400-4D7E-9E04-B40109502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6586" y="631926"/>
            <a:ext cx="10878829" cy="3417561"/>
          </a:xfrm>
          <a:custGeom>
            <a:avLst/>
            <a:gdLst>
              <a:gd name="connsiteX0" fmla="*/ 0 w 21757657"/>
              <a:gd name="connsiteY0" fmla="*/ 0 h 6835121"/>
              <a:gd name="connsiteX1" fmla="*/ 21757657 w 21757657"/>
              <a:gd name="connsiteY1" fmla="*/ 0 h 6835121"/>
              <a:gd name="connsiteX2" fmla="*/ 21757657 w 21757657"/>
              <a:gd name="connsiteY2" fmla="*/ 6835121 h 6835121"/>
              <a:gd name="connsiteX3" fmla="*/ 0 w 21757657"/>
              <a:gd name="connsiteY3" fmla="*/ 6835121 h 683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7657" h="6835121">
                <a:moveTo>
                  <a:pt x="0" y="0"/>
                </a:moveTo>
                <a:lnTo>
                  <a:pt x="21757657" y="0"/>
                </a:lnTo>
                <a:lnTo>
                  <a:pt x="21757657" y="6835121"/>
                </a:lnTo>
                <a:lnTo>
                  <a:pt x="0" y="68351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0951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D80AA1F-7C5F-4C63-9B8C-B1D5A946C7A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4049486"/>
            <a:ext cx="12192000" cy="2808515"/>
          </a:xfrm>
          <a:custGeom>
            <a:avLst/>
            <a:gdLst>
              <a:gd name="connsiteX0" fmla="*/ 0 w 24383999"/>
              <a:gd name="connsiteY0" fmla="*/ 0 h 5617029"/>
              <a:gd name="connsiteX1" fmla="*/ 24383999 w 24383999"/>
              <a:gd name="connsiteY1" fmla="*/ 0 h 5617029"/>
              <a:gd name="connsiteX2" fmla="*/ 24383999 w 24383999"/>
              <a:gd name="connsiteY2" fmla="*/ 5617029 h 5617029"/>
              <a:gd name="connsiteX3" fmla="*/ 0 w 24383999"/>
              <a:gd name="connsiteY3" fmla="*/ 5617029 h 561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9" h="5617029">
                <a:moveTo>
                  <a:pt x="0" y="0"/>
                </a:moveTo>
                <a:lnTo>
                  <a:pt x="24383999" y="0"/>
                </a:lnTo>
                <a:lnTo>
                  <a:pt x="24383999" y="5617029"/>
                </a:lnTo>
                <a:lnTo>
                  <a:pt x="0" y="56170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4043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D80AA1F-7C5F-4C63-9B8C-B1D5A946C7A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"/>
            <a:ext cx="12192000" cy="2808515"/>
          </a:xfrm>
          <a:custGeom>
            <a:avLst/>
            <a:gdLst>
              <a:gd name="connsiteX0" fmla="*/ 0 w 24383999"/>
              <a:gd name="connsiteY0" fmla="*/ 0 h 5617029"/>
              <a:gd name="connsiteX1" fmla="*/ 24383999 w 24383999"/>
              <a:gd name="connsiteY1" fmla="*/ 0 h 5617029"/>
              <a:gd name="connsiteX2" fmla="*/ 24383999 w 24383999"/>
              <a:gd name="connsiteY2" fmla="*/ 5617029 h 5617029"/>
              <a:gd name="connsiteX3" fmla="*/ 0 w 24383999"/>
              <a:gd name="connsiteY3" fmla="*/ 5617029 h 561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9" h="5617029">
                <a:moveTo>
                  <a:pt x="0" y="0"/>
                </a:moveTo>
                <a:lnTo>
                  <a:pt x="24383999" y="0"/>
                </a:lnTo>
                <a:lnTo>
                  <a:pt x="24383999" y="5617029"/>
                </a:lnTo>
                <a:lnTo>
                  <a:pt x="0" y="56170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5554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0AEEF9-CC85-4E5E-A04F-F68499DE28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199322"/>
            <a:ext cx="3644348" cy="4459357"/>
          </a:xfrm>
          <a:custGeom>
            <a:avLst/>
            <a:gdLst>
              <a:gd name="connsiteX0" fmla="*/ 0 w 7288696"/>
              <a:gd name="connsiteY0" fmla="*/ 0 h 8918714"/>
              <a:gd name="connsiteX1" fmla="*/ 7288696 w 7288696"/>
              <a:gd name="connsiteY1" fmla="*/ 0 h 8918714"/>
              <a:gd name="connsiteX2" fmla="*/ 7288696 w 7288696"/>
              <a:gd name="connsiteY2" fmla="*/ 8918714 h 8918714"/>
              <a:gd name="connsiteX3" fmla="*/ 0 w 7288696"/>
              <a:gd name="connsiteY3" fmla="*/ 8918714 h 891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8696" h="8918714">
                <a:moveTo>
                  <a:pt x="0" y="0"/>
                </a:moveTo>
                <a:lnTo>
                  <a:pt x="7288696" y="0"/>
                </a:lnTo>
                <a:lnTo>
                  <a:pt x="7288696" y="8918714"/>
                </a:lnTo>
                <a:lnTo>
                  <a:pt x="0" y="89187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F10D2B5-0209-4269-98BA-862B6E286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3644348" cy="6858000"/>
          </a:xfrm>
          <a:custGeom>
            <a:avLst/>
            <a:gdLst>
              <a:gd name="connsiteX0" fmla="*/ 0 w 7288696"/>
              <a:gd name="connsiteY0" fmla="*/ 0 h 13716000"/>
              <a:gd name="connsiteX1" fmla="*/ 7288696 w 7288696"/>
              <a:gd name="connsiteY1" fmla="*/ 0 h 13716000"/>
              <a:gd name="connsiteX2" fmla="*/ 7288696 w 7288696"/>
              <a:gd name="connsiteY2" fmla="*/ 13716000 h 13716000"/>
              <a:gd name="connsiteX3" fmla="*/ 0 w 728869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8696" h="13716000">
                <a:moveTo>
                  <a:pt x="0" y="0"/>
                </a:moveTo>
                <a:lnTo>
                  <a:pt x="7288696" y="0"/>
                </a:lnTo>
                <a:lnTo>
                  <a:pt x="728869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19446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2CB367-7F82-4205-AA80-B9B35BAA52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821E72A9-A301-491A-BD39-434B028F8A6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61945" y="1981203"/>
            <a:ext cx="1523998" cy="1523998"/>
          </a:xfrm>
          <a:custGeom>
            <a:avLst/>
            <a:gdLst>
              <a:gd name="connsiteX0" fmla="*/ 1523998 w 3047996"/>
              <a:gd name="connsiteY0" fmla="*/ 0 h 3047996"/>
              <a:gd name="connsiteX1" fmla="*/ 3047996 w 3047996"/>
              <a:gd name="connsiteY1" fmla="*/ 1523998 h 3047996"/>
              <a:gd name="connsiteX2" fmla="*/ 1523998 w 3047996"/>
              <a:gd name="connsiteY2" fmla="*/ 3047996 h 3047996"/>
              <a:gd name="connsiteX3" fmla="*/ 0 w 3047996"/>
              <a:gd name="connsiteY3" fmla="*/ 1523998 h 3047996"/>
              <a:gd name="connsiteX4" fmla="*/ 1523998 w 3047996"/>
              <a:gd name="connsiteY4" fmla="*/ 0 h 304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996" h="3047996">
                <a:moveTo>
                  <a:pt x="1523998" y="0"/>
                </a:moveTo>
                <a:cubicBezTo>
                  <a:pt x="2365678" y="0"/>
                  <a:pt x="3047996" y="682317"/>
                  <a:pt x="3047996" y="1523998"/>
                </a:cubicBezTo>
                <a:cubicBezTo>
                  <a:pt x="3047996" y="2365679"/>
                  <a:pt x="2365678" y="3047996"/>
                  <a:pt x="1523998" y="3047996"/>
                </a:cubicBezTo>
                <a:cubicBezTo>
                  <a:pt x="682317" y="3047996"/>
                  <a:pt x="0" y="2365679"/>
                  <a:pt x="0" y="1523998"/>
                </a:cubicBezTo>
                <a:cubicBezTo>
                  <a:pt x="0" y="682317"/>
                  <a:pt x="682317" y="0"/>
                  <a:pt x="152399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94687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4D83CA4C-7CA4-4F36-BB50-414F2770953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" y="0"/>
            <a:ext cx="5440018" cy="6858000"/>
          </a:xfrm>
          <a:custGeom>
            <a:avLst/>
            <a:gdLst>
              <a:gd name="connsiteX0" fmla="*/ 0 w 10880035"/>
              <a:gd name="connsiteY0" fmla="*/ 0 h 13716000"/>
              <a:gd name="connsiteX1" fmla="*/ 10880035 w 10880035"/>
              <a:gd name="connsiteY1" fmla="*/ 0 h 13716000"/>
              <a:gd name="connsiteX2" fmla="*/ 10880035 w 10880035"/>
              <a:gd name="connsiteY2" fmla="*/ 13716000 h 13716000"/>
              <a:gd name="connsiteX3" fmla="*/ 0 w 1088003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0035" h="13716000">
                <a:moveTo>
                  <a:pt x="0" y="0"/>
                </a:moveTo>
                <a:lnTo>
                  <a:pt x="10880035" y="0"/>
                </a:lnTo>
                <a:lnTo>
                  <a:pt x="1088003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479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52A0CB9C-B7D3-42E7-83BD-DBD8AAA757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3247" y="1120179"/>
            <a:ext cx="3770855" cy="2374837"/>
          </a:xfrm>
          <a:custGeom>
            <a:avLst/>
            <a:gdLst>
              <a:gd name="connsiteX0" fmla="*/ 0 w 7541710"/>
              <a:gd name="connsiteY0" fmla="*/ 0 h 4749673"/>
              <a:gd name="connsiteX1" fmla="*/ 7541710 w 7541710"/>
              <a:gd name="connsiteY1" fmla="*/ 0 h 4749673"/>
              <a:gd name="connsiteX2" fmla="*/ 7541710 w 7541710"/>
              <a:gd name="connsiteY2" fmla="*/ 4749673 h 4749673"/>
              <a:gd name="connsiteX3" fmla="*/ 0 w 7541710"/>
              <a:gd name="connsiteY3" fmla="*/ 4749673 h 474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1710" h="4749673">
                <a:moveTo>
                  <a:pt x="0" y="0"/>
                </a:moveTo>
                <a:lnTo>
                  <a:pt x="7541710" y="0"/>
                </a:lnTo>
                <a:lnTo>
                  <a:pt x="7541710" y="4749673"/>
                </a:lnTo>
                <a:lnTo>
                  <a:pt x="0" y="47496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905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3F7B34C-7BD9-4B37-AA88-C3807C7EB0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42136" y="1318701"/>
            <a:ext cx="3656408" cy="2297712"/>
          </a:xfrm>
          <a:custGeom>
            <a:avLst/>
            <a:gdLst>
              <a:gd name="connsiteX0" fmla="*/ 0 w 7312816"/>
              <a:gd name="connsiteY0" fmla="*/ 0 h 4595423"/>
              <a:gd name="connsiteX1" fmla="*/ 7312816 w 7312816"/>
              <a:gd name="connsiteY1" fmla="*/ 0 h 4595423"/>
              <a:gd name="connsiteX2" fmla="*/ 7312816 w 7312816"/>
              <a:gd name="connsiteY2" fmla="*/ 4595423 h 4595423"/>
              <a:gd name="connsiteX3" fmla="*/ 0 w 7312816"/>
              <a:gd name="connsiteY3" fmla="*/ 4595423 h 4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816" h="4595423">
                <a:moveTo>
                  <a:pt x="0" y="0"/>
                </a:moveTo>
                <a:lnTo>
                  <a:pt x="7312816" y="0"/>
                </a:lnTo>
                <a:lnTo>
                  <a:pt x="7312816" y="4595423"/>
                </a:lnTo>
                <a:lnTo>
                  <a:pt x="0" y="45954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02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43BCB8B-75AA-42E9-9292-5183924550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87690" y="202479"/>
            <a:ext cx="2682656" cy="4743768"/>
          </a:xfrm>
          <a:custGeom>
            <a:avLst/>
            <a:gdLst>
              <a:gd name="connsiteX0" fmla="*/ 0 w 5365312"/>
              <a:gd name="connsiteY0" fmla="*/ 0 h 9487535"/>
              <a:gd name="connsiteX1" fmla="*/ 5365312 w 5365312"/>
              <a:gd name="connsiteY1" fmla="*/ 0 h 9487535"/>
              <a:gd name="connsiteX2" fmla="*/ 5365312 w 5365312"/>
              <a:gd name="connsiteY2" fmla="*/ 9487535 h 9487535"/>
              <a:gd name="connsiteX3" fmla="*/ 0 w 5365312"/>
              <a:gd name="connsiteY3" fmla="*/ 9487535 h 948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312" h="9487535">
                <a:moveTo>
                  <a:pt x="0" y="0"/>
                </a:moveTo>
                <a:lnTo>
                  <a:pt x="5365312" y="0"/>
                </a:lnTo>
                <a:lnTo>
                  <a:pt x="5365312" y="9487535"/>
                </a:lnTo>
                <a:lnTo>
                  <a:pt x="0" y="94875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076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C4D4BAE6-D4BF-4F3E-9958-D34B540DD2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39617" y="1295369"/>
            <a:ext cx="1443433" cy="2552437"/>
          </a:xfrm>
          <a:custGeom>
            <a:avLst/>
            <a:gdLst>
              <a:gd name="connsiteX0" fmla="*/ 0 w 2886866"/>
              <a:gd name="connsiteY0" fmla="*/ 0 h 5104873"/>
              <a:gd name="connsiteX1" fmla="*/ 2886866 w 2886866"/>
              <a:gd name="connsiteY1" fmla="*/ 0 h 5104873"/>
              <a:gd name="connsiteX2" fmla="*/ 2886866 w 2886866"/>
              <a:gd name="connsiteY2" fmla="*/ 5104873 h 5104873"/>
              <a:gd name="connsiteX3" fmla="*/ 0 w 2886866"/>
              <a:gd name="connsiteY3" fmla="*/ 5104873 h 510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866" h="5104873">
                <a:moveTo>
                  <a:pt x="0" y="0"/>
                </a:moveTo>
                <a:lnTo>
                  <a:pt x="2886866" y="0"/>
                </a:lnTo>
                <a:lnTo>
                  <a:pt x="2886866" y="5104873"/>
                </a:lnTo>
                <a:lnTo>
                  <a:pt x="0" y="51048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66E2789-5F62-4A87-BFA1-AE7E741B1F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278364" y="1295369"/>
            <a:ext cx="1443433" cy="2552437"/>
          </a:xfrm>
          <a:custGeom>
            <a:avLst/>
            <a:gdLst>
              <a:gd name="connsiteX0" fmla="*/ 0 w 2886866"/>
              <a:gd name="connsiteY0" fmla="*/ 0 h 5104873"/>
              <a:gd name="connsiteX1" fmla="*/ 2886866 w 2886866"/>
              <a:gd name="connsiteY1" fmla="*/ 0 h 5104873"/>
              <a:gd name="connsiteX2" fmla="*/ 2886866 w 2886866"/>
              <a:gd name="connsiteY2" fmla="*/ 5104873 h 5104873"/>
              <a:gd name="connsiteX3" fmla="*/ 0 w 2886866"/>
              <a:gd name="connsiteY3" fmla="*/ 5104873 h 510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866" h="5104873">
                <a:moveTo>
                  <a:pt x="0" y="0"/>
                </a:moveTo>
                <a:lnTo>
                  <a:pt x="2886866" y="0"/>
                </a:lnTo>
                <a:lnTo>
                  <a:pt x="2886866" y="5104873"/>
                </a:lnTo>
                <a:lnTo>
                  <a:pt x="0" y="51048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5975F2E-A7FA-4F62-84A3-9B2B74B86E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94243" y="1295369"/>
            <a:ext cx="1443433" cy="2552437"/>
          </a:xfrm>
          <a:custGeom>
            <a:avLst/>
            <a:gdLst>
              <a:gd name="connsiteX0" fmla="*/ 0 w 2886866"/>
              <a:gd name="connsiteY0" fmla="*/ 0 h 5104873"/>
              <a:gd name="connsiteX1" fmla="*/ 2886866 w 2886866"/>
              <a:gd name="connsiteY1" fmla="*/ 0 h 5104873"/>
              <a:gd name="connsiteX2" fmla="*/ 2886866 w 2886866"/>
              <a:gd name="connsiteY2" fmla="*/ 5104873 h 5104873"/>
              <a:gd name="connsiteX3" fmla="*/ 0 w 2886866"/>
              <a:gd name="connsiteY3" fmla="*/ 5104873 h 510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866" h="5104873">
                <a:moveTo>
                  <a:pt x="0" y="0"/>
                </a:moveTo>
                <a:lnTo>
                  <a:pt x="2886866" y="0"/>
                </a:lnTo>
                <a:lnTo>
                  <a:pt x="2886866" y="5104873"/>
                </a:lnTo>
                <a:lnTo>
                  <a:pt x="0" y="510487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944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91FE4BDA-43CB-40A4-AAFD-078709EC3C9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561629" y="1458139"/>
            <a:ext cx="2965687" cy="3957017"/>
          </a:xfrm>
          <a:custGeom>
            <a:avLst/>
            <a:gdLst>
              <a:gd name="connsiteX0" fmla="*/ 0 w 5931373"/>
              <a:gd name="connsiteY0" fmla="*/ 0 h 7914033"/>
              <a:gd name="connsiteX1" fmla="*/ 5931373 w 5931373"/>
              <a:gd name="connsiteY1" fmla="*/ 0 h 7914033"/>
              <a:gd name="connsiteX2" fmla="*/ 5931373 w 5931373"/>
              <a:gd name="connsiteY2" fmla="*/ 7914033 h 7914033"/>
              <a:gd name="connsiteX3" fmla="*/ 0 w 5931373"/>
              <a:gd name="connsiteY3" fmla="*/ 7914033 h 791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373" h="7914033">
                <a:moveTo>
                  <a:pt x="0" y="0"/>
                </a:moveTo>
                <a:lnTo>
                  <a:pt x="5931373" y="0"/>
                </a:lnTo>
                <a:lnTo>
                  <a:pt x="5931373" y="7914033"/>
                </a:lnTo>
                <a:lnTo>
                  <a:pt x="0" y="79140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67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38ECA51-6E30-4177-AF25-7D4C7E647D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2669" y="718931"/>
            <a:ext cx="5355329" cy="5420139"/>
          </a:xfrm>
          <a:custGeom>
            <a:avLst/>
            <a:gdLst>
              <a:gd name="connsiteX0" fmla="*/ 0 w 10710658"/>
              <a:gd name="connsiteY0" fmla="*/ 0 h 10840278"/>
              <a:gd name="connsiteX1" fmla="*/ 10710658 w 10710658"/>
              <a:gd name="connsiteY1" fmla="*/ 0 h 10840278"/>
              <a:gd name="connsiteX2" fmla="*/ 10710658 w 10710658"/>
              <a:gd name="connsiteY2" fmla="*/ 10840278 h 10840278"/>
              <a:gd name="connsiteX3" fmla="*/ 0 w 10710658"/>
              <a:gd name="connsiteY3" fmla="*/ 10840278 h 10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0658" h="10840278">
                <a:moveTo>
                  <a:pt x="0" y="0"/>
                </a:moveTo>
                <a:lnTo>
                  <a:pt x="10710658" y="0"/>
                </a:lnTo>
                <a:lnTo>
                  <a:pt x="10710658" y="10840278"/>
                </a:lnTo>
                <a:lnTo>
                  <a:pt x="0" y="108402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06165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A92859-AC05-487C-8A71-7DE082D8143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19245" y="2815518"/>
            <a:ext cx="1555668" cy="2073766"/>
          </a:xfrm>
          <a:custGeom>
            <a:avLst/>
            <a:gdLst>
              <a:gd name="connsiteX0" fmla="*/ 0 w 3111336"/>
              <a:gd name="connsiteY0" fmla="*/ 0 h 4147532"/>
              <a:gd name="connsiteX1" fmla="*/ 3111336 w 3111336"/>
              <a:gd name="connsiteY1" fmla="*/ 0 h 4147532"/>
              <a:gd name="connsiteX2" fmla="*/ 3111336 w 3111336"/>
              <a:gd name="connsiteY2" fmla="*/ 4147532 h 4147532"/>
              <a:gd name="connsiteX3" fmla="*/ 0 w 3111336"/>
              <a:gd name="connsiteY3" fmla="*/ 4147532 h 414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47532">
                <a:moveTo>
                  <a:pt x="0" y="0"/>
                </a:moveTo>
                <a:lnTo>
                  <a:pt x="3111336" y="0"/>
                </a:lnTo>
                <a:lnTo>
                  <a:pt x="3111336" y="4147532"/>
                </a:lnTo>
                <a:lnTo>
                  <a:pt x="0" y="41475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013105A3-FDF2-4A35-A86D-987BD710932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111227" y="1902509"/>
            <a:ext cx="3719319" cy="2342381"/>
          </a:xfrm>
          <a:custGeom>
            <a:avLst/>
            <a:gdLst>
              <a:gd name="connsiteX0" fmla="*/ 0 w 7438638"/>
              <a:gd name="connsiteY0" fmla="*/ 0 h 4684761"/>
              <a:gd name="connsiteX1" fmla="*/ 7438638 w 7438638"/>
              <a:gd name="connsiteY1" fmla="*/ 0 h 4684761"/>
              <a:gd name="connsiteX2" fmla="*/ 7438638 w 7438638"/>
              <a:gd name="connsiteY2" fmla="*/ 4684761 h 4684761"/>
              <a:gd name="connsiteX3" fmla="*/ 0 w 7438638"/>
              <a:gd name="connsiteY3" fmla="*/ 4684761 h 46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8638" h="4684761">
                <a:moveTo>
                  <a:pt x="0" y="0"/>
                </a:moveTo>
                <a:lnTo>
                  <a:pt x="7438638" y="0"/>
                </a:lnTo>
                <a:lnTo>
                  <a:pt x="7438638" y="4684761"/>
                </a:lnTo>
                <a:lnTo>
                  <a:pt x="0" y="468476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437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2B5A41B-AF74-4BF3-A1B7-AC531B75581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8153" y="3488690"/>
            <a:ext cx="1088700" cy="1925160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0E9A55B-6180-4C02-B374-E74F8D6438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71922" y="1455852"/>
            <a:ext cx="2695575" cy="3593306"/>
          </a:xfrm>
          <a:custGeom>
            <a:avLst/>
            <a:gdLst>
              <a:gd name="connsiteX0" fmla="*/ 0 w 5391150"/>
              <a:gd name="connsiteY0" fmla="*/ 0 h 7186611"/>
              <a:gd name="connsiteX1" fmla="*/ 5391150 w 5391150"/>
              <a:gd name="connsiteY1" fmla="*/ 0 h 7186611"/>
              <a:gd name="connsiteX2" fmla="*/ 5391150 w 5391150"/>
              <a:gd name="connsiteY2" fmla="*/ 7186611 h 7186611"/>
              <a:gd name="connsiteX3" fmla="*/ 0 w 5391150"/>
              <a:gd name="connsiteY3" fmla="*/ 7186611 h 718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7186611">
                <a:moveTo>
                  <a:pt x="0" y="0"/>
                </a:moveTo>
                <a:lnTo>
                  <a:pt x="5391150" y="0"/>
                </a:lnTo>
                <a:lnTo>
                  <a:pt x="5391150" y="7186611"/>
                </a:lnTo>
                <a:lnTo>
                  <a:pt x="0" y="718661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891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B3793406-23DF-45BB-A26E-AA30DC1EC5E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" y="1522794"/>
            <a:ext cx="4758289" cy="2855547"/>
          </a:xfrm>
          <a:custGeom>
            <a:avLst/>
            <a:gdLst>
              <a:gd name="connsiteX0" fmla="*/ 0 w 9516577"/>
              <a:gd name="connsiteY0" fmla="*/ 0 h 5711094"/>
              <a:gd name="connsiteX1" fmla="*/ 9516577 w 9516577"/>
              <a:gd name="connsiteY1" fmla="*/ 0 h 5711094"/>
              <a:gd name="connsiteX2" fmla="*/ 9516577 w 9516577"/>
              <a:gd name="connsiteY2" fmla="*/ 5711094 h 5711094"/>
              <a:gd name="connsiteX3" fmla="*/ 0 w 9516577"/>
              <a:gd name="connsiteY3" fmla="*/ 5711094 h 571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6577" h="5711094">
                <a:moveTo>
                  <a:pt x="0" y="0"/>
                </a:moveTo>
                <a:lnTo>
                  <a:pt x="9516577" y="0"/>
                </a:lnTo>
                <a:lnTo>
                  <a:pt x="9516577" y="5711094"/>
                </a:lnTo>
                <a:lnTo>
                  <a:pt x="0" y="57110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1501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000E348-7676-4F77-89DD-6F4F8F66280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47435" y="0"/>
            <a:ext cx="3022574" cy="3962723"/>
          </a:xfrm>
          <a:custGeom>
            <a:avLst/>
            <a:gdLst>
              <a:gd name="connsiteX0" fmla="*/ 0 w 6045148"/>
              <a:gd name="connsiteY0" fmla="*/ 0 h 7925446"/>
              <a:gd name="connsiteX1" fmla="*/ 6045148 w 6045148"/>
              <a:gd name="connsiteY1" fmla="*/ 0 h 7925446"/>
              <a:gd name="connsiteX2" fmla="*/ 6045148 w 6045148"/>
              <a:gd name="connsiteY2" fmla="*/ 7925446 h 7925446"/>
              <a:gd name="connsiteX3" fmla="*/ 0 w 6045148"/>
              <a:gd name="connsiteY3" fmla="*/ 7925446 h 792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148" h="7925446">
                <a:moveTo>
                  <a:pt x="0" y="0"/>
                </a:moveTo>
                <a:lnTo>
                  <a:pt x="6045148" y="0"/>
                </a:lnTo>
                <a:lnTo>
                  <a:pt x="6045148" y="7925446"/>
                </a:lnTo>
                <a:lnTo>
                  <a:pt x="0" y="7925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7E724093-A13B-4C85-B55C-51A6DA42F21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06740" y="0"/>
            <a:ext cx="3022574" cy="3962723"/>
          </a:xfrm>
          <a:custGeom>
            <a:avLst/>
            <a:gdLst>
              <a:gd name="connsiteX0" fmla="*/ 0 w 6045148"/>
              <a:gd name="connsiteY0" fmla="*/ 0 h 7925446"/>
              <a:gd name="connsiteX1" fmla="*/ 6045148 w 6045148"/>
              <a:gd name="connsiteY1" fmla="*/ 0 h 7925446"/>
              <a:gd name="connsiteX2" fmla="*/ 6045148 w 6045148"/>
              <a:gd name="connsiteY2" fmla="*/ 7925446 h 7925446"/>
              <a:gd name="connsiteX3" fmla="*/ 0 w 6045148"/>
              <a:gd name="connsiteY3" fmla="*/ 7925446 h 792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148" h="7925446">
                <a:moveTo>
                  <a:pt x="0" y="0"/>
                </a:moveTo>
                <a:lnTo>
                  <a:pt x="6045148" y="0"/>
                </a:lnTo>
                <a:lnTo>
                  <a:pt x="6045148" y="7925446"/>
                </a:lnTo>
                <a:lnTo>
                  <a:pt x="0" y="7925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3023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025C396-00E3-4190-B535-5B6F36E642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69116" y="3157997"/>
            <a:ext cx="2129724" cy="3700003"/>
          </a:xfrm>
          <a:custGeom>
            <a:avLst/>
            <a:gdLst>
              <a:gd name="connsiteX0" fmla="*/ 0 w 4259448"/>
              <a:gd name="connsiteY0" fmla="*/ 0 h 7400006"/>
              <a:gd name="connsiteX1" fmla="*/ 4259448 w 4259448"/>
              <a:gd name="connsiteY1" fmla="*/ 0 h 7400006"/>
              <a:gd name="connsiteX2" fmla="*/ 4259448 w 4259448"/>
              <a:gd name="connsiteY2" fmla="*/ 7400006 h 7400006"/>
              <a:gd name="connsiteX3" fmla="*/ 0 w 4259448"/>
              <a:gd name="connsiteY3" fmla="*/ 7400006 h 74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9448" h="7400006">
                <a:moveTo>
                  <a:pt x="0" y="0"/>
                </a:moveTo>
                <a:lnTo>
                  <a:pt x="4259448" y="0"/>
                </a:lnTo>
                <a:lnTo>
                  <a:pt x="4259448" y="7400006"/>
                </a:lnTo>
                <a:lnTo>
                  <a:pt x="0" y="74000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DBED4E3-5846-4ED9-BDFA-F7C8E7C631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77777" y="3157997"/>
            <a:ext cx="2129724" cy="3700003"/>
          </a:xfrm>
          <a:custGeom>
            <a:avLst/>
            <a:gdLst>
              <a:gd name="connsiteX0" fmla="*/ 0 w 4259448"/>
              <a:gd name="connsiteY0" fmla="*/ 0 h 7400006"/>
              <a:gd name="connsiteX1" fmla="*/ 4259448 w 4259448"/>
              <a:gd name="connsiteY1" fmla="*/ 0 h 7400006"/>
              <a:gd name="connsiteX2" fmla="*/ 4259448 w 4259448"/>
              <a:gd name="connsiteY2" fmla="*/ 7400006 h 7400006"/>
              <a:gd name="connsiteX3" fmla="*/ 0 w 4259448"/>
              <a:gd name="connsiteY3" fmla="*/ 7400006 h 74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9448" h="7400006">
                <a:moveTo>
                  <a:pt x="0" y="0"/>
                </a:moveTo>
                <a:lnTo>
                  <a:pt x="4259448" y="0"/>
                </a:lnTo>
                <a:lnTo>
                  <a:pt x="4259448" y="7400006"/>
                </a:lnTo>
                <a:lnTo>
                  <a:pt x="0" y="74000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6196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346AF226-035A-4419-B521-3DE683FB6D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2140857"/>
          </a:xfrm>
          <a:custGeom>
            <a:avLst/>
            <a:gdLst>
              <a:gd name="connsiteX0" fmla="*/ 0 w 24384000"/>
              <a:gd name="connsiteY0" fmla="*/ 0 h 4281714"/>
              <a:gd name="connsiteX1" fmla="*/ 24384000 w 24384000"/>
              <a:gd name="connsiteY1" fmla="*/ 0 h 4281714"/>
              <a:gd name="connsiteX2" fmla="*/ 24384000 w 24384000"/>
              <a:gd name="connsiteY2" fmla="*/ 4281714 h 4281714"/>
              <a:gd name="connsiteX3" fmla="*/ 0 w 24384000"/>
              <a:gd name="connsiteY3" fmla="*/ 4281714 h 428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4281714">
                <a:moveTo>
                  <a:pt x="0" y="0"/>
                </a:moveTo>
                <a:lnTo>
                  <a:pt x="24384000" y="0"/>
                </a:lnTo>
                <a:lnTo>
                  <a:pt x="24384000" y="4281714"/>
                </a:lnTo>
                <a:lnTo>
                  <a:pt x="0" y="42817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48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6909E9EC-0EEC-4D8C-8EFE-3E3827D1DF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78826" y="1414670"/>
            <a:ext cx="4028661" cy="4028661"/>
          </a:xfrm>
          <a:custGeom>
            <a:avLst/>
            <a:gdLst>
              <a:gd name="connsiteX0" fmla="*/ 0 w 8057322"/>
              <a:gd name="connsiteY0" fmla="*/ 0 h 8057322"/>
              <a:gd name="connsiteX1" fmla="*/ 8057322 w 8057322"/>
              <a:gd name="connsiteY1" fmla="*/ 0 h 8057322"/>
              <a:gd name="connsiteX2" fmla="*/ 8057322 w 8057322"/>
              <a:gd name="connsiteY2" fmla="*/ 8057322 h 8057322"/>
              <a:gd name="connsiteX3" fmla="*/ 0 w 8057322"/>
              <a:gd name="connsiteY3" fmla="*/ 8057322 h 80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7322" h="8057322">
                <a:moveTo>
                  <a:pt x="0" y="0"/>
                </a:moveTo>
                <a:lnTo>
                  <a:pt x="8057322" y="0"/>
                </a:lnTo>
                <a:lnTo>
                  <a:pt x="8057322" y="8057322"/>
                </a:lnTo>
                <a:lnTo>
                  <a:pt x="0" y="80573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39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AC2015A-D146-4EAC-B054-A21C8D16664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62269" y="1265583"/>
            <a:ext cx="4697063" cy="4326835"/>
          </a:xfrm>
          <a:custGeom>
            <a:avLst/>
            <a:gdLst>
              <a:gd name="connsiteX0" fmla="*/ 0 w 9394125"/>
              <a:gd name="connsiteY0" fmla="*/ 0 h 8653670"/>
              <a:gd name="connsiteX1" fmla="*/ 9394125 w 9394125"/>
              <a:gd name="connsiteY1" fmla="*/ 0 h 8653670"/>
              <a:gd name="connsiteX2" fmla="*/ 9394125 w 9394125"/>
              <a:gd name="connsiteY2" fmla="*/ 8653670 h 8653670"/>
              <a:gd name="connsiteX3" fmla="*/ 0 w 9394125"/>
              <a:gd name="connsiteY3" fmla="*/ 8653670 h 86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4125" h="8653670">
                <a:moveTo>
                  <a:pt x="0" y="0"/>
                </a:moveTo>
                <a:lnTo>
                  <a:pt x="9394125" y="0"/>
                </a:lnTo>
                <a:lnTo>
                  <a:pt x="9394125" y="8653670"/>
                </a:lnTo>
                <a:lnTo>
                  <a:pt x="0" y="86536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4F48A73-1A1D-467F-BB23-23079DDA88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32669" y="1265583"/>
            <a:ext cx="4697063" cy="4326835"/>
          </a:xfrm>
          <a:custGeom>
            <a:avLst/>
            <a:gdLst>
              <a:gd name="connsiteX0" fmla="*/ 0 w 9394125"/>
              <a:gd name="connsiteY0" fmla="*/ 0 h 8653670"/>
              <a:gd name="connsiteX1" fmla="*/ 9394125 w 9394125"/>
              <a:gd name="connsiteY1" fmla="*/ 0 h 8653670"/>
              <a:gd name="connsiteX2" fmla="*/ 9394125 w 9394125"/>
              <a:gd name="connsiteY2" fmla="*/ 8653670 h 8653670"/>
              <a:gd name="connsiteX3" fmla="*/ 0 w 9394125"/>
              <a:gd name="connsiteY3" fmla="*/ 8653670 h 86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4125" h="8653670">
                <a:moveTo>
                  <a:pt x="0" y="0"/>
                </a:moveTo>
                <a:lnTo>
                  <a:pt x="9394125" y="0"/>
                </a:lnTo>
                <a:lnTo>
                  <a:pt x="9394125" y="8653670"/>
                </a:lnTo>
                <a:lnTo>
                  <a:pt x="0" y="86536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345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152239" y="617966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5F62B029-846E-46D7-B389-6B89278F19A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936974" cy="6858000"/>
          </a:xfrm>
          <a:custGeom>
            <a:avLst/>
            <a:gdLst>
              <a:gd name="connsiteX0" fmla="*/ 0 w 11873948"/>
              <a:gd name="connsiteY0" fmla="*/ 0 h 13716000"/>
              <a:gd name="connsiteX1" fmla="*/ 11873948 w 11873948"/>
              <a:gd name="connsiteY1" fmla="*/ 0 h 13716000"/>
              <a:gd name="connsiteX2" fmla="*/ 11873948 w 11873948"/>
              <a:gd name="connsiteY2" fmla="*/ 13716000 h 13716000"/>
              <a:gd name="connsiteX3" fmla="*/ 0 w 1187394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3948" h="13716000">
                <a:moveTo>
                  <a:pt x="0" y="0"/>
                </a:moveTo>
                <a:lnTo>
                  <a:pt x="11873948" y="0"/>
                </a:lnTo>
                <a:lnTo>
                  <a:pt x="1187394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4DC60A6-D60F-47D4-B425-CF0808B40E8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51783" y="1407235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5CE2B11-185C-4F93-B350-EE073CFB27A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15739" y="1407235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A7B41B7-D15F-44C0-8766-D962873FC78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987826" y="1407235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9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EB82991-8E55-40D1-9862-4B931E21DA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075496"/>
            <a:ext cx="4151086" cy="4151086"/>
          </a:xfrm>
          <a:custGeom>
            <a:avLst/>
            <a:gdLst>
              <a:gd name="connsiteX0" fmla="*/ 4151086 w 8302172"/>
              <a:gd name="connsiteY0" fmla="*/ 0 h 8302172"/>
              <a:gd name="connsiteX1" fmla="*/ 8302172 w 8302172"/>
              <a:gd name="connsiteY1" fmla="*/ 4151086 h 8302172"/>
              <a:gd name="connsiteX2" fmla="*/ 4151086 w 8302172"/>
              <a:gd name="connsiteY2" fmla="*/ 8302172 h 8302172"/>
              <a:gd name="connsiteX3" fmla="*/ 0 w 8302172"/>
              <a:gd name="connsiteY3" fmla="*/ 4151086 h 8302172"/>
              <a:gd name="connsiteX4" fmla="*/ 4151086 w 8302172"/>
              <a:gd name="connsiteY4" fmla="*/ 0 h 830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2172" h="8302172">
                <a:moveTo>
                  <a:pt x="4151086" y="0"/>
                </a:moveTo>
                <a:cubicBezTo>
                  <a:pt x="6443667" y="0"/>
                  <a:pt x="8302172" y="1858505"/>
                  <a:pt x="8302172" y="4151086"/>
                </a:cubicBezTo>
                <a:cubicBezTo>
                  <a:pt x="8302172" y="6443667"/>
                  <a:pt x="6443667" y="8302172"/>
                  <a:pt x="4151086" y="8302172"/>
                </a:cubicBezTo>
                <a:cubicBezTo>
                  <a:pt x="1858505" y="8302172"/>
                  <a:pt x="0" y="6443667"/>
                  <a:pt x="0" y="4151086"/>
                </a:cubicBezTo>
                <a:cubicBezTo>
                  <a:pt x="0" y="1858505"/>
                  <a:pt x="1858505" y="0"/>
                  <a:pt x="415108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7742390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35B736C-B1BC-4ABC-97AE-D73484B7AEB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78357" y="1407235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F9C69E4-2143-4AFE-91B2-C5C11692B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25208" y="1407235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C415AF9-2EC7-4787-8A5E-64B10256580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8357" y="3562331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A6D76B7-A4D3-4656-928B-2385C34DAFB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5208" y="3562331"/>
            <a:ext cx="1888435" cy="1888435"/>
          </a:xfrm>
          <a:custGeom>
            <a:avLst/>
            <a:gdLst>
              <a:gd name="connsiteX0" fmla="*/ 0 w 3776870"/>
              <a:gd name="connsiteY0" fmla="*/ 0 h 3776870"/>
              <a:gd name="connsiteX1" fmla="*/ 3776870 w 3776870"/>
              <a:gd name="connsiteY1" fmla="*/ 0 h 3776870"/>
              <a:gd name="connsiteX2" fmla="*/ 3776870 w 3776870"/>
              <a:gd name="connsiteY2" fmla="*/ 3776870 h 3776870"/>
              <a:gd name="connsiteX3" fmla="*/ 0 w 3776870"/>
              <a:gd name="connsiteY3" fmla="*/ 3776870 h 377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6870" h="3776870">
                <a:moveTo>
                  <a:pt x="0" y="0"/>
                </a:moveTo>
                <a:lnTo>
                  <a:pt x="3776870" y="0"/>
                </a:lnTo>
                <a:lnTo>
                  <a:pt x="3776870" y="3776870"/>
                </a:lnTo>
                <a:lnTo>
                  <a:pt x="0" y="37768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4160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BCB3E85-635E-4A8D-83FF-4E067CA4EB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21943" y="0"/>
            <a:ext cx="7170057" cy="6858000"/>
          </a:xfrm>
          <a:custGeom>
            <a:avLst/>
            <a:gdLst>
              <a:gd name="connsiteX0" fmla="*/ 0 w 14340114"/>
              <a:gd name="connsiteY0" fmla="*/ 0 h 13716000"/>
              <a:gd name="connsiteX1" fmla="*/ 14340114 w 14340114"/>
              <a:gd name="connsiteY1" fmla="*/ 0 h 13716000"/>
              <a:gd name="connsiteX2" fmla="*/ 14340114 w 14340114"/>
              <a:gd name="connsiteY2" fmla="*/ 13716000 h 13716000"/>
              <a:gd name="connsiteX3" fmla="*/ 0 w 14340114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0114" h="13716000">
                <a:moveTo>
                  <a:pt x="0" y="0"/>
                </a:moveTo>
                <a:lnTo>
                  <a:pt x="14340114" y="0"/>
                </a:lnTo>
                <a:lnTo>
                  <a:pt x="14340114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89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04C5FA5-546C-407D-9B0E-9201483622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3432629"/>
            <a:ext cx="12192000" cy="3425372"/>
          </a:xfrm>
          <a:custGeom>
            <a:avLst/>
            <a:gdLst>
              <a:gd name="connsiteX0" fmla="*/ 0 w 24384000"/>
              <a:gd name="connsiteY0" fmla="*/ 0 h 6850743"/>
              <a:gd name="connsiteX1" fmla="*/ 24384000 w 24384000"/>
              <a:gd name="connsiteY1" fmla="*/ 0 h 6850743"/>
              <a:gd name="connsiteX2" fmla="*/ 24384000 w 24384000"/>
              <a:gd name="connsiteY2" fmla="*/ 6850743 h 6850743"/>
              <a:gd name="connsiteX3" fmla="*/ 0 w 24384000"/>
              <a:gd name="connsiteY3" fmla="*/ 6850743 h 68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0743">
                <a:moveTo>
                  <a:pt x="0" y="0"/>
                </a:moveTo>
                <a:lnTo>
                  <a:pt x="24384000" y="0"/>
                </a:lnTo>
                <a:lnTo>
                  <a:pt x="24384000" y="6850743"/>
                </a:lnTo>
                <a:lnTo>
                  <a:pt x="0" y="68507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Image Here</a:t>
            </a:r>
          </a:p>
          <a:p>
            <a:pPr marL="0" lvl="0" indent="0" algn="ctr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9870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25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56A6F09-1666-4E2F-8754-5426D94DC2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44344" y="1"/>
            <a:ext cx="5747657" cy="6858000"/>
          </a:xfrm>
          <a:custGeom>
            <a:avLst/>
            <a:gdLst>
              <a:gd name="connsiteX0" fmla="*/ 0 w 11495313"/>
              <a:gd name="connsiteY0" fmla="*/ 0 h 13716000"/>
              <a:gd name="connsiteX1" fmla="*/ 11495313 w 11495313"/>
              <a:gd name="connsiteY1" fmla="*/ 0 h 13716000"/>
              <a:gd name="connsiteX2" fmla="*/ 11495313 w 11495313"/>
              <a:gd name="connsiteY2" fmla="*/ 13716000 h 13716000"/>
              <a:gd name="connsiteX3" fmla="*/ 0 w 1149531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5313" h="13716000">
                <a:moveTo>
                  <a:pt x="0" y="0"/>
                </a:moveTo>
                <a:lnTo>
                  <a:pt x="11495313" y="0"/>
                </a:lnTo>
                <a:lnTo>
                  <a:pt x="1149531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548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613F995D-6BDE-4B51-82B4-0ADD10ECD3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32040" y="718931"/>
            <a:ext cx="3477473" cy="5420140"/>
          </a:xfrm>
          <a:custGeom>
            <a:avLst/>
            <a:gdLst>
              <a:gd name="connsiteX0" fmla="*/ 0 w 6954946"/>
              <a:gd name="connsiteY0" fmla="*/ 0 h 10840279"/>
              <a:gd name="connsiteX1" fmla="*/ 6954946 w 6954946"/>
              <a:gd name="connsiteY1" fmla="*/ 0 h 10840279"/>
              <a:gd name="connsiteX2" fmla="*/ 6954946 w 6954946"/>
              <a:gd name="connsiteY2" fmla="*/ 10840279 h 10840279"/>
              <a:gd name="connsiteX3" fmla="*/ 0 w 6954946"/>
              <a:gd name="connsiteY3" fmla="*/ 10840279 h 108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946" h="10840279">
                <a:moveTo>
                  <a:pt x="0" y="0"/>
                </a:moveTo>
                <a:lnTo>
                  <a:pt x="6954946" y="0"/>
                </a:lnTo>
                <a:lnTo>
                  <a:pt x="6954946" y="10840279"/>
                </a:lnTo>
                <a:lnTo>
                  <a:pt x="0" y="108402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7E7D4987-CDEC-4007-9ABD-CF01B710FE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7263" y="718931"/>
            <a:ext cx="3477473" cy="5420140"/>
          </a:xfrm>
          <a:custGeom>
            <a:avLst/>
            <a:gdLst>
              <a:gd name="connsiteX0" fmla="*/ 0 w 6954946"/>
              <a:gd name="connsiteY0" fmla="*/ 0 h 10840279"/>
              <a:gd name="connsiteX1" fmla="*/ 6954946 w 6954946"/>
              <a:gd name="connsiteY1" fmla="*/ 0 h 10840279"/>
              <a:gd name="connsiteX2" fmla="*/ 6954946 w 6954946"/>
              <a:gd name="connsiteY2" fmla="*/ 10840279 h 10840279"/>
              <a:gd name="connsiteX3" fmla="*/ 0 w 6954946"/>
              <a:gd name="connsiteY3" fmla="*/ 10840279 h 108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946" h="10840279">
                <a:moveTo>
                  <a:pt x="0" y="0"/>
                </a:moveTo>
                <a:lnTo>
                  <a:pt x="6954946" y="0"/>
                </a:lnTo>
                <a:lnTo>
                  <a:pt x="6954946" y="10840279"/>
                </a:lnTo>
                <a:lnTo>
                  <a:pt x="0" y="108402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EEDBAE7-2E43-49F2-A061-17F3203266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2487" y="718931"/>
            <a:ext cx="3477473" cy="5420140"/>
          </a:xfrm>
          <a:custGeom>
            <a:avLst/>
            <a:gdLst>
              <a:gd name="connsiteX0" fmla="*/ 0 w 6954946"/>
              <a:gd name="connsiteY0" fmla="*/ 0 h 10840279"/>
              <a:gd name="connsiteX1" fmla="*/ 6954946 w 6954946"/>
              <a:gd name="connsiteY1" fmla="*/ 0 h 10840279"/>
              <a:gd name="connsiteX2" fmla="*/ 6954946 w 6954946"/>
              <a:gd name="connsiteY2" fmla="*/ 10840279 h 10840279"/>
              <a:gd name="connsiteX3" fmla="*/ 0 w 6954946"/>
              <a:gd name="connsiteY3" fmla="*/ 10840279 h 108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946" h="10840279">
                <a:moveTo>
                  <a:pt x="0" y="0"/>
                </a:moveTo>
                <a:lnTo>
                  <a:pt x="6954946" y="0"/>
                </a:lnTo>
                <a:lnTo>
                  <a:pt x="6954946" y="10840279"/>
                </a:lnTo>
                <a:lnTo>
                  <a:pt x="0" y="108402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2295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3183B5F-AAC0-40B7-B4A9-A8A8A86122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3200" y="1286176"/>
            <a:ext cx="9245600" cy="3171370"/>
          </a:xfrm>
          <a:custGeom>
            <a:avLst/>
            <a:gdLst>
              <a:gd name="connsiteX0" fmla="*/ 0 w 18491200"/>
              <a:gd name="connsiteY0" fmla="*/ 0 h 6342740"/>
              <a:gd name="connsiteX1" fmla="*/ 18491200 w 18491200"/>
              <a:gd name="connsiteY1" fmla="*/ 0 h 6342740"/>
              <a:gd name="connsiteX2" fmla="*/ 18491200 w 18491200"/>
              <a:gd name="connsiteY2" fmla="*/ 6342740 h 6342740"/>
              <a:gd name="connsiteX3" fmla="*/ 0 w 18491200"/>
              <a:gd name="connsiteY3" fmla="*/ 6342740 h 634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91200" h="6342740">
                <a:moveTo>
                  <a:pt x="0" y="0"/>
                </a:moveTo>
                <a:lnTo>
                  <a:pt x="18491200" y="0"/>
                </a:lnTo>
                <a:lnTo>
                  <a:pt x="18491200" y="6342740"/>
                </a:lnTo>
                <a:lnTo>
                  <a:pt x="0" y="63427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19188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304FD65-BA45-41AE-88D6-00234367DC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0573" y="877554"/>
            <a:ext cx="5102893" cy="5102893"/>
          </a:xfrm>
          <a:custGeom>
            <a:avLst/>
            <a:gdLst>
              <a:gd name="connsiteX0" fmla="*/ 5094513 w 10205786"/>
              <a:gd name="connsiteY0" fmla="*/ 5312372 h 10205786"/>
              <a:gd name="connsiteX1" fmla="*/ 7541220 w 10205786"/>
              <a:gd name="connsiteY1" fmla="*/ 7759079 h 10205786"/>
              <a:gd name="connsiteX2" fmla="*/ 5094513 w 10205786"/>
              <a:gd name="connsiteY2" fmla="*/ 10205786 h 10205786"/>
              <a:gd name="connsiteX3" fmla="*/ 2647806 w 10205786"/>
              <a:gd name="connsiteY3" fmla="*/ 7759079 h 10205786"/>
              <a:gd name="connsiteX4" fmla="*/ 2446707 w 10205786"/>
              <a:gd name="connsiteY4" fmla="*/ 2664566 h 10205786"/>
              <a:gd name="connsiteX5" fmla="*/ 4893414 w 10205786"/>
              <a:gd name="connsiteY5" fmla="*/ 5111273 h 10205786"/>
              <a:gd name="connsiteX6" fmla="*/ 2446707 w 10205786"/>
              <a:gd name="connsiteY6" fmla="*/ 7557980 h 10205786"/>
              <a:gd name="connsiteX7" fmla="*/ 0 w 10205786"/>
              <a:gd name="connsiteY7" fmla="*/ 5111273 h 10205786"/>
              <a:gd name="connsiteX8" fmla="*/ 7759078 w 10205786"/>
              <a:gd name="connsiteY8" fmla="*/ 2647806 h 10205786"/>
              <a:gd name="connsiteX9" fmla="*/ 10205786 w 10205786"/>
              <a:gd name="connsiteY9" fmla="*/ 5094513 h 10205786"/>
              <a:gd name="connsiteX10" fmla="*/ 7759078 w 10205786"/>
              <a:gd name="connsiteY10" fmla="*/ 7541221 h 10205786"/>
              <a:gd name="connsiteX11" fmla="*/ 5312371 w 10205786"/>
              <a:gd name="connsiteY11" fmla="*/ 5094514 h 10205786"/>
              <a:gd name="connsiteX12" fmla="*/ 5111273 w 10205786"/>
              <a:gd name="connsiteY12" fmla="*/ 0 h 10205786"/>
              <a:gd name="connsiteX13" fmla="*/ 7557980 w 10205786"/>
              <a:gd name="connsiteY13" fmla="*/ 2446707 h 10205786"/>
              <a:gd name="connsiteX14" fmla="*/ 5111272 w 10205786"/>
              <a:gd name="connsiteY14" fmla="*/ 4893415 h 10205786"/>
              <a:gd name="connsiteX15" fmla="*/ 2664565 w 10205786"/>
              <a:gd name="connsiteY15" fmla="*/ 2446708 h 102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05786" h="10205786">
                <a:moveTo>
                  <a:pt x="5094513" y="5312372"/>
                </a:moveTo>
                <a:lnTo>
                  <a:pt x="7541220" y="7759079"/>
                </a:lnTo>
                <a:lnTo>
                  <a:pt x="5094513" y="10205786"/>
                </a:lnTo>
                <a:lnTo>
                  <a:pt x="2647806" y="7759079"/>
                </a:lnTo>
                <a:close/>
                <a:moveTo>
                  <a:pt x="2446707" y="2664566"/>
                </a:moveTo>
                <a:lnTo>
                  <a:pt x="4893414" y="5111273"/>
                </a:lnTo>
                <a:lnTo>
                  <a:pt x="2446707" y="7557980"/>
                </a:lnTo>
                <a:lnTo>
                  <a:pt x="0" y="5111273"/>
                </a:lnTo>
                <a:close/>
                <a:moveTo>
                  <a:pt x="7759078" y="2647806"/>
                </a:moveTo>
                <a:lnTo>
                  <a:pt x="10205786" y="5094513"/>
                </a:lnTo>
                <a:lnTo>
                  <a:pt x="7759078" y="7541221"/>
                </a:lnTo>
                <a:lnTo>
                  <a:pt x="5312371" y="5094514"/>
                </a:lnTo>
                <a:close/>
                <a:moveTo>
                  <a:pt x="5111273" y="0"/>
                </a:moveTo>
                <a:lnTo>
                  <a:pt x="7557980" y="2446707"/>
                </a:lnTo>
                <a:lnTo>
                  <a:pt x="5111272" y="4893415"/>
                </a:lnTo>
                <a:lnTo>
                  <a:pt x="2664565" y="24467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A6C085F-2C35-4C46-A986-B3DF14868B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44102" y="877553"/>
            <a:ext cx="5108260" cy="5102896"/>
          </a:xfrm>
          <a:custGeom>
            <a:avLst/>
            <a:gdLst>
              <a:gd name="connsiteX0" fmla="*/ 2451379 w 10216520"/>
              <a:gd name="connsiteY0" fmla="*/ 5306100 h 10205792"/>
              <a:gd name="connsiteX1" fmla="*/ 4901224 w 10216520"/>
              <a:gd name="connsiteY1" fmla="*/ 7755946 h 10205792"/>
              <a:gd name="connsiteX2" fmla="*/ 2451379 w 10216520"/>
              <a:gd name="connsiteY2" fmla="*/ 10205792 h 10205792"/>
              <a:gd name="connsiteX3" fmla="*/ 1532 w 10216520"/>
              <a:gd name="connsiteY3" fmla="*/ 7755946 h 10205792"/>
              <a:gd name="connsiteX4" fmla="*/ 7766673 w 10216520"/>
              <a:gd name="connsiteY4" fmla="*/ 5306097 h 10205792"/>
              <a:gd name="connsiteX5" fmla="*/ 10216520 w 10216520"/>
              <a:gd name="connsiteY5" fmla="*/ 7755944 h 10205792"/>
              <a:gd name="connsiteX6" fmla="*/ 7766674 w 10216520"/>
              <a:gd name="connsiteY6" fmla="*/ 10205789 h 10205792"/>
              <a:gd name="connsiteX7" fmla="*/ 5316828 w 10216520"/>
              <a:gd name="connsiteY7" fmla="*/ 7755944 h 10205792"/>
              <a:gd name="connsiteX8" fmla="*/ 5107492 w 10216520"/>
              <a:gd name="connsiteY8" fmla="*/ 2653050 h 10205792"/>
              <a:gd name="connsiteX9" fmla="*/ 7557338 w 10216520"/>
              <a:gd name="connsiteY9" fmla="*/ 5102895 h 10205792"/>
              <a:gd name="connsiteX10" fmla="*/ 5107492 w 10216520"/>
              <a:gd name="connsiteY10" fmla="*/ 7552742 h 10205792"/>
              <a:gd name="connsiteX11" fmla="*/ 2657646 w 10216520"/>
              <a:gd name="connsiteY11" fmla="*/ 5102897 h 10205792"/>
              <a:gd name="connsiteX12" fmla="*/ 2449845 w 10216520"/>
              <a:gd name="connsiteY12" fmla="*/ 0 h 10205792"/>
              <a:gd name="connsiteX13" fmla="*/ 4899692 w 10216520"/>
              <a:gd name="connsiteY13" fmla="*/ 2449846 h 10205792"/>
              <a:gd name="connsiteX14" fmla="*/ 2449845 w 10216520"/>
              <a:gd name="connsiteY14" fmla="*/ 4899693 h 10205792"/>
              <a:gd name="connsiteX15" fmla="*/ 0 w 10216520"/>
              <a:gd name="connsiteY15" fmla="*/ 2449846 h 1020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16520" h="10205792">
                <a:moveTo>
                  <a:pt x="2451379" y="5306100"/>
                </a:moveTo>
                <a:lnTo>
                  <a:pt x="4901224" y="7755946"/>
                </a:lnTo>
                <a:lnTo>
                  <a:pt x="2451379" y="10205792"/>
                </a:lnTo>
                <a:lnTo>
                  <a:pt x="1532" y="7755946"/>
                </a:lnTo>
                <a:close/>
                <a:moveTo>
                  <a:pt x="7766673" y="5306097"/>
                </a:moveTo>
                <a:lnTo>
                  <a:pt x="10216520" y="7755944"/>
                </a:lnTo>
                <a:lnTo>
                  <a:pt x="7766674" y="10205789"/>
                </a:lnTo>
                <a:lnTo>
                  <a:pt x="5316828" y="7755944"/>
                </a:lnTo>
                <a:close/>
                <a:moveTo>
                  <a:pt x="5107492" y="2653050"/>
                </a:moveTo>
                <a:lnTo>
                  <a:pt x="7557338" y="5102895"/>
                </a:lnTo>
                <a:lnTo>
                  <a:pt x="5107492" y="7552742"/>
                </a:lnTo>
                <a:lnTo>
                  <a:pt x="2657646" y="5102897"/>
                </a:lnTo>
                <a:close/>
                <a:moveTo>
                  <a:pt x="2449845" y="0"/>
                </a:moveTo>
                <a:lnTo>
                  <a:pt x="4899692" y="2449846"/>
                </a:lnTo>
                <a:lnTo>
                  <a:pt x="2449845" y="4899693"/>
                </a:lnTo>
                <a:lnTo>
                  <a:pt x="0" y="24498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lang="tr-TR" sz="180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defRPr>
            </a:lvl1pPr>
          </a:lstStyle>
          <a:p>
            <a:pPr marL="0" lvl="0" indent="0" algn="ctr">
              <a:buNone/>
            </a:pPr>
            <a:r>
              <a:rPr lang="tr-TR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5377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5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jpe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3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9.jpe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8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_PicturePlaceholder 15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-3" y="5313"/>
            <a:ext cx="12192000" cy="6858000"/>
          </a:xfrm>
        </p:spPr>
      </p:pic>
      <p:sp>
        <p:nvSpPr>
          <p:cNvPr id="6" name="PA_库_椭圆 5"/>
          <p:cNvSpPr/>
          <p:nvPr>
            <p:custDataLst>
              <p:tags r:id="rId2"/>
            </p:custDataLst>
          </p:nvPr>
        </p:nvSpPr>
        <p:spPr>
          <a:xfrm>
            <a:off x="4240618" y="1435394"/>
            <a:ext cx="3710763" cy="371076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_库_文本框 6"/>
          <p:cNvSpPr txBox="1"/>
          <p:nvPr>
            <p:custDataLst>
              <p:tags r:id="rId3"/>
            </p:custDataLst>
          </p:nvPr>
        </p:nvSpPr>
        <p:spPr>
          <a:xfrm>
            <a:off x="6349525" y="1041992"/>
            <a:ext cx="1200329" cy="34778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自我介绍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PA_库_矩形 7"/>
          <p:cNvSpPr/>
          <p:nvPr>
            <p:custDataLst>
              <p:tags r:id="rId4"/>
            </p:custDataLst>
          </p:nvPr>
        </p:nvSpPr>
        <p:spPr>
          <a:xfrm>
            <a:off x="4584270" y="754910"/>
            <a:ext cx="382772" cy="1701209"/>
          </a:xfrm>
          <a:prstGeom prst="rect">
            <a:avLst/>
          </a:prstGeom>
          <a:solidFill>
            <a:srgbClr val="FC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PA_库_文本框 10"/>
          <p:cNvSpPr txBox="1"/>
          <p:nvPr>
            <p:custDataLst>
              <p:tags r:id="rId5"/>
            </p:custDataLst>
          </p:nvPr>
        </p:nvSpPr>
        <p:spPr>
          <a:xfrm>
            <a:off x="4529435" y="918146"/>
            <a:ext cx="492443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心灵的安放</a:t>
            </a:r>
            <a:endParaRPr lang="zh-CN" altLang="en-US" sz="20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" name="PA_库_椭圆 11"/>
          <p:cNvSpPr/>
          <p:nvPr>
            <p:custDataLst>
              <p:tags r:id="rId6"/>
            </p:custDataLst>
          </p:nvPr>
        </p:nvSpPr>
        <p:spPr>
          <a:xfrm>
            <a:off x="7697972" y="4519867"/>
            <a:ext cx="413640" cy="413640"/>
          </a:xfrm>
          <a:prstGeom prst="ellipse">
            <a:avLst/>
          </a:prstGeom>
          <a:solidFill>
            <a:srgbClr val="FC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库_文本框 13"/>
          <p:cNvSpPr txBox="1"/>
          <p:nvPr>
            <p:custDataLst>
              <p:tags r:id="rId7"/>
            </p:custDataLst>
          </p:nvPr>
        </p:nvSpPr>
        <p:spPr>
          <a:xfrm flipH="1">
            <a:off x="5629522" y="3689405"/>
            <a:ext cx="99391" cy="1590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" name="PA_矩形 23"/>
          <p:cNvSpPr/>
          <p:nvPr>
            <p:custDataLst>
              <p:tags r:id="rId8"/>
            </p:custDataLst>
          </p:nvPr>
        </p:nvSpPr>
        <p:spPr>
          <a:xfrm flipV="1">
            <a:off x="-3" y="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0114" y="2430739"/>
            <a:ext cx="677108" cy="2089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有一颗心，心系远方，所以，开始行走。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742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">
            <a:extLst>
              <a:ext uri="{FF2B5EF4-FFF2-40B4-BE49-F238E27FC236}">
                <a16:creationId xmlns:a16="http://schemas.microsoft.com/office/drawing/2014/main" xmlns="" id="{E3FC1F8E-85D7-4EEC-A3E0-BC3E4220E7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1596572"/>
          </a:xfrm>
          <a:prstGeom prst="rect">
            <a:avLst/>
          </a:prstGeom>
          <a:solidFill>
            <a:srgbClr val="FC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PA_库_文本框 5">
            <a:extLst>
              <a:ext uri="{FF2B5EF4-FFF2-40B4-BE49-F238E27FC236}">
                <a16:creationId xmlns:a16="http://schemas.microsoft.com/office/drawing/2014/main" xmlns="" id="{D63F82D9-5F6F-4B79-9D1E-4C4B2949CB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130259" y="150141"/>
            <a:ext cx="584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——Welcome to my world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12" name="PA_库_文本框 11">
            <a:extLst>
              <a:ext uri="{FF2B5EF4-FFF2-40B4-BE49-F238E27FC236}">
                <a16:creationId xmlns:a16="http://schemas.microsoft.com/office/drawing/2014/main" xmlns="" id="{FDD9CC9E-0CD1-4993-8F97-883F42F6D6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4748" y="2714044"/>
            <a:ext cx="203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ontserrat Extra Bold" panose="00000900000000000000" pitchFamily="50" charset="-94"/>
              </a:rPr>
              <a:t>姓名：王彩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13" name="PA_库_矩形 12">
            <a:extLst>
              <a:ext uri="{FF2B5EF4-FFF2-40B4-BE49-F238E27FC236}">
                <a16:creationId xmlns:a16="http://schemas.microsoft.com/office/drawing/2014/main" xmlns="" id="{417BBC67-0EC9-43DC-BCB9-69292BBD5A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05734" y="3175709"/>
            <a:ext cx="245945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 panose="020B0503030101060003" pitchFamily="34" charset="-94"/>
              </a:rPr>
              <a:t>性别：女</a:t>
            </a:r>
            <a:endParaRPr lang="tr-TR" sz="2400" b="1" dirty="0">
              <a:solidFill>
                <a:prstClr val="black">
                  <a:lumMod val="85000"/>
                  <a:lumOff val="15000"/>
                </a:prstClr>
              </a:solidFill>
              <a:latin typeface="Raleway" panose="020B0503030101060003" pitchFamily="34" charset="-94"/>
            </a:endParaRPr>
          </a:p>
        </p:txBody>
      </p:sp>
      <p:sp>
        <p:nvSpPr>
          <p:cNvPr id="18" name="PA_库_文本框 17">
            <a:extLst>
              <a:ext uri="{FF2B5EF4-FFF2-40B4-BE49-F238E27FC236}">
                <a16:creationId xmlns:a16="http://schemas.microsoft.com/office/drawing/2014/main" xmlns="" id="{AAD49A5E-A9AF-4304-8211-D3D5E8395C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52444" y="2750352"/>
            <a:ext cx="2093479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ontserrat Extra Bold" panose="00000900000000000000" pitchFamily="50" charset="-94"/>
              </a:rPr>
              <a:t>年龄：</a:t>
            </a:r>
            <a:r>
              <a:rPr lang="en-US" altLang="zh-CN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ontserrat Extra Bold" panose="00000900000000000000" pitchFamily="50" charset="-94"/>
              </a:rPr>
              <a:t>18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19" name="PA_库_矩形 18">
            <a:extLst>
              <a:ext uri="{FF2B5EF4-FFF2-40B4-BE49-F238E27FC236}">
                <a16:creationId xmlns:a16="http://schemas.microsoft.com/office/drawing/2014/main" xmlns="" id="{3EEA047C-932D-4BC7-8B4E-CACD884E01E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52444" y="3139833"/>
            <a:ext cx="3727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 panose="020B0503030101060003" pitchFamily="34" charset="-94"/>
              </a:rPr>
              <a:t>性格</a:t>
            </a:r>
            <a:r>
              <a:rPr lang="zh-CN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 panose="020B0503030101060003" pitchFamily="34" charset="-94"/>
              </a:rPr>
              <a:t>：</a:t>
            </a:r>
            <a:r>
              <a:rPr lang="zh-CN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aleway" panose="020B0503030101060003" pitchFamily="34" charset="-94"/>
              </a:rPr>
              <a:t>内向，自卑，胆子小</a:t>
            </a:r>
            <a:endParaRPr lang="tr-TR" b="1" dirty="0">
              <a:solidFill>
                <a:prstClr val="black">
                  <a:lumMod val="85000"/>
                  <a:lumOff val="15000"/>
                </a:prstClr>
              </a:solidFill>
              <a:latin typeface="Raleway" panose="020B0503030101060003" pitchFamily="34" charset="-94"/>
            </a:endParaRPr>
          </a:p>
        </p:txBody>
      </p:sp>
      <p:sp>
        <p:nvSpPr>
          <p:cNvPr id="25" name="PA_库_Freeform: Shape 24">
            <a:extLst>
              <a:ext uri="{FF2B5EF4-FFF2-40B4-BE49-F238E27FC236}">
                <a16:creationId xmlns:a16="http://schemas.microsoft.com/office/drawing/2014/main" xmlns="" id="{F8AD45E8-5A15-401F-91D2-6136B7DEA46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 flipV="1">
            <a:off x="2747538" y="2188411"/>
            <a:ext cx="378950" cy="3789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74786" y="82153"/>
                </a:moveTo>
                <a:cubicBezTo>
                  <a:pt x="76721" y="82153"/>
                  <a:pt x="78433" y="81409"/>
                  <a:pt x="79921" y="79920"/>
                </a:cubicBezTo>
                <a:cubicBezTo>
                  <a:pt x="81409" y="78432"/>
                  <a:pt x="82153" y="76721"/>
                  <a:pt x="82153" y="74786"/>
                </a:cubicBezTo>
                <a:cubicBezTo>
                  <a:pt x="82153" y="72851"/>
                  <a:pt x="81409" y="71139"/>
                  <a:pt x="79921" y="69651"/>
                </a:cubicBezTo>
                <a:lnTo>
                  <a:pt x="19199" y="9376"/>
                </a:lnTo>
                <a:cubicBezTo>
                  <a:pt x="18008" y="7888"/>
                  <a:pt x="16371" y="7143"/>
                  <a:pt x="14288" y="7143"/>
                </a:cubicBezTo>
                <a:cubicBezTo>
                  <a:pt x="12204" y="7143"/>
                  <a:pt x="10493" y="7813"/>
                  <a:pt x="9153" y="9153"/>
                </a:cubicBezTo>
                <a:cubicBezTo>
                  <a:pt x="7814" y="10492"/>
                  <a:pt x="7144" y="12204"/>
                  <a:pt x="7144" y="14287"/>
                </a:cubicBezTo>
                <a:cubicBezTo>
                  <a:pt x="7144" y="16371"/>
                  <a:pt x="7888" y="18008"/>
                  <a:pt x="9376" y="19198"/>
                </a:cubicBezTo>
                <a:lnTo>
                  <a:pt x="69652" y="79920"/>
                </a:lnTo>
                <a:cubicBezTo>
                  <a:pt x="71140" y="81409"/>
                  <a:pt x="72852" y="82153"/>
                  <a:pt x="74786" y="82153"/>
                </a:cubicBezTo>
                <a:close/>
                <a:moveTo>
                  <a:pt x="153591" y="200025"/>
                </a:moveTo>
                <a:cubicBezTo>
                  <a:pt x="166390" y="200025"/>
                  <a:pt x="177329" y="195485"/>
                  <a:pt x="186407" y="186407"/>
                </a:cubicBezTo>
                <a:cubicBezTo>
                  <a:pt x="195486" y="177328"/>
                  <a:pt x="200025" y="166389"/>
                  <a:pt x="200025" y="153590"/>
                </a:cubicBezTo>
                <a:cubicBezTo>
                  <a:pt x="200025" y="140791"/>
                  <a:pt x="195486" y="129852"/>
                  <a:pt x="186407" y="120774"/>
                </a:cubicBezTo>
                <a:cubicBezTo>
                  <a:pt x="177329" y="111695"/>
                  <a:pt x="166390" y="107156"/>
                  <a:pt x="153591" y="107156"/>
                </a:cubicBezTo>
                <a:cubicBezTo>
                  <a:pt x="140792" y="107156"/>
                  <a:pt x="129853" y="111695"/>
                  <a:pt x="120774" y="120774"/>
                </a:cubicBezTo>
                <a:cubicBezTo>
                  <a:pt x="111696" y="129852"/>
                  <a:pt x="107156" y="140791"/>
                  <a:pt x="107156" y="153590"/>
                </a:cubicBezTo>
                <a:cubicBezTo>
                  <a:pt x="107156" y="166389"/>
                  <a:pt x="111696" y="177328"/>
                  <a:pt x="120774" y="186407"/>
                </a:cubicBezTo>
                <a:cubicBezTo>
                  <a:pt x="129853" y="195485"/>
                  <a:pt x="140792" y="200025"/>
                  <a:pt x="153591" y="200025"/>
                </a:cubicBezTo>
                <a:close/>
                <a:moveTo>
                  <a:pt x="153591" y="207168"/>
                </a:moveTo>
                <a:cubicBezTo>
                  <a:pt x="138708" y="207168"/>
                  <a:pt x="126058" y="201959"/>
                  <a:pt x="115640" y="191541"/>
                </a:cubicBezTo>
                <a:cubicBezTo>
                  <a:pt x="105222" y="181123"/>
                  <a:pt x="100013" y="168473"/>
                  <a:pt x="100013" y="153590"/>
                </a:cubicBezTo>
                <a:cubicBezTo>
                  <a:pt x="100013" y="138707"/>
                  <a:pt x="105222" y="126057"/>
                  <a:pt x="115640" y="115639"/>
                </a:cubicBezTo>
                <a:cubicBezTo>
                  <a:pt x="126058" y="105221"/>
                  <a:pt x="138708" y="100012"/>
                  <a:pt x="153591" y="100012"/>
                </a:cubicBezTo>
                <a:cubicBezTo>
                  <a:pt x="168474" y="100012"/>
                  <a:pt x="181124" y="105221"/>
                  <a:pt x="191542" y="115639"/>
                </a:cubicBezTo>
                <a:cubicBezTo>
                  <a:pt x="201960" y="126057"/>
                  <a:pt x="207169" y="138707"/>
                  <a:pt x="207169" y="153590"/>
                </a:cubicBezTo>
                <a:cubicBezTo>
                  <a:pt x="207169" y="168473"/>
                  <a:pt x="201960" y="181123"/>
                  <a:pt x="191542" y="191541"/>
                </a:cubicBezTo>
                <a:cubicBezTo>
                  <a:pt x="181124" y="201959"/>
                  <a:pt x="168474" y="207168"/>
                  <a:pt x="153591" y="207168"/>
                </a:cubicBezTo>
                <a:close/>
                <a:moveTo>
                  <a:pt x="153591" y="221456"/>
                </a:moveTo>
                <a:cubicBezTo>
                  <a:pt x="172343" y="221456"/>
                  <a:pt x="188342" y="214833"/>
                  <a:pt x="201588" y="201587"/>
                </a:cubicBezTo>
                <a:cubicBezTo>
                  <a:pt x="214834" y="188342"/>
                  <a:pt x="221456" y="172343"/>
                  <a:pt x="221456" y="153590"/>
                </a:cubicBezTo>
                <a:cubicBezTo>
                  <a:pt x="221456" y="134838"/>
                  <a:pt x="214834" y="118839"/>
                  <a:pt x="201588" y="105593"/>
                </a:cubicBezTo>
                <a:cubicBezTo>
                  <a:pt x="188342" y="92347"/>
                  <a:pt x="172343" y="85725"/>
                  <a:pt x="153591" y="85725"/>
                </a:cubicBezTo>
                <a:cubicBezTo>
                  <a:pt x="134839" y="85725"/>
                  <a:pt x="118839" y="92347"/>
                  <a:pt x="105594" y="105593"/>
                </a:cubicBezTo>
                <a:cubicBezTo>
                  <a:pt x="92348" y="118839"/>
                  <a:pt x="85725" y="134838"/>
                  <a:pt x="85725" y="153590"/>
                </a:cubicBezTo>
                <a:cubicBezTo>
                  <a:pt x="85725" y="172343"/>
                  <a:pt x="92348" y="188342"/>
                  <a:pt x="105594" y="201587"/>
                </a:cubicBezTo>
                <a:cubicBezTo>
                  <a:pt x="118839" y="214833"/>
                  <a:pt x="134839" y="221456"/>
                  <a:pt x="153591" y="221456"/>
                </a:cubicBezTo>
                <a:close/>
                <a:moveTo>
                  <a:pt x="153591" y="228600"/>
                </a:moveTo>
                <a:cubicBezTo>
                  <a:pt x="133053" y="228600"/>
                  <a:pt x="115416" y="221233"/>
                  <a:pt x="100682" y="206499"/>
                </a:cubicBezTo>
                <a:cubicBezTo>
                  <a:pt x="85948" y="191765"/>
                  <a:pt x="78581" y="174129"/>
                  <a:pt x="78581" y="153590"/>
                </a:cubicBezTo>
                <a:cubicBezTo>
                  <a:pt x="78581" y="134243"/>
                  <a:pt x="85130" y="117425"/>
                  <a:pt x="98227" y="103138"/>
                </a:cubicBezTo>
                <a:cubicBezTo>
                  <a:pt x="97929" y="102840"/>
                  <a:pt x="97631" y="102691"/>
                  <a:pt x="97334" y="102691"/>
                </a:cubicBezTo>
                <a:lnTo>
                  <a:pt x="82153" y="87064"/>
                </a:lnTo>
                <a:cubicBezTo>
                  <a:pt x="75605" y="90636"/>
                  <a:pt x="69801" y="89892"/>
                  <a:pt x="64740" y="84832"/>
                </a:cubicBezTo>
                <a:lnTo>
                  <a:pt x="4019" y="24556"/>
                </a:lnTo>
                <a:cubicBezTo>
                  <a:pt x="1340" y="21580"/>
                  <a:pt x="0" y="18157"/>
                  <a:pt x="0" y="14287"/>
                </a:cubicBezTo>
                <a:cubicBezTo>
                  <a:pt x="0" y="10418"/>
                  <a:pt x="1414" y="7069"/>
                  <a:pt x="4242" y="4241"/>
                </a:cubicBezTo>
                <a:cubicBezTo>
                  <a:pt x="7070" y="1414"/>
                  <a:pt x="10418" y="0"/>
                  <a:pt x="14288" y="0"/>
                </a:cubicBezTo>
                <a:cubicBezTo>
                  <a:pt x="18157" y="0"/>
                  <a:pt x="21580" y="1339"/>
                  <a:pt x="24557" y="4018"/>
                </a:cubicBezTo>
                <a:lnTo>
                  <a:pt x="84832" y="64740"/>
                </a:lnTo>
                <a:cubicBezTo>
                  <a:pt x="87809" y="67419"/>
                  <a:pt x="89297" y="70842"/>
                  <a:pt x="89297" y="75009"/>
                </a:cubicBezTo>
                <a:cubicBezTo>
                  <a:pt x="89297" y="77390"/>
                  <a:pt x="88553" y="79772"/>
                  <a:pt x="87065" y="82153"/>
                </a:cubicBezTo>
                <a:lnTo>
                  <a:pt x="102692" y="97333"/>
                </a:lnTo>
                <a:cubicBezTo>
                  <a:pt x="102692" y="97631"/>
                  <a:pt x="102840" y="97929"/>
                  <a:pt x="103138" y="98226"/>
                </a:cubicBezTo>
                <a:cubicBezTo>
                  <a:pt x="117426" y="85129"/>
                  <a:pt x="134243" y="78581"/>
                  <a:pt x="153591" y="78581"/>
                </a:cubicBezTo>
                <a:cubicBezTo>
                  <a:pt x="174129" y="78581"/>
                  <a:pt x="191765" y="85948"/>
                  <a:pt x="206499" y="100682"/>
                </a:cubicBezTo>
                <a:cubicBezTo>
                  <a:pt x="221233" y="115416"/>
                  <a:pt x="228600" y="133052"/>
                  <a:pt x="228600" y="153590"/>
                </a:cubicBezTo>
                <a:cubicBezTo>
                  <a:pt x="228600" y="174129"/>
                  <a:pt x="221233" y="191765"/>
                  <a:pt x="206499" y="206499"/>
                </a:cubicBezTo>
                <a:cubicBezTo>
                  <a:pt x="191765" y="221233"/>
                  <a:pt x="174129" y="228600"/>
                  <a:pt x="153591" y="22860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6" name="PA_库_Freeform: Shape 25">
            <a:extLst>
              <a:ext uri="{FF2B5EF4-FFF2-40B4-BE49-F238E27FC236}">
                <a16:creationId xmlns:a16="http://schemas.microsoft.com/office/drawing/2014/main" xmlns="" id="{E9FCEA09-150E-4149-8653-E56868DDF5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 flipV="1">
            <a:off x="5868086" y="2189152"/>
            <a:ext cx="397874" cy="378209"/>
          </a:xfrm>
          <a:custGeom>
            <a:avLst/>
            <a:gdLst/>
            <a:ahLst/>
            <a:cxnLst/>
            <a:rect l="l" t="t" r="r" b="b"/>
            <a:pathLst>
              <a:path w="240016" h="228153">
                <a:moveTo>
                  <a:pt x="50006" y="228153"/>
                </a:moveTo>
                <a:cubicBezTo>
                  <a:pt x="34826" y="228153"/>
                  <a:pt x="22622" y="223539"/>
                  <a:pt x="13395" y="214312"/>
                </a:cubicBezTo>
                <a:cubicBezTo>
                  <a:pt x="4465" y="205382"/>
                  <a:pt x="0" y="193253"/>
                  <a:pt x="0" y="177924"/>
                </a:cubicBezTo>
                <a:cubicBezTo>
                  <a:pt x="0" y="162594"/>
                  <a:pt x="4614" y="150316"/>
                  <a:pt x="13841" y="141089"/>
                </a:cubicBezTo>
                <a:lnTo>
                  <a:pt x="120105" y="30361"/>
                </a:lnTo>
                <a:cubicBezTo>
                  <a:pt x="121890" y="28575"/>
                  <a:pt x="123676" y="28575"/>
                  <a:pt x="125462" y="30361"/>
                </a:cubicBezTo>
                <a:cubicBezTo>
                  <a:pt x="127248" y="32146"/>
                  <a:pt x="127248" y="33932"/>
                  <a:pt x="125462" y="35718"/>
                </a:cubicBezTo>
                <a:lnTo>
                  <a:pt x="19199" y="146446"/>
                </a:lnTo>
                <a:cubicBezTo>
                  <a:pt x="11460" y="154186"/>
                  <a:pt x="7590" y="164678"/>
                  <a:pt x="7590" y="177924"/>
                </a:cubicBezTo>
                <a:cubicBezTo>
                  <a:pt x="7590" y="191169"/>
                  <a:pt x="11386" y="201513"/>
                  <a:pt x="18976" y="208954"/>
                </a:cubicBezTo>
                <a:cubicBezTo>
                  <a:pt x="26566" y="216396"/>
                  <a:pt x="36984" y="220116"/>
                  <a:pt x="50230" y="220116"/>
                </a:cubicBezTo>
                <a:cubicBezTo>
                  <a:pt x="63475" y="220116"/>
                  <a:pt x="73968" y="216247"/>
                  <a:pt x="81707" y="208508"/>
                </a:cubicBezTo>
                <a:lnTo>
                  <a:pt x="219224" y="68758"/>
                </a:lnTo>
                <a:cubicBezTo>
                  <a:pt x="227558" y="60721"/>
                  <a:pt x="231874" y="51643"/>
                  <a:pt x="232172" y="41523"/>
                </a:cubicBezTo>
                <a:cubicBezTo>
                  <a:pt x="232767" y="31402"/>
                  <a:pt x="229196" y="22621"/>
                  <a:pt x="221456" y="15180"/>
                </a:cubicBezTo>
                <a:cubicBezTo>
                  <a:pt x="216694" y="10120"/>
                  <a:pt x="210666" y="7590"/>
                  <a:pt x="203374" y="7590"/>
                </a:cubicBezTo>
                <a:cubicBezTo>
                  <a:pt x="196081" y="7590"/>
                  <a:pt x="189384" y="9153"/>
                  <a:pt x="183282" y="12278"/>
                </a:cubicBezTo>
                <a:cubicBezTo>
                  <a:pt x="177180" y="15403"/>
                  <a:pt x="171748" y="19198"/>
                  <a:pt x="166985" y="23663"/>
                </a:cubicBezTo>
                <a:lnTo>
                  <a:pt x="46435" y="146446"/>
                </a:lnTo>
                <a:cubicBezTo>
                  <a:pt x="41672" y="151209"/>
                  <a:pt x="39216" y="157088"/>
                  <a:pt x="39068" y="164083"/>
                </a:cubicBezTo>
                <a:cubicBezTo>
                  <a:pt x="38919" y="171078"/>
                  <a:pt x="41300" y="176956"/>
                  <a:pt x="46211" y="181719"/>
                </a:cubicBezTo>
                <a:cubicBezTo>
                  <a:pt x="51123" y="186481"/>
                  <a:pt x="57001" y="188862"/>
                  <a:pt x="63847" y="188862"/>
                </a:cubicBezTo>
                <a:cubicBezTo>
                  <a:pt x="70694" y="188862"/>
                  <a:pt x="76647" y="186332"/>
                  <a:pt x="81707" y="181272"/>
                </a:cubicBezTo>
                <a:lnTo>
                  <a:pt x="174129" y="84832"/>
                </a:lnTo>
                <a:cubicBezTo>
                  <a:pt x="175915" y="83046"/>
                  <a:pt x="177701" y="82971"/>
                  <a:pt x="179487" y="84608"/>
                </a:cubicBezTo>
                <a:cubicBezTo>
                  <a:pt x="181273" y="86246"/>
                  <a:pt x="181273" y="88106"/>
                  <a:pt x="179487" y="90189"/>
                </a:cubicBezTo>
                <a:lnTo>
                  <a:pt x="87065" y="186630"/>
                </a:lnTo>
                <a:cubicBezTo>
                  <a:pt x="80516" y="193179"/>
                  <a:pt x="72777" y="196453"/>
                  <a:pt x="63847" y="196453"/>
                </a:cubicBezTo>
                <a:cubicBezTo>
                  <a:pt x="54918" y="196453"/>
                  <a:pt x="47253" y="193327"/>
                  <a:pt x="40854" y="187077"/>
                </a:cubicBezTo>
                <a:cubicBezTo>
                  <a:pt x="34454" y="180826"/>
                  <a:pt x="31329" y="173161"/>
                  <a:pt x="31477" y="164083"/>
                </a:cubicBezTo>
                <a:cubicBezTo>
                  <a:pt x="31626" y="155004"/>
                  <a:pt x="34826" y="147339"/>
                  <a:pt x="41077" y="141089"/>
                </a:cubicBezTo>
                <a:lnTo>
                  <a:pt x="161628" y="18305"/>
                </a:lnTo>
                <a:cubicBezTo>
                  <a:pt x="173831" y="6102"/>
                  <a:pt x="187524" y="0"/>
                  <a:pt x="202704" y="0"/>
                </a:cubicBezTo>
                <a:cubicBezTo>
                  <a:pt x="212527" y="0"/>
                  <a:pt x="220564" y="3274"/>
                  <a:pt x="226814" y="9822"/>
                </a:cubicBezTo>
                <a:cubicBezTo>
                  <a:pt x="236042" y="18752"/>
                  <a:pt x="240432" y="29319"/>
                  <a:pt x="239986" y="41523"/>
                </a:cubicBezTo>
                <a:cubicBezTo>
                  <a:pt x="239539" y="53727"/>
                  <a:pt x="234553" y="64591"/>
                  <a:pt x="225028" y="74116"/>
                </a:cubicBezTo>
                <a:lnTo>
                  <a:pt x="87065" y="213866"/>
                </a:lnTo>
                <a:cubicBezTo>
                  <a:pt x="77837" y="223093"/>
                  <a:pt x="65485" y="227855"/>
                  <a:pt x="50006" y="22815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7" name="PA_库_Freeform: Shape 26">
            <a:extLst>
              <a:ext uri="{FF2B5EF4-FFF2-40B4-BE49-F238E27FC236}">
                <a16:creationId xmlns:a16="http://schemas.microsoft.com/office/drawing/2014/main" xmlns="" id="{77835266-0FBB-4374-912D-5586031DBA6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 flipV="1">
            <a:off x="9042185" y="2186706"/>
            <a:ext cx="398852" cy="378950"/>
          </a:xfrm>
          <a:custGeom>
            <a:avLst/>
            <a:gdLst/>
            <a:ahLst/>
            <a:cxnLst/>
            <a:rect l="l" t="t" r="r" b="b"/>
            <a:pathLst>
              <a:path w="240606" h="228600">
                <a:moveTo>
                  <a:pt x="163166" y="21431"/>
                </a:moveTo>
                <a:cubicBezTo>
                  <a:pt x="167928" y="21431"/>
                  <a:pt x="170310" y="19050"/>
                  <a:pt x="170310" y="14287"/>
                </a:cubicBezTo>
                <a:lnTo>
                  <a:pt x="170310" y="7143"/>
                </a:lnTo>
                <a:lnTo>
                  <a:pt x="77441" y="7143"/>
                </a:lnTo>
                <a:lnTo>
                  <a:pt x="77441" y="13841"/>
                </a:lnTo>
                <a:cubicBezTo>
                  <a:pt x="77441" y="15924"/>
                  <a:pt x="78111" y="17710"/>
                  <a:pt x="79450" y="19198"/>
                </a:cubicBezTo>
                <a:cubicBezTo>
                  <a:pt x="80790" y="20687"/>
                  <a:pt x="82501" y="21431"/>
                  <a:pt x="84585" y="21431"/>
                </a:cubicBezTo>
                <a:close/>
                <a:moveTo>
                  <a:pt x="163166" y="28575"/>
                </a:moveTo>
                <a:lnTo>
                  <a:pt x="84585" y="28575"/>
                </a:lnTo>
                <a:cubicBezTo>
                  <a:pt x="80715" y="28575"/>
                  <a:pt x="77367" y="27161"/>
                  <a:pt x="74539" y="24333"/>
                </a:cubicBezTo>
                <a:cubicBezTo>
                  <a:pt x="71711" y="21505"/>
                  <a:pt x="70297" y="18008"/>
                  <a:pt x="70297" y="13841"/>
                </a:cubicBezTo>
                <a:lnTo>
                  <a:pt x="70297" y="3572"/>
                </a:lnTo>
                <a:cubicBezTo>
                  <a:pt x="70297" y="1190"/>
                  <a:pt x="71488" y="0"/>
                  <a:pt x="73869" y="0"/>
                </a:cubicBezTo>
                <a:lnTo>
                  <a:pt x="173882" y="0"/>
                </a:lnTo>
                <a:cubicBezTo>
                  <a:pt x="176263" y="0"/>
                  <a:pt x="177453" y="1190"/>
                  <a:pt x="177453" y="3572"/>
                </a:cubicBezTo>
                <a:lnTo>
                  <a:pt x="177453" y="14287"/>
                </a:lnTo>
                <a:cubicBezTo>
                  <a:pt x="177453" y="18454"/>
                  <a:pt x="176114" y="21877"/>
                  <a:pt x="173435" y="24556"/>
                </a:cubicBezTo>
                <a:cubicBezTo>
                  <a:pt x="170756" y="27235"/>
                  <a:pt x="167333" y="28575"/>
                  <a:pt x="163166" y="28575"/>
                </a:cubicBezTo>
                <a:close/>
                <a:moveTo>
                  <a:pt x="177453" y="207168"/>
                </a:moveTo>
                <a:lnTo>
                  <a:pt x="177453" y="139303"/>
                </a:lnTo>
                <a:cubicBezTo>
                  <a:pt x="177453" y="129182"/>
                  <a:pt x="175221" y="119509"/>
                  <a:pt x="170756" y="110281"/>
                </a:cubicBezTo>
                <a:cubicBezTo>
                  <a:pt x="166291" y="101054"/>
                  <a:pt x="160561" y="93315"/>
                  <a:pt x="153567" y="87064"/>
                </a:cubicBezTo>
                <a:cubicBezTo>
                  <a:pt x="146572" y="80813"/>
                  <a:pt x="140842" y="76051"/>
                  <a:pt x="136377" y="72777"/>
                </a:cubicBezTo>
                <a:cubicBezTo>
                  <a:pt x="131912" y="69502"/>
                  <a:pt x="127745" y="66823"/>
                  <a:pt x="123875" y="64740"/>
                </a:cubicBezTo>
                <a:cubicBezTo>
                  <a:pt x="120601" y="66228"/>
                  <a:pt x="117178" y="68014"/>
                  <a:pt x="113606" y="70098"/>
                </a:cubicBezTo>
                <a:cubicBezTo>
                  <a:pt x="110034" y="72181"/>
                  <a:pt x="104974" y="75604"/>
                  <a:pt x="98426" y="80367"/>
                </a:cubicBezTo>
                <a:cubicBezTo>
                  <a:pt x="91877" y="85129"/>
                  <a:pt x="86222" y="90189"/>
                  <a:pt x="81459" y="95547"/>
                </a:cubicBezTo>
                <a:cubicBezTo>
                  <a:pt x="76697" y="100905"/>
                  <a:pt x="72455" y="107528"/>
                  <a:pt x="68735" y="115416"/>
                </a:cubicBezTo>
                <a:cubicBezTo>
                  <a:pt x="65014" y="123304"/>
                  <a:pt x="63153" y="131266"/>
                  <a:pt x="63153" y="139303"/>
                </a:cubicBezTo>
                <a:lnTo>
                  <a:pt x="63153" y="207168"/>
                </a:lnTo>
                <a:close/>
                <a:moveTo>
                  <a:pt x="195313" y="214312"/>
                </a:moveTo>
                <a:lnTo>
                  <a:pt x="181025" y="214312"/>
                </a:lnTo>
                <a:lnTo>
                  <a:pt x="59582" y="214312"/>
                </a:lnTo>
                <a:lnTo>
                  <a:pt x="45294" y="214312"/>
                </a:lnTo>
                <a:cubicBezTo>
                  <a:pt x="26244" y="214312"/>
                  <a:pt x="13147" y="209252"/>
                  <a:pt x="6003" y="199132"/>
                </a:cubicBezTo>
                <a:cubicBezTo>
                  <a:pt x="-545" y="190202"/>
                  <a:pt x="-1736" y="179338"/>
                  <a:pt x="2432" y="166538"/>
                </a:cubicBezTo>
                <a:cubicBezTo>
                  <a:pt x="4813" y="159692"/>
                  <a:pt x="10468" y="150688"/>
                  <a:pt x="19398" y="139526"/>
                </a:cubicBezTo>
                <a:cubicBezTo>
                  <a:pt x="28328" y="128364"/>
                  <a:pt x="36216" y="120253"/>
                  <a:pt x="43062" y="115193"/>
                </a:cubicBezTo>
                <a:cubicBezTo>
                  <a:pt x="43657" y="114597"/>
                  <a:pt x="44401" y="114300"/>
                  <a:pt x="45294" y="114300"/>
                </a:cubicBezTo>
                <a:cubicBezTo>
                  <a:pt x="46485" y="114300"/>
                  <a:pt x="47378" y="114746"/>
                  <a:pt x="47973" y="115639"/>
                </a:cubicBezTo>
                <a:cubicBezTo>
                  <a:pt x="49461" y="117425"/>
                  <a:pt x="49312" y="119062"/>
                  <a:pt x="47527" y="120550"/>
                </a:cubicBezTo>
                <a:cubicBezTo>
                  <a:pt x="41276" y="125313"/>
                  <a:pt x="33909" y="132978"/>
                  <a:pt x="25426" y="143544"/>
                </a:cubicBezTo>
                <a:cubicBezTo>
                  <a:pt x="16942" y="154111"/>
                  <a:pt x="11659" y="162669"/>
                  <a:pt x="9575" y="169217"/>
                </a:cubicBezTo>
                <a:cubicBezTo>
                  <a:pt x="6003" y="179338"/>
                  <a:pt x="6748" y="187821"/>
                  <a:pt x="11808" y="194667"/>
                </a:cubicBezTo>
                <a:cubicBezTo>
                  <a:pt x="17761" y="203001"/>
                  <a:pt x="28923" y="207168"/>
                  <a:pt x="45294" y="207168"/>
                </a:cubicBezTo>
                <a:lnTo>
                  <a:pt x="56010" y="207168"/>
                </a:lnTo>
                <a:lnTo>
                  <a:pt x="56010" y="139303"/>
                </a:lnTo>
                <a:cubicBezTo>
                  <a:pt x="56010" y="130373"/>
                  <a:pt x="57944" y="121592"/>
                  <a:pt x="61814" y="112960"/>
                </a:cubicBezTo>
                <a:cubicBezTo>
                  <a:pt x="65684" y="104328"/>
                  <a:pt x="70223" y="97184"/>
                  <a:pt x="75432" y="91529"/>
                </a:cubicBezTo>
                <a:cubicBezTo>
                  <a:pt x="80641" y="85873"/>
                  <a:pt x="86668" y="80441"/>
                  <a:pt x="93514" y="75232"/>
                </a:cubicBezTo>
                <a:cubicBezTo>
                  <a:pt x="100361" y="70023"/>
                  <a:pt x="105718" y="66303"/>
                  <a:pt x="109588" y="64070"/>
                </a:cubicBezTo>
                <a:cubicBezTo>
                  <a:pt x="113457" y="61838"/>
                  <a:pt x="117178" y="59977"/>
                  <a:pt x="120750" y="58489"/>
                </a:cubicBezTo>
                <a:cubicBezTo>
                  <a:pt x="120452" y="57894"/>
                  <a:pt x="120303" y="57447"/>
                  <a:pt x="120303" y="57150"/>
                </a:cubicBezTo>
                <a:lnTo>
                  <a:pt x="120303" y="39290"/>
                </a:lnTo>
                <a:cubicBezTo>
                  <a:pt x="120303" y="36909"/>
                  <a:pt x="121494" y="35718"/>
                  <a:pt x="123875" y="35718"/>
                </a:cubicBezTo>
                <a:cubicBezTo>
                  <a:pt x="126257" y="35718"/>
                  <a:pt x="127447" y="36909"/>
                  <a:pt x="127447" y="39290"/>
                </a:cubicBezTo>
                <a:lnTo>
                  <a:pt x="127447" y="57150"/>
                </a:lnTo>
                <a:cubicBezTo>
                  <a:pt x="127447" y="57447"/>
                  <a:pt x="127298" y="57894"/>
                  <a:pt x="127001" y="58489"/>
                </a:cubicBezTo>
                <a:cubicBezTo>
                  <a:pt x="131466" y="60573"/>
                  <a:pt x="136079" y="63326"/>
                  <a:pt x="140842" y="66749"/>
                </a:cubicBezTo>
                <a:cubicBezTo>
                  <a:pt x="145604" y="70172"/>
                  <a:pt x="151706" y="75307"/>
                  <a:pt x="159148" y="82153"/>
                </a:cubicBezTo>
                <a:cubicBezTo>
                  <a:pt x="166589" y="88999"/>
                  <a:pt x="172691" y="97482"/>
                  <a:pt x="177453" y="107602"/>
                </a:cubicBezTo>
                <a:cubicBezTo>
                  <a:pt x="182216" y="117723"/>
                  <a:pt x="184597" y="128289"/>
                  <a:pt x="184597" y="139303"/>
                </a:cubicBezTo>
                <a:lnTo>
                  <a:pt x="184597" y="207168"/>
                </a:lnTo>
                <a:lnTo>
                  <a:pt x="195313" y="207168"/>
                </a:lnTo>
                <a:cubicBezTo>
                  <a:pt x="211684" y="207168"/>
                  <a:pt x="222846" y="203001"/>
                  <a:pt x="228799" y="194667"/>
                </a:cubicBezTo>
                <a:cubicBezTo>
                  <a:pt x="233859" y="187821"/>
                  <a:pt x="234603" y="179338"/>
                  <a:pt x="231032" y="169217"/>
                </a:cubicBezTo>
                <a:cubicBezTo>
                  <a:pt x="228650" y="161180"/>
                  <a:pt x="223516" y="152474"/>
                  <a:pt x="215628" y="143098"/>
                </a:cubicBezTo>
                <a:cubicBezTo>
                  <a:pt x="207740" y="133722"/>
                  <a:pt x="200224" y="126206"/>
                  <a:pt x="193080" y="120550"/>
                </a:cubicBezTo>
                <a:cubicBezTo>
                  <a:pt x="191295" y="119062"/>
                  <a:pt x="191146" y="117425"/>
                  <a:pt x="192634" y="115639"/>
                </a:cubicBezTo>
                <a:cubicBezTo>
                  <a:pt x="193229" y="114746"/>
                  <a:pt x="194122" y="114300"/>
                  <a:pt x="195313" y="114300"/>
                </a:cubicBezTo>
                <a:cubicBezTo>
                  <a:pt x="196206" y="114300"/>
                  <a:pt x="196950" y="114597"/>
                  <a:pt x="197545" y="115193"/>
                </a:cubicBezTo>
                <a:cubicBezTo>
                  <a:pt x="204987" y="120848"/>
                  <a:pt x="212875" y="128662"/>
                  <a:pt x="221209" y="138633"/>
                </a:cubicBezTo>
                <a:cubicBezTo>
                  <a:pt x="229543" y="148605"/>
                  <a:pt x="235199" y="157906"/>
                  <a:pt x="238175" y="166538"/>
                </a:cubicBezTo>
                <a:cubicBezTo>
                  <a:pt x="242343" y="179338"/>
                  <a:pt x="241152" y="190202"/>
                  <a:pt x="234603" y="199132"/>
                </a:cubicBezTo>
                <a:cubicBezTo>
                  <a:pt x="227460" y="209252"/>
                  <a:pt x="214363" y="214312"/>
                  <a:pt x="195313" y="214312"/>
                </a:cubicBezTo>
                <a:close/>
                <a:moveTo>
                  <a:pt x="181025" y="228600"/>
                </a:moveTo>
                <a:lnTo>
                  <a:pt x="59582" y="228600"/>
                </a:lnTo>
                <a:cubicBezTo>
                  <a:pt x="57200" y="228600"/>
                  <a:pt x="56010" y="227409"/>
                  <a:pt x="56010" y="225028"/>
                </a:cubicBezTo>
                <a:cubicBezTo>
                  <a:pt x="56010" y="222647"/>
                  <a:pt x="57200" y="221456"/>
                  <a:pt x="59582" y="221456"/>
                </a:cubicBezTo>
                <a:lnTo>
                  <a:pt x="181025" y="221456"/>
                </a:lnTo>
                <a:cubicBezTo>
                  <a:pt x="183407" y="221456"/>
                  <a:pt x="184597" y="222647"/>
                  <a:pt x="184597" y="225028"/>
                </a:cubicBezTo>
                <a:cubicBezTo>
                  <a:pt x="184597" y="227409"/>
                  <a:pt x="183407" y="228600"/>
                  <a:pt x="181025" y="22860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pic>
        <p:nvPicPr>
          <p:cNvPr id="3" name="PA_库_PicturePlaceholder 2"/>
          <p:cNvPicPr>
            <a:picLocks noGrp="1" noChangeAspect="1"/>
          </p:cNvPicPr>
          <p:nvPr>
            <p:ph type="pic" sz="quarter" idx="16"/>
            <p:custDataLst>
              <p:tags r:id="rId10"/>
            </p:custDataLst>
          </p:nvPr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006204"/>
            <a:ext cx="12192000" cy="2808515"/>
          </a:xfrm>
          <a:custGeom>
            <a:avLst/>
            <a:gdLst>
              <a:gd name="connsiteX0" fmla="*/ 0 w 24383999"/>
              <a:gd name="connsiteY0" fmla="*/ 0 h 5617029"/>
              <a:gd name="connsiteX1" fmla="*/ 24383999 w 24383999"/>
              <a:gd name="connsiteY1" fmla="*/ 0 h 5617029"/>
              <a:gd name="connsiteX2" fmla="*/ 24383999 w 24383999"/>
              <a:gd name="connsiteY2" fmla="*/ 5617029 h 5617029"/>
              <a:gd name="connsiteX3" fmla="*/ 0 w 24383999"/>
              <a:gd name="connsiteY3" fmla="*/ 5617029 h 561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9" h="5617029">
                <a:moveTo>
                  <a:pt x="0" y="0"/>
                </a:moveTo>
                <a:lnTo>
                  <a:pt x="24383999" y="0"/>
                </a:lnTo>
                <a:lnTo>
                  <a:pt x="24383999" y="5617029"/>
                </a:lnTo>
                <a:lnTo>
                  <a:pt x="0" y="56170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</p:pic>
      <p:sp>
        <p:nvSpPr>
          <p:cNvPr id="15" name="PA_矩形 23"/>
          <p:cNvSpPr/>
          <p:nvPr>
            <p:custDataLst>
              <p:tags r:id="rId11"/>
            </p:custDataLst>
          </p:nvPr>
        </p:nvSpPr>
        <p:spPr>
          <a:xfrm flipV="1">
            <a:off x="-110987" y="-31034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80382" y="2724334"/>
            <a:ext cx="198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兴趣爱好：</a:t>
            </a:r>
          </a:p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0382" y="3297115"/>
            <a:ext cx="252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追剧，听音乐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816451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utoUpdateAnimBg="0"/>
      <p:bldP spid="12" grpId="0" autoUpdateAnimBg="0"/>
      <p:bldP spid="13" grpId="0" autoUpdateAnimBg="0"/>
      <p:bldP spid="18" grpId="0" autoUpdateAnimBg="0"/>
      <p:bldP spid="19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F9D95B-8042-42A2-8067-12E04B786B98}"/>
              </a:ext>
            </a:extLst>
          </p:cNvPr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PA_库_文本框 12">
            <a:extLst>
              <a:ext uri="{FF2B5EF4-FFF2-40B4-BE49-F238E27FC236}">
                <a16:creationId xmlns:a16="http://schemas.microsoft.com/office/drawing/2014/main" xmlns="" id="{9569609E-F9C8-463A-B844-9016A9837B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5941" y="1191641"/>
            <a:ext cx="6246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我的性格</a:t>
            </a:r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——</a:t>
            </a:r>
            <a:r>
              <a:rPr lang="zh-CN" altLang="en-US" sz="4400" i="1" dirty="0" smtClean="0">
                <a:solidFill>
                  <a:srgbClr val="00B0F0"/>
                </a:solidFill>
                <a:latin typeface="Yu Gothic UI Semilight" pitchFamily="34" charset="-128"/>
                <a:ea typeface="Yu Gothic UI Semilight" pitchFamily="34" charset="-128"/>
              </a:rPr>
              <a:t>蓝色</a:t>
            </a:r>
            <a:endParaRPr lang="zh-CN" altLang="en-US" sz="7200" i="1" dirty="0">
              <a:solidFill>
                <a:srgbClr val="00B0F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PA_库_矩形 9">
            <a:extLst>
              <a:ext uri="{FF2B5EF4-FFF2-40B4-BE49-F238E27FC236}">
                <a16:creationId xmlns:a16="http://schemas.microsoft.com/office/drawing/2014/main" xmlns="" id="{FA8A3CBF-AE63-4B96-8886-58A140F745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0441" y="2503953"/>
            <a:ext cx="5339344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700" b="1" dirty="0" smtClean="0"/>
              <a:t>红 色</a:t>
            </a:r>
            <a:r>
              <a:rPr lang="zh-CN" altLang="en-US" sz="1700" dirty="0"/>
              <a:t>：激情、攻击等，属于要实现自己愿望的行动派。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 smtClean="0"/>
              <a:t>橙 色</a:t>
            </a:r>
            <a:r>
              <a:rPr lang="zh-CN" altLang="en-US" sz="1700" dirty="0"/>
              <a:t>：活拨、欢乐。精力旺盛而散漫的性格。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 smtClean="0"/>
              <a:t>黄 色</a:t>
            </a:r>
            <a:r>
              <a:rPr lang="zh-CN" altLang="en-US" sz="1700" dirty="0"/>
              <a:t>：明朗、快活。虽然是野心家，但有勤奋的一面。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 smtClean="0"/>
              <a:t>绿 色</a:t>
            </a:r>
            <a:r>
              <a:rPr lang="zh-CN" altLang="en-US" sz="1700" dirty="0"/>
              <a:t>：优越感、自负心。具有坚实而善于忍耐的性格。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>
                <a:solidFill>
                  <a:srgbClr val="00B050"/>
                </a:solidFill>
              </a:rPr>
              <a:t>蓝色</a:t>
            </a:r>
            <a:r>
              <a:rPr lang="zh-CN" altLang="en-US" sz="1700" dirty="0">
                <a:solidFill>
                  <a:srgbClr val="00B050"/>
                </a:solidFill>
              </a:rPr>
              <a:t>：表示沉稳、安静。感情起伏不定。</a:t>
            </a:r>
            <a:r>
              <a:rPr lang="zh-CN" altLang="en-US" sz="1700" dirty="0">
                <a:solidFill>
                  <a:srgbClr val="00B050"/>
                </a:solidFill>
              </a:rPr>
              <a:t/>
            </a:r>
            <a:br>
              <a:rPr lang="zh-CN" altLang="en-US" sz="1700" dirty="0">
                <a:solidFill>
                  <a:srgbClr val="00B050"/>
                </a:solidFill>
              </a:rPr>
            </a:br>
            <a:r>
              <a:rPr lang="zh-CN" altLang="en-US" sz="1700" b="1" dirty="0"/>
              <a:t>紫色</a:t>
            </a:r>
            <a:r>
              <a:rPr lang="zh-CN" altLang="en-US" sz="1700" dirty="0"/>
              <a:t>：表示冥想、神秘、空想、善感。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/>
              <a:t>白色</a:t>
            </a:r>
            <a:r>
              <a:rPr lang="zh-CN" altLang="en-US" sz="1700" dirty="0"/>
              <a:t>：纯粹、清爽。但又有冷淡的一面。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zh-CN" altLang="en-US" sz="1700" b="1" dirty="0" smtClean="0"/>
              <a:t>黑 色</a:t>
            </a:r>
            <a:r>
              <a:rPr lang="zh-CN" altLang="en-US" sz="1700" dirty="0"/>
              <a:t>：拒绝、放弃。缺乏协调性，按照自己方式行事的类型。</a:t>
            </a:r>
            <a:endParaRPr lang="tr-TR" sz="1700" dirty="0">
              <a:solidFill>
                <a:prstClr val="black">
                  <a:lumMod val="85000"/>
                  <a:lumOff val="15000"/>
                </a:prstClr>
              </a:solidFill>
              <a:latin typeface="Raleway" panose="020B0503030101060003" pitchFamily="34" charset="-94"/>
            </a:endParaRPr>
          </a:p>
        </p:txBody>
      </p:sp>
      <p:pic>
        <p:nvPicPr>
          <p:cNvPr id="3" name="PA_库_PicturePlaceholder 2"/>
          <p:cNvPicPr>
            <a:picLocks noGrp="1" noChangeAspect="1"/>
          </p:cNvPicPr>
          <p:nvPr>
            <p:ph type="pic" sz="quarter" idx="15"/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PA_矩形 23"/>
          <p:cNvSpPr/>
          <p:nvPr>
            <p:custDataLst>
              <p:tags r:id="rId4"/>
            </p:custDataLst>
          </p:nvPr>
        </p:nvSpPr>
        <p:spPr>
          <a:xfrm flipV="1">
            <a:off x="0" y="0"/>
            <a:ext cx="6260123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012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3F82D9-5F6F-4B79-9D1E-4C4B2949CBB8}"/>
              </a:ext>
            </a:extLst>
          </p:cNvPr>
          <p:cNvSpPr txBox="1"/>
          <p:nvPr/>
        </p:nvSpPr>
        <p:spPr>
          <a:xfrm>
            <a:off x="3999364" y="1855978"/>
            <a:ext cx="41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>
                <a:solidFill>
                  <a:prstClr val="white"/>
                </a:solidFill>
                <a:latin typeface="Montserrat Extra Bold" panose="00000900000000000000" pitchFamily="50" charset="-94"/>
              </a:rPr>
              <a:t>services</a:t>
            </a:r>
            <a:endParaRPr lang="en-US" sz="3600">
              <a:solidFill>
                <a:prstClr val="white"/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A636206-732D-46FB-8D92-484B3676D8EE}"/>
              </a:ext>
            </a:extLst>
          </p:cNvPr>
          <p:cNvSpPr/>
          <p:nvPr/>
        </p:nvSpPr>
        <p:spPr>
          <a:xfrm rot="5400000">
            <a:off x="5964215" y="630216"/>
            <a:ext cx="263571" cy="12192000"/>
          </a:xfrm>
          <a:prstGeom prst="rect">
            <a:avLst/>
          </a:prstGeom>
          <a:solidFill>
            <a:srgbClr val="FC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A_库_PicturePlaceholder 2"/>
          <p:cNvPicPr>
            <a:picLocks noGrp="1" noChangeAspect="1"/>
          </p:cNvPicPr>
          <p:nvPr>
            <p:ph type="pic" sz="quarter" idx="16"/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2808515"/>
          </a:xfrm>
        </p:spPr>
      </p:pic>
      <p:sp>
        <p:nvSpPr>
          <p:cNvPr id="15" name="PA_矩形 23"/>
          <p:cNvSpPr/>
          <p:nvPr>
            <p:custDataLst>
              <p:tags r:id="rId2"/>
            </p:custDataLst>
          </p:nvPr>
        </p:nvSpPr>
        <p:spPr>
          <a:xfrm flipV="1">
            <a:off x="168288" y="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5970" y="1025228"/>
            <a:ext cx="3782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我</a:t>
            </a:r>
            <a:r>
              <a:rPr lang="zh-CN" alt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的爱好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1" y="3364283"/>
            <a:ext cx="2725270" cy="2125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87" y="3373247"/>
            <a:ext cx="2976505" cy="2116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64" y="3373248"/>
            <a:ext cx="2717933" cy="2116872"/>
          </a:xfrm>
          <a:prstGeom prst="rect">
            <a:avLst/>
          </a:prstGeom>
        </p:spPr>
      </p:pic>
      <p:sp>
        <p:nvSpPr>
          <p:cNvPr id="8" name="AutoShape 2" descr="https://img1.doubanio.com/view/photo/l/public/p250323436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6" y="3364283"/>
            <a:ext cx="2803195" cy="20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0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_库_文本框 18">
            <a:extLst>
              <a:ext uri="{FF2B5EF4-FFF2-40B4-BE49-F238E27FC236}">
                <a16:creationId xmlns:a16="http://schemas.microsoft.com/office/drawing/2014/main" xmlns="" id="{CFD7D569-3562-4B4B-9AD4-0339227938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80450" y="2261614"/>
            <a:ext cx="5561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 人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的一生应当这样度过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：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当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他回首往事的时候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，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不会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因为碌碌无为、虚度年华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而  悔恨，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 也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不会因为为人卑劣、生活庸俗而愧疚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 Bold" panose="00000900000000000000" pitchFamily="50" charset="-94"/>
              </a:rPr>
              <a:t>。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20" name="PA_库_矩形 19">
            <a:extLst>
              <a:ext uri="{FF2B5EF4-FFF2-40B4-BE49-F238E27FC236}">
                <a16:creationId xmlns:a16="http://schemas.microsoft.com/office/drawing/2014/main" xmlns="" id="{89B86FC0-FAB2-4407-BBD8-50218AA383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71681" y="4710997"/>
            <a:ext cx="1194949" cy="69885"/>
          </a:xfrm>
          <a:prstGeom prst="rect">
            <a:avLst/>
          </a:prstGeom>
          <a:solidFill>
            <a:srgbClr val="C8F5D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prstClr val="black">
                  <a:lumMod val="85000"/>
                  <a:lumOff val="15000"/>
                </a:prstClr>
              </a:solidFill>
              <a:latin typeface="Montserrat Extra Bold" panose="00000900000000000000" pitchFamily="50" charset="-94"/>
            </a:endParaRPr>
          </a:p>
        </p:txBody>
      </p:sp>
      <p:sp>
        <p:nvSpPr>
          <p:cNvPr id="32" name="PA_库_矩形 31">
            <a:extLst>
              <a:ext uri="{FF2B5EF4-FFF2-40B4-BE49-F238E27FC236}">
                <a16:creationId xmlns:a16="http://schemas.microsoft.com/office/drawing/2014/main" xmlns="" id="{A18B56C6-09EC-4566-A040-7BB1B2B4CE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48078" y="5335863"/>
            <a:ext cx="1194949" cy="69885"/>
          </a:xfrm>
          <a:prstGeom prst="rect">
            <a:avLst/>
          </a:prstGeom>
          <a:solidFill>
            <a:srgbClr val="C8F5D6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prstClr val="black">
                  <a:lumMod val="85000"/>
                  <a:lumOff val="15000"/>
                </a:prstClr>
              </a:solidFill>
              <a:latin typeface="Montserrat Extra Bold" panose="00000900000000000000" pitchFamily="50" charset="-94"/>
            </a:endParaRP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sz="quarter" idx="20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PA_矩形 23"/>
          <p:cNvSpPr/>
          <p:nvPr>
            <p:custDataLst>
              <p:tags r:id="rId4"/>
            </p:custDataLst>
          </p:nvPr>
        </p:nvSpPr>
        <p:spPr>
          <a:xfrm flipV="1">
            <a:off x="-3809" y="-1270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0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EF9F09-7206-495A-BE04-915B7AF31F6E}"/>
              </a:ext>
            </a:extLst>
          </p:cNvPr>
          <p:cNvSpPr/>
          <p:nvPr/>
        </p:nvSpPr>
        <p:spPr>
          <a:xfrm>
            <a:off x="682487" y="718931"/>
            <a:ext cx="10827027" cy="54201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A_库_PicturePlaceholder 3"/>
          <p:cNvPicPr>
            <a:picLocks noGrp="1" noChangeAspect="1"/>
          </p:cNvPicPr>
          <p:nvPr>
            <p:ph type="pic" sz="quarter" idx="15"/>
            <p:custDataLst>
              <p:tags r:id="rId1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PA_库_文本框 22">
            <a:extLst>
              <a:ext uri="{FF2B5EF4-FFF2-40B4-BE49-F238E27FC236}">
                <a16:creationId xmlns:a16="http://schemas.microsoft.com/office/drawing/2014/main" xmlns="" id="{A98AA0DC-5985-4473-9AFF-C2D48D324F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18946" y="2667253"/>
            <a:ext cx="7746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prstClr val="white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  <a:endParaRPr lang="zh-CN" altLang="en-US" sz="9600" b="1" dirty="0">
              <a:solidFill>
                <a:prstClr val="white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PA_矩形 23"/>
          <p:cNvSpPr/>
          <p:nvPr>
            <p:custDataLst>
              <p:tags r:id="rId3"/>
            </p:custDataLst>
          </p:nvPr>
        </p:nvSpPr>
        <p:spPr>
          <a:xfrm flipV="1">
            <a:off x="-3810" y="23083"/>
            <a:ext cx="6095999" cy="6858000"/>
          </a:xfrm>
          <a:prstGeom prst="rect">
            <a:avLst/>
          </a:prstGeom>
          <a:gradFill flip="none" rotWithShape="1">
            <a:gsLst>
              <a:gs pos="8400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1600" dist="38100" sx="101000" sy="1010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084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59AA0A-A926-40AB-9288-50E16911824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7200">
            <a:solidFill>
              <a:schemeClr val="tx1">
                <a:lumMod val="85000"/>
                <a:lumOff val="15000"/>
              </a:schemeClr>
            </a:solidFill>
            <a:latin typeface="Montserrat Extra Bold" panose="00000900000000000000" pitchFamily="50" charset="-9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120</Words>
  <Application>Microsoft Office PowerPoint</Application>
  <PresentationFormat>自定义</PresentationFormat>
  <Paragraphs>25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图文排版</dc:title>
  <dc:creator>第一PPT</dc:creator>
  <cp:keywords>www.1ppt.com</cp:keywords>
  <dc:description>第一PPT</dc:description>
  <cp:lastModifiedBy>Microsoft</cp:lastModifiedBy>
  <cp:revision>138</cp:revision>
  <dcterms:created xsi:type="dcterms:W3CDTF">2017-11-28T05:50:40Z</dcterms:created>
  <dcterms:modified xsi:type="dcterms:W3CDTF">2019-04-09T15:19:19Z</dcterms:modified>
</cp:coreProperties>
</file>