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  <p:sldMasterId id="2147483963" r:id="rId2"/>
  </p:sldMasterIdLst>
  <p:notesMasterIdLst>
    <p:notesMasterId r:id="rId26"/>
  </p:notesMasterIdLst>
  <p:handoutMasterIdLst>
    <p:handoutMasterId r:id="rId27"/>
  </p:handoutMasterIdLst>
  <p:sldIdLst>
    <p:sldId id="3136" r:id="rId3"/>
    <p:sldId id="3146" r:id="rId4"/>
    <p:sldId id="3142" r:id="rId5"/>
    <p:sldId id="3112" r:id="rId6"/>
    <p:sldId id="3090" r:id="rId7"/>
    <p:sldId id="3113" r:id="rId8"/>
    <p:sldId id="3101" r:id="rId9"/>
    <p:sldId id="3147" r:id="rId10"/>
    <p:sldId id="3098" r:id="rId11"/>
    <p:sldId id="3089" r:id="rId12"/>
    <p:sldId id="3099" r:id="rId13"/>
    <p:sldId id="3097" r:id="rId14"/>
    <p:sldId id="3148" r:id="rId15"/>
    <p:sldId id="3091" r:id="rId16"/>
    <p:sldId id="3092" r:id="rId17"/>
    <p:sldId id="3115" r:id="rId18"/>
    <p:sldId id="3108" r:id="rId19"/>
    <p:sldId id="3149" r:id="rId20"/>
    <p:sldId id="3094" r:id="rId21"/>
    <p:sldId id="3100" r:id="rId22"/>
    <p:sldId id="3096" r:id="rId23"/>
    <p:sldId id="3150" r:id="rId24"/>
    <p:sldId id="3151" r:id="rId25"/>
  </p:sldIdLst>
  <p:sldSz cx="12858750" cy="7232650"/>
  <p:notesSz cx="6858000" cy="9144000"/>
  <p:custDataLst>
    <p:tags r:id="rId2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638419"/>
    <a:srgbClr val="900000"/>
    <a:srgbClr val="C00000"/>
    <a:srgbClr val="106A36"/>
    <a:srgbClr val="E7141A"/>
    <a:srgbClr val="EE000A"/>
    <a:srgbClr val="F5130B"/>
    <a:srgbClr val="00B369"/>
    <a:srgbClr val="1A8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8" autoAdjust="0"/>
    <p:restoredTop sz="92986" autoAdjust="0"/>
  </p:normalViewPr>
  <p:slideViewPr>
    <p:cSldViewPr>
      <p:cViewPr varScale="1">
        <p:scale>
          <a:sx n="57" d="100"/>
          <a:sy n="57" d="100"/>
        </p:scale>
        <p:origin x="-96" y="-1536"/>
      </p:cViewPr>
      <p:guideLst>
        <p:guide orient="horz" pos="328"/>
        <p:guide orient="horz" pos="4183"/>
        <p:guide pos="4050"/>
        <p:guide pos="557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842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62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800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516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507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261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720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92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228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151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66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0277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679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492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188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447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459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663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778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136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908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4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683993" y="70536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grpSp>
        <p:nvGrpSpPr>
          <p:cNvPr id="2" name="组合 3"/>
          <p:cNvGrpSpPr/>
          <p:nvPr userDrawn="1"/>
        </p:nvGrpSpPr>
        <p:grpSpPr bwMode="auto">
          <a:xfrm flipH="1">
            <a:off x="-1" y="348756"/>
            <a:ext cx="2527264" cy="713220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2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2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808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7967"/>
            <a:ext cx="4230440" cy="1225532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7414" y="287967"/>
            <a:ext cx="7188398" cy="6172866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2938" y="1513500"/>
            <a:ext cx="4230440" cy="4947334"/>
          </a:xfrm>
        </p:spPr>
        <p:txBody>
          <a:bodyPr/>
          <a:lstStyle>
            <a:lvl1pPr marL="0" indent="0">
              <a:buNone/>
              <a:defRPr sz="1800"/>
            </a:lvl1pPr>
            <a:lvl2pPr marL="574015" indent="0">
              <a:buNone/>
              <a:defRPr sz="1500"/>
            </a:lvl2pPr>
            <a:lvl3pPr marL="1148029" indent="0">
              <a:buNone/>
              <a:defRPr sz="1300"/>
            </a:lvl3pPr>
            <a:lvl4pPr marL="1722044" indent="0">
              <a:buNone/>
              <a:defRPr sz="1100"/>
            </a:lvl4pPr>
            <a:lvl5pPr marL="2296058" indent="0">
              <a:buNone/>
              <a:defRPr sz="1100"/>
            </a:lvl5pPr>
            <a:lvl6pPr marL="2870073" indent="0">
              <a:buNone/>
              <a:defRPr sz="1100"/>
            </a:lvl6pPr>
            <a:lvl7pPr marL="3444088" indent="0">
              <a:buNone/>
              <a:defRPr sz="1100"/>
            </a:lvl7pPr>
            <a:lvl8pPr marL="4018102" indent="0">
              <a:buNone/>
              <a:defRPr sz="1100"/>
            </a:lvl8pPr>
            <a:lvl9pPr marL="459211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94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0405" y="5062855"/>
            <a:ext cx="7715250" cy="597699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20405" y="646251"/>
            <a:ext cx="7715250" cy="4339590"/>
          </a:xfrm>
        </p:spPr>
        <p:txBody>
          <a:bodyPr/>
          <a:lstStyle>
            <a:lvl1pPr marL="0" indent="0">
              <a:buNone/>
              <a:defRPr sz="4000"/>
            </a:lvl1pPr>
            <a:lvl2pPr marL="574015" indent="0">
              <a:buNone/>
              <a:defRPr sz="3500"/>
            </a:lvl2pPr>
            <a:lvl3pPr marL="1148029" indent="0">
              <a:buNone/>
              <a:defRPr sz="3000"/>
            </a:lvl3pPr>
            <a:lvl4pPr marL="1722044" indent="0">
              <a:buNone/>
              <a:defRPr sz="2500"/>
            </a:lvl4pPr>
            <a:lvl5pPr marL="2296058" indent="0">
              <a:buNone/>
              <a:defRPr sz="2500"/>
            </a:lvl5pPr>
            <a:lvl6pPr marL="2870073" indent="0">
              <a:buNone/>
              <a:defRPr sz="2500"/>
            </a:lvl6pPr>
            <a:lvl7pPr marL="3444088" indent="0">
              <a:buNone/>
              <a:defRPr sz="2500"/>
            </a:lvl7pPr>
            <a:lvl8pPr marL="4018102" indent="0">
              <a:buNone/>
              <a:defRPr sz="2500"/>
            </a:lvl8pPr>
            <a:lvl9pPr marL="4592117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20405" y="5660554"/>
            <a:ext cx="7715250" cy="848831"/>
          </a:xfrm>
        </p:spPr>
        <p:txBody>
          <a:bodyPr/>
          <a:lstStyle>
            <a:lvl1pPr marL="0" indent="0">
              <a:buNone/>
              <a:defRPr sz="1800"/>
            </a:lvl1pPr>
            <a:lvl2pPr marL="574015" indent="0">
              <a:buNone/>
              <a:defRPr sz="1500"/>
            </a:lvl2pPr>
            <a:lvl3pPr marL="1148029" indent="0">
              <a:buNone/>
              <a:defRPr sz="1300"/>
            </a:lvl3pPr>
            <a:lvl4pPr marL="1722044" indent="0">
              <a:buNone/>
              <a:defRPr sz="1100"/>
            </a:lvl4pPr>
            <a:lvl5pPr marL="2296058" indent="0">
              <a:buNone/>
              <a:defRPr sz="1100"/>
            </a:lvl5pPr>
            <a:lvl6pPr marL="2870073" indent="0">
              <a:buNone/>
              <a:defRPr sz="1100"/>
            </a:lvl6pPr>
            <a:lvl7pPr marL="3444088" indent="0">
              <a:buNone/>
              <a:defRPr sz="1100"/>
            </a:lvl7pPr>
            <a:lvl8pPr marL="4018102" indent="0">
              <a:buNone/>
              <a:defRPr sz="1100"/>
            </a:lvl8pPr>
            <a:lvl9pPr marL="459211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180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439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22594" y="289642"/>
            <a:ext cx="2893219" cy="617119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7" y="289642"/>
            <a:ext cx="8465344" cy="617119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55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our footer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904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6" y="2246810"/>
            <a:ext cx="10929938" cy="1550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4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48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2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96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70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4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18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92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1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47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5752" y="4647648"/>
            <a:ext cx="10929938" cy="1436485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15752" y="3065506"/>
            <a:ext cx="10929938" cy="1582142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401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4802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204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29605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700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440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1810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59211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17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687619"/>
            <a:ext cx="5679281" cy="4773215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36531" y="1687619"/>
            <a:ext cx="5679281" cy="4773215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6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38" y="1618976"/>
            <a:ext cx="5681514" cy="6747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15" indent="0">
              <a:buNone/>
              <a:defRPr sz="2500" b="1"/>
            </a:lvl2pPr>
            <a:lvl3pPr marL="1148029" indent="0">
              <a:buNone/>
              <a:defRPr sz="2300" b="1"/>
            </a:lvl3pPr>
            <a:lvl4pPr marL="1722044" indent="0">
              <a:buNone/>
              <a:defRPr sz="2000" b="1"/>
            </a:lvl4pPr>
            <a:lvl5pPr marL="2296058" indent="0">
              <a:buNone/>
              <a:defRPr sz="2000" b="1"/>
            </a:lvl5pPr>
            <a:lvl6pPr marL="2870073" indent="0">
              <a:buNone/>
              <a:defRPr sz="2000" b="1"/>
            </a:lvl6pPr>
            <a:lvl7pPr marL="3444088" indent="0">
              <a:buNone/>
              <a:defRPr sz="2000" b="1"/>
            </a:lvl7pPr>
            <a:lvl8pPr marL="4018102" indent="0">
              <a:buNone/>
              <a:defRPr sz="2000" b="1"/>
            </a:lvl8pPr>
            <a:lvl9pPr marL="4592117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38" y="2293688"/>
            <a:ext cx="5681514" cy="4167145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32067" y="1618976"/>
            <a:ext cx="5683746" cy="6747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15" indent="0">
              <a:buNone/>
              <a:defRPr sz="2500" b="1"/>
            </a:lvl2pPr>
            <a:lvl3pPr marL="1148029" indent="0">
              <a:buNone/>
              <a:defRPr sz="2300" b="1"/>
            </a:lvl3pPr>
            <a:lvl4pPr marL="1722044" indent="0">
              <a:buNone/>
              <a:defRPr sz="2000" b="1"/>
            </a:lvl4pPr>
            <a:lvl5pPr marL="2296058" indent="0">
              <a:buNone/>
              <a:defRPr sz="2000" b="1"/>
            </a:lvl5pPr>
            <a:lvl6pPr marL="2870073" indent="0">
              <a:buNone/>
              <a:defRPr sz="2000" b="1"/>
            </a:lvl6pPr>
            <a:lvl7pPr marL="3444088" indent="0">
              <a:buNone/>
              <a:defRPr sz="2000" b="1"/>
            </a:lvl7pPr>
            <a:lvl8pPr marL="4018102" indent="0">
              <a:buNone/>
              <a:defRPr sz="2000" b="1"/>
            </a:lvl8pPr>
            <a:lvl9pPr marL="4592117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32067" y="2293688"/>
            <a:ext cx="5683746" cy="4167145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25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5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98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</p:spPr>
        <p:txBody>
          <a:bodyPr vert="horz" lIns="114803" tIns="57401" rIns="114803" bIns="57401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38" y="1687619"/>
            <a:ext cx="11572875" cy="4773215"/>
          </a:xfrm>
          <a:prstGeom prst="rect">
            <a:avLst/>
          </a:prstGeom>
        </p:spPr>
        <p:txBody>
          <a:bodyPr vert="horz" lIns="114803" tIns="57401" rIns="114803" bIns="5740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42938" y="6703595"/>
            <a:ext cx="3000375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4213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xStyles>
    <p:titleStyle>
      <a:lvl1pPr algn="ctr" defTabSz="1148029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0511" indent="-430511" algn="l" defTabSz="1148029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2774" indent="-358759" algn="l" defTabSz="1148029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35037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09051" indent="-287007" algn="l" defTabSz="1148029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83066" indent="-287007" algn="l" defTabSz="1148029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57080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31095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05110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79124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4015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8029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2044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9605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0073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408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8102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92117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1.jpe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7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8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3189502" y="4192389"/>
            <a:ext cx="647974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000" cap="all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方正正准黑简体" panose="02000000000000000000" pitchFamily="2" charset="-122"/>
                <a:cs typeface="Arial" panose="020B0604020202020204" pitchFamily="34" charset="0"/>
              </a:rPr>
              <a:t>Han Fan literary</a:t>
            </a:r>
            <a:endParaRPr lang="zh-CN" altLang="en-US" sz="4000" cap="all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765495" y="3422948"/>
            <a:ext cx="532776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dirty="0" smtClean="0">
                <a:solidFill>
                  <a:srgbClr val="CC66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cs typeface="Arial" panose="020B0604020202020204" pitchFamily="34" charset="0"/>
              </a:rPr>
              <a:t>艺术花卉</a:t>
            </a:r>
            <a:r>
              <a:rPr lang="en-US" altLang="zh-CN" sz="4400" dirty="0" smtClean="0">
                <a:solidFill>
                  <a:srgbClr val="CC66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cs typeface="Arial" panose="020B0604020202020204" pitchFamily="34" charset="0"/>
              </a:rPr>
              <a:t>PPT</a:t>
            </a:r>
            <a:r>
              <a:rPr lang="zh-CN" altLang="en-US" sz="4400" dirty="0" smtClean="0">
                <a:solidFill>
                  <a:srgbClr val="CC66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cs typeface="Arial" panose="020B0604020202020204" pitchFamily="34" charset="0"/>
              </a:rPr>
              <a:t>模板</a:t>
            </a:r>
            <a:endParaRPr lang="zh-CN" altLang="en-US" sz="4400" dirty="0">
              <a:solidFill>
                <a:srgbClr val="CC6600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4143686" y="5078055"/>
            <a:ext cx="4571378" cy="338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00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600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适用于述职报告</a:t>
            </a:r>
            <a:r>
              <a:rPr lang="en-US" altLang="zh-CN" sz="1600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600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个人简介</a:t>
            </a:r>
            <a:r>
              <a:rPr lang="en-US" altLang="zh-CN" sz="1600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600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工作总结</a:t>
            </a:r>
            <a:r>
              <a:rPr lang="en-US" altLang="zh-CN" sz="1600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600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会议报告等</a:t>
            </a:r>
            <a:r>
              <a:rPr lang="en-US" altLang="zh-CN" sz="1600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|</a:t>
            </a:r>
            <a:endParaRPr lang="zh-CN" altLang="en-US" sz="1600" cap="all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914231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15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5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50"/>
                            </p:stCondLst>
                            <p:childTnLst>
                              <p:par>
                                <p:cTn id="3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250"/>
                            </p:stCondLst>
                            <p:childTnLst>
                              <p:par>
                                <p:cTn id="4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3" grpId="0"/>
      <p:bldP spid="13" grpId="1"/>
      <p:bldP spid="14" grpId="0"/>
      <p:bldP spid="1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 13"/>
          <p:cNvGrpSpPr/>
          <p:nvPr/>
        </p:nvGrpSpPr>
        <p:grpSpPr>
          <a:xfrm>
            <a:off x="226467" y="2392189"/>
            <a:ext cx="12639904" cy="2835162"/>
            <a:chOff x="-92647" y="1563638"/>
            <a:chExt cx="8988871" cy="2016226"/>
          </a:xfrm>
          <a:solidFill>
            <a:schemeClr val="bg1">
              <a:lumMod val="75000"/>
            </a:schemeClr>
          </a:solidFill>
        </p:grpSpPr>
        <p:sp>
          <p:nvSpPr>
            <p:cNvPr id="30" name="Yarım Çerçeve 10"/>
            <p:cNvSpPr/>
            <p:nvPr/>
          </p:nvSpPr>
          <p:spPr>
            <a:xfrm>
              <a:off x="5148064" y="1563638"/>
              <a:ext cx="2016224" cy="1944216"/>
            </a:xfrm>
            <a:custGeom>
              <a:avLst/>
              <a:gdLst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1344156 w 2016224"/>
                <a:gd name="connsiteY2" fmla="*/ 648066 h 1944216"/>
                <a:gd name="connsiteX3" fmla="*/ 648066 w 2016224"/>
                <a:gd name="connsiteY3" fmla="*/ 648066 h 1944216"/>
                <a:gd name="connsiteX4" fmla="*/ 648066 w 2016224"/>
                <a:gd name="connsiteY4" fmla="*/ 13192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1344156 w 2016224"/>
                <a:gd name="connsiteY2" fmla="*/ 648066 h 1944216"/>
                <a:gd name="connsiteX3" fmla="*/ 305943 w 2016224"/>
                <a:gd name="connsiteY3" fmla="*/ 212637 h 1944216"/>
                <a:gd name="connsiteX4" fmla="*/ 648066 w 2016224"/>
                <a:gd name="connsiteY4" fmla="*/ 13192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1344156 w 2016224"/>
                <a:gd name="connsiteY2" fmla="*/ 648066 h 1944216"/>
                <a:gd name="connsiteX3" fmla="*/ 305943 w 2016224"/>
                <a:gd name="connsiteY3" fmla="*/ 212637 h 1944216"/>
                <a:gd name="connsiteX4" fmla="*/ 324604 w 2016224"/>
                <a:gd name="connsiteY4" fmla="*/ 19288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1984858 w 2016224"/>
                <a:gd name="connsiteY2" fmla="*/ 187756 h 1944216"/>
                <a:gd name="connsiteX3" fmla="*/ 305943 w 2016224"/>
                <a:gd name="connsiteY3" fmla="*/ 212637 h 1944216"/>
                <a:gd name="connsiteX4" fmla="*/ 324604 w 2016224"/>
                <a:gd name="connsiteY4" fmla="*/ 19288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09739 w 2016224"/>
                <a:gd name="connsiteY2" fmla="*/ 212637 h 1944216"/>
                <a:gd name="connsiteX3" fmla="*/ 305943 w 2016224"/>
                <a:gd name="connsiteY3" fmla="*/ 212637 h 1944216"/>
                <a:gd name="connsiteX4" fmla="*/ 324604 w 2016224"/>
                <a:gd name="connsiteY4" fmla="*/ 19288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40841"/>
                <a:gd name="connsiteY0" fmla="*/ 0 h 1944216"/>
                <a:gd name="connsiteX1" fmla="*/ 2016224 w 2040841"/>
                <a:gd name="connsiteY1" fmla="*/ 0 h 1944216"/>
                <a:gd name="connsiteX2" fmla="*/ 2040841 w 2040841"/>
                <a:gd name="connsiteY2" fmla="*/ 200196 h 1944216"/>
                <a:gd name="connsiteX3" fmla="*/ 305943 w 2040841"/>
                <a:gd name="connsiteY3" fmla="*/ 212637 h 1944216"/>
                <a:gd name="connsiteX4" fmla="*/ 324604 w 2040841"/>
                <a:gd name="connsiteY4" fmla="*/ 1928896 h 1944216"/>
                <a:gd name="connsiteX5" fmla="*/ 0 w 2040841"/>
                <a:gd name="connsiteY5" fmla="*/ 1944216 h 1944216"/>
                <a:gd name="connsiteX6" fmla="*/ 0 w 2040841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305943 w 2016224"/>
                <a:gd name="connsiteY3" fmla="*/ 212637 h 1944216"/>
                <a:gd name="connsiteX4" fmla="*/ 324604 w 2016224"/>
                <a:gd name="connsiteY4" fmla="*/ 19288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305943 w 2016224"/>
                <a:gd name="connsiteY3" fmla="*/ 212637 h 1944216"/>
                <a:gd name="connsiteX4" fmla="*/ 281061 w 2016224"/>
                <a:gd name="connsiteY4" fmla="*/ 1941337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305943 w 2016224"/>
                <a:gd name="connsiteY3" fmla="*/ 212637 h 1944216"/>
                <a:gd name="connsiteX4" fmla="*/ 312163 w 2016224"/>
                <a:gd name="connsiteY4" fmla="*/ 192267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53778"/>
                <a:gd name="connsiteX1" fmla="*/ 2016224 w 2016224"/>
                <a:gd name="connsiteY1" fmla="*/ 0 h 1953778"/>
                <a:gd name="connsiteX2" fmla="*/ 2015959 w 2016224"/>
                <a:gd name="connsiteY2" fmla="*/ 212637 h 1953778"/>
                <a:gd name="connsiteX3" fmla="*/ 305943 w 2016224"/>
                <a:gd name="connsiteY3" fmla="*/ 212637 h 1953778"/>
                <a:gd name="connsiteX4" fmla="*/ 312163 w 2016224"/>
                <a:gd name="connsiteY4" fmla="*/ 1953778 h 1953778"/>
                <a:gd name="connsiteX5" fmla="*/ 0 w 2016224"/>
                <a:gd name="connsiteY5" fmla="*/ 1944216 h 1953778"/>
                <a:gd name="connsiteX6" fmla="*/ 0 w 2016224"/>
                <a:gd name="connsiteY6" fmla="*/ 0 h 1953778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305943 w 2016224"/>
                <a:gd name="connsiteY3" fmla="*/ 212637 h 1944216"/>
                <a:gd name="connsiteX4" fmla="*/ 305942 w 2016224"/>
                <a:gd name="connsiteY4" fmla="*/ 1935117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225078 w 2016224"/>
                <a:gd name="connsiteY3" fmla="*/ 212637 h 1944216"/>
                <a:gd name="connsiteX4" fmla="*/ 305942 w 2016224"/>
                <a:gd name="connsiteY4" fmla="*/ 1935117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225078 w 2016224"/>
                <a:gd name="connsiteY3" fmla="*/ 212637 h 1944216"/>
                <a:gd name="connsiteX4" fmla="*/ 225076 w 2016224"/>
                <a:gd name="connsiteY4" fmla="*/ 1941338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224" h="1944216">
                  <a:moveTo>
                    <a:pt x="0" y="0"/>
                  </a:moveTo>
                  <a:lnTo>
                    <a:pt x="2016224" y="0"/>
                  </a:lnTo>
                  <a:cubicBezTo>
                    <a:pt x="2016136" y="70879"/>
                    <a:pt x="2016047" y="141758"/>
                    <a:pt x="2015959" y="212637"/>
                  </a:cubicBezTo>
                  <a:lnTo>
                    <a:pt x="225078" y="212637"/>
                  </a:lnTo>
                  <a:cubicBezTo>
                    <a:pt x="227151" y="782650"/>
                    <a:pt x="223003" y="1371325"/>
                    <a:pt x="225076" y="1941338"/>
                  </a:cubicBezTo>
                  <a:lnTo>
                    <a:pt x="0" y="1944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tr-TR" sz="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Yarım Çerçeve 10"/>
            <p:cNvSpPr/>
            <p:nvPr/>
          </p:nvSpPr>
          <p:spPr>
            <a:xfrm>
              <a:off x="1619672" y="1563638"/>
              <a:ext cx="2016224" cy="1944216"/>
            </a:xfrm>
            <a:custGeom>
              <a:avLst/>
              <a:gdLst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1344156 w 2016224"/>
                <a:gd name="connsiteY2" fmla="*/ 648066 h 1944216"/>
                <a:gd name="connsiteX3" fmla="*/ 648066 w 2016224"/>
                <a:gd name="connsiteY3" fmla="*/ 648066 h 1944216"/>
                <a:gd name="connsiteX4" fmla="*/ 648066 w 2016224"/>
                <a:gd name="connsiteY4" fmla="*/ 13192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1344156 w 2016224"/>
                <a:gd name="connsiteY2" fmla="*/ 648066 h 1944216"/>
                <a:gd name="connsiteX3" fmla="*/ 305943 w 2016224"/>
                <a:gd name="connsiteY3" fmla="*/ 212637 h 1944216"/>
                <a:gd name="connsiteX4" fmla="*/ 648066 w 2016224"/>
                <a:gd name="connsiteY4" fmla="*/ 13192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1344156 w 2016224"/>
                <a:gd name="connsiteY2" fmla="*/ 648066 h 1944216"/>
                <a:gd name="connsiteX3" fmla="*/ 305943 w 2016224"/>
                <a:gd name="connsiteY3" fmla="*/ 212637 h 1944216"/>
                <a:gd name="connsiteX4" fmla="*/ 324604 w 2016224"/>
                <a:gd name="connsiteY4" fmla="*/ 19288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1984858 w 2016224"/>
                <a:gd name="connsiteY2" fmla="*/ 187756 h 1944216"/>
                <a:gd name="connsiteX3" fmla="*/ 305943 w 2016224"/>
                <a:gd name="connsiteY3" fmla="*/ 212637 h 1944216"/>
                <a:gd name="connsiteX4" fmla="*/ 324604 w 2016224"/>
                <a:gd name="connsiteY4" fmla="*/ 19288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09739 w 2016224"/>
                <a:gd name="connsiteY2" fmla="*/ 212637 h 1944216"/>
                <a:gd name="connsiteX3" fmla="*/ 305943 w 2016224"/>
                <a:gd name="connsiteY3" fmla="*/ 212637 h 1944216"/>
                <a:gd name="connsiteX4" fmla="*/ 324604 w 2016224"/>
                <a:gd name="connsiteY4" fmla="*/ 19288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40841"/>
                <a:gd name="connsiteY0" fmla="*/ 0 h 1944216"/>
                <a:gd name="connsiteX1" fmla="*/ 2016224 w 2040841"/>
                <a:gd name="connsiteY1" fmla="*/ 0 h 1944216"/>
                <a:gd name="connsiteX2" fmla="*/ 2040841 w 2040841"/>
                <a:gd name="connsiteY2" fmla="*/ 200196 h 1944216"/>
                <a:gd name="connsiteX3" fmla="*/ 305943 w 2040841"/>
                <a:gd name="connsiteY3" fmla="*/ 212637 h 1944216"/>
                <a:gd name="connsiteX4" fmla="*/ 324604 w 2040841"/>
                <a:gd name="connsiteY4" fmla="*/ 1928896 h 1944216"/>
                <a:gd name="connsiteX5" fmla="*/ 0 w 2040841"/>
                <a:gd name="connsiteY5" fmla="*/ 1944216 h 1944216"/>
                <a:gd name="connsiteX6" fmla="*/ 0 w 2040841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305943 w 2016224"/>
                <a:gd name="connsiteY3" fmla="*/ 212637 h 1944216"/>
                <a:gd name="connsiteX4" fmla="*/ 324604 w 2016224"/>
                <a:gd name="connsiteY4" fmla="*/ 19288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305943 w 2016224"/>
                <a:gd name="connsiteY3" fmla="*/ 212637 h 1944216"/>
                <a:gd name="connsiteX4" fmla="*/ 281061 w 2016224"/>
                <a:gd name="connsiteY4" fmla="*/ 1941337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305943 w 2016224"/>
                <a:gd name="connsiteY3" fmla="*/ 212637 h 1944216"/>
                <a:gd name="connsiteX4" fmla="*/ 312163 w 2016224"/>
                <a:gd name="connsiteY4" fmla="*/ 192267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53778"/>
                <a:gd name="connsiteX1" fmla="*/ 2016224 w 2016224"/>
                <a:gd name="connsiteY1" fmla="*/ 0 h 1953778"/>
                <a:gd name="connsiteX2" fmla="*/ 2015959 w 2016224"/>
                <a:gd name="connsiteY2" fmla="*/ 212637 h 1953778"/>
                <a:gd name="connsiteX3" fmla="*/ 305943 w 2016224"/>
                <a:gd name="connsiteY3" fmla="*/ 212637 h 1953778"/>
                <a:gd name="connsiteX4" fmla="*/ 312163 w 2016224"/>
                <a:gd name="connsiteY4" fmla="*/ 1953778 h 1953778"/>
                <a:gd name="connsiteX5" fmla="*/ 0 w 2016224"/>
                <a:gd name="connsiteY5" fmla="*/ 1944216 h 1953778"/>
                <a:gd name="connsiteX6" fmla="*/ 0 w 2016224"/>
                <a:gd name="connsiteY6" fmla="*/ 0 h 1953778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305943 w 2016224"/>
                <a:gd name="connsiteY3" fmla="*/ 212637 h 1944216"/>
                <a:gd name="connsiteX4" fmla="*/ 305942 w 2016224"/>
                <a:gd name="connsiteY4" fmla="*/ 1935117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225078 w 2016224"/>
                <a:gd name="connsiteY3" fmla="*/ 212637 h 1944216"/>
                <a:gd name="connsiteX4" fmla="*/ 305942 w 2016224"/>
                <a:gd name="connsiteY4" fmla="*/ 1935117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225078 w 2016224"/>
                <a:gd name="connsiteY3" fmla="*/ 212637 h 1944216"/>
                <a:gd name="connsiteX4" fmla="*/ 225076 w 2016224"/>
                <a:gd name="connsiteY4" fmla="*/ 1941338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224" h="1944216">
                  <a:moveTo>
                    <a:pt x="0" y="0"/>
                  </a:moveTo>
                  <a:lnTo>
                    <a:pt x="2016224" y="0"/>
                  </a:lnTo>
                  <a:cubicBezTo>
                    <a:pt x="2016136" y="70879"/>
                    <a:pt x="2016047" y="141758"/>
                    <a:pt x="2015959" y="212637"/>
                  </a:cubicBezTo>
                  <a:lnTo>
                    <a:pt x="225078" y="212637"/>
                  </a:lnTo>
                  <a:cubicBezTo>
                    <a:pt x="227151" y="782650"/>
                    <a:pt x="223003" y="1371325"/>
                    <a:pt x="225076" y="1941338"/>
                  </a:cubicBezTo>
                  <a:lnTo>
                    <a:pt x="0" y="1944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tr-TR" sz="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Yarım Çerçeve 10"/>
            <p:cNvSpPr/>
            <p:nvPr/>
          </p:nvSpPr>
          <p:spPr>
            <a:xfrm rot="16200000">
              <a:off x="3393677" y="1599643"/>
              <a:ext cx="2016224" cy="1944216"/>
            </a:xfrm>
            <a:custGeom>
              <a:avLst/>
              <a:gdLst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1344156 w 2016224"/>
                <a:gd name="connsiteY2" fmla="*/ 648066 h 1944216"/>
                <a:gd name="connsiteX3" fmla="*/ 648066 w 2016224"/>
                <a:gd name="connsiteY3" fmla="*/ 648066 h 1944216"/>
                <a:gd name="connsiteX4" fmla="*/ 648066 w 2016224"/>
                <a:gd name="connsiteY4" fmla="*/ 13192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1344156 w 2016224"/>
                <a:gd name="connsiteY2" fmla="*/ 648066 h 1944216"/>
                <a:gd name="connsiteX3" fmla="*/ 305943 w 2016224"/>
                <a:gd name="connsiteY3" fmla="*/ 212637 h 1944216"/>
                <a:gd name="connsiteX4" fmla="*/ 648066 w 2016224"/>
                <a:gd name="connsiteY4" fmla="*/ 13192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1344156 w 2016224"/>
                <a:gd name="connsiteY2" fmla="*/ 648066 h 1944216"/>
                <a:gd name="connsiteX3" fmla="*/ 305943 w 2016224"/>
                <a:gd name="connsiteY3" fmla="*/ 212637 h 1944216"/>
                <a:gd name="connsiteX4" fmla="*/ 324604 w 2016224"/>
                <a:gd name="connsiteY4" fmla="*/ 19288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1984858 w 2016224"/>
                <a:gd name="connsiteY2" fmla="*/ 187756 h 1944216"/>
                <a:gd name="connsiteX3" fmla="*/ 305943 w 2016224"/>
                <a:gd name="connsiteY3" fmla="*/ 212637 h 1944216"/>
                <a:gd name="connsiteX4" fmla="*/ 324604 w 2016224"/>
                <a:gd name="connsiteY4" fmla="*/ 19288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09739 w 2016224"/>
                <a:gd name="connsiteY2" fmla="*/ 212637 h 1944216"/>
                <a:gd name="connsiteX3" fmla="*/ 305943 w 2016224"/>
                <a:gd name="connsiteY3" fmla="*/ 212637 h 1944216"/>
                <a:gd name="connsiteX4" fmla="*/ 324604 w 2016224"/>
                <a:gd name="connsiteY4" fmla="*/ 19288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40841"/>
                <a:gd name="connsiteY0" fmla="*/ 0 h 1944216"/>
                <a:gd name="connsiteX1" fmla="*/ 2016224 w 2040841"/>
                <a:gd name="connsiteY1" fmla="*/ 0 h 1944216"/>
                <a:gd name="connsiteX2" fmla="*/ 2040841 w 2040841"/>
                <a:gd name="connsiteY2" fmla="*/ 200196 h 1944216"/>
                <a:gd name="connsiteX3" fmla="*/ 305943 w 2040841"/>
                <a:gd name="connsiteY3" fmla="*/ 212637 h 1944216"/>
                <a:gd name="connsiteX4" fmla="*/ 324604 w 2040841"/>
                <a:gd name="connsiteY4" fmla="*/ 1928896 h 1944216"/>
                <a:gd name="connsiteX5" fmla="*/ 0 w 2040841"/>
                <a:gd name="connsiteY5" fmla="*/ 1944216 h 1944216"/>
                <a:gd name="connsiteX6" fmla="*/ 0 w 2040841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305943 w 2016224"/>
                <a:gd name="connsiteY3" fmla="*/ 212637 h 1944216"/>
                <a:gd name="connsiteX4" fmla="*/ 324604 w 2016224"/>
                <a:gd name="connsiteY4" fmla="*/ 19288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305943 w 2016224"/>
                <a:gd name="connsiteY3" fmla="*/ 212637 h 1944216"/>
                <a:gd name="connsiteX4" fmla="*/ 281061 w 2016224"/>
                <a:gd name="connsiteY4" fmla="*/ 1941337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305943 w 2016224"/>
                <a:gd name="connsiteY3" fmla="*/ 212637 h 1944216"/>
                <a:gd name="connsiteX4" fmla="*/ 312163 w 2016224"/>
                <a:gd name="connsiteY4" fmla="*/ 192267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53778"/>
                <a:gd name="connsiteX1" fmla="*/ 2016224 w 2016224"/>
                <a:gd name="connsiteY1" fmla="*/ 0 h 1953778"/>
                <a:gd name="connsiteX2" fmla="*/ 2015959 w 2016224"/>
                <a:gd name="connsiteY2" fmla="*/ 212637 h 1953778"/>
                <a:gd name="connsiteX3" fmla="*/ 305943 w 2016224"/>
                <a:gd name="connsiteY3" fmla="*/ 212637 h 1953778"/>
                <a:gd name="connsiteX4" fmla="*/ 312163 w 2016224"/>
                <a:gd name="connsiteY4" fmla="*/ 1953778 h 1953778"/>
                <a:gd name="connsiteX5" fmla="*/ 0 w 2016224"/>
                <a:gd name="connsiteY5" fmla="*/ 1944216 h 1953778"/>
                <a:gd name="connsiteX6" fmla="*/ 0 w 2016224"/>
                <a:gd name="connsiteY6" fmla="*/ 0 h 1953778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305943 w 2016224"/>
                <a:gd name="connsiteY3" fmla="*/ 212637 h 1944216"/>
                <a:gd name="connsiteX4" fmla="*/ 305942 w 2016224"/>
                <a:gd name="connsiteY4" fmla="*/ 1935117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225078 w 2016224"/>
                <a:gd name="connsiteY3" fmla="*/ 212637 h 1944216"/>
                <a:gd name="connsiteX4" fmla="*/ 305942 w 2016224"/>
                <a:gd name="connsiteY4" fmla="*/ 1935117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225078 w 2016224"/>
                <a:gd name="connsiteY3" fmla="*/ 212637 h 1944216"/>
                <a:gd name="connsiteX4" fmla="*/ 225076 w 2016224"/>
                <a:gd name="connsiteY4" fmla="*/ 1941338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224" h="1944216">
                  <a:moveTo>
                    <a:pt x="0" y="0"/>
                  </a:moveTo>
                  <a:lnTo>
                    <a:pt x="2016224" y="0"/>
                  </a:lnTo>
                  <a:cubicBezTo>
                    <a:pt x="2016136" y="70879"/>
                    <a:pt x="2016047" y="141758"/>
                    <a:pt x="2015959" y="212637"/>
                  </a:cubicBezTo>
                  <a:lnTo>
                    <a:pt x="225078" y="212637"/>
                  </a:lnTo>
                  <a:cubicBezTo>
                    <a:pt x="227151" y="782650"/>
                    <a:pt x="223003" y="1371325"/>
                    <a:pt x="225076" y="1941338"/>
                  </a:cubicBezTo>
                  <a:lnTo>
                    <a:pt x="0" y="1944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tr-TR" sz="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Yarım Çerçeve 10"/>
            <p:cNvSpPr/>
            <p:nvPr/>
          </p:nvSpPr>
          <p:spPr>
            <a:xfrm rot="16200000">
              <a:off x="-128651" y="1599643"/>
              <a:ext cx="2016224" cy="1944216"/>
            </a:xfrm>
            <a:custGeom>
              <a:avLst/>
              <a:gdLst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1344156 w 2016224"/>
                <a:gd name="connsiteY2" fmla="*/ 648066 h 1944216"/>
                <a:gd name="connsiteX3" fmla="*/ 648066 w 2016224"/>
                <a:gd name="connsiteY3" fmla="*/ 648066 h 1944216"/>
                <a:gd name="connsiteX4" fmla="*/ 648066 w 2016224"/>
                <a:gd name="connsiteY4" fmla="*/ 13192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1344156 w 2016224"/>
                <a:gd name="connsiteY2" fmla="*/ 648066 h 1944216"/>
                <a:gd name="connsiteX3" fmla="*/ 305943 w 2016224"/>
                <a:gd name="connsiteY3" fmla="*/ 212637 h 1944216"/>
                <a:gd name="connsiteX4" fmla="*/ 648066 w 2016224"/>
                <a:gd name="connsiteY4" fmla="*/ 13192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1344156 w 2016224"/>
                <a:gd name="connsiteY2" fmla="*/ 648066 h 1944216"/>
                <a:gd name="connsiteX3" fmla="*/ 305943 w 2016224"/>
                <a:gd name="connsiteY3" fmla="*/ 212637 h 1944216"/>
                <a:gd name="connsiteX4" fmla="*/ 324604 w 2016224"/>
                <a:gd name="connsiteY4" fmla="*/ 19288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1984858 w 2016224"/>
                <a:gd name="connsiteY2" fmla="*/ 187756 h 1944216"/>
                <a:gd name="connsiteX3" fmla="*/ 305943 w 2016224"/>
                <a:gd name="connsiteY3" fmla="*/ 212637 h 1944216"/>
                <a:gd name="connsiteX4" fmla="*/ 324604 w 2016224"/>
                <a:gd name="connsiteY4" fmla="*/ 19288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09739 w 2016224"/>
                <a:gd name="connsiteY2" fmla="*/ 212637 h 1944216"/>
                <a:gd name="connsiteX3" fmla="*/ 305943 w 2016224"/>
                <a:gd name="connsiteY3" fmla="*/ 212637 h 1944216"/>
                <a:gd name="connsiteX4" fmla="*/ 324604 w 2016224"/>
                <a:gd name="connsiteY4" fmla="*/ 19288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40841"/>
                <a:gd name="connsiteY0" fmla="*/ 0 h 1944216"/>
                <a:gd name="connsiteX1" fmla="*/ 2016224 w 2040841"/>
                <a:gd name="connsiteY1" fmla="*/ 0 h 1944216"/>
                <a:gd name="connsiteX2" fmla="*/ 2040841 w 2040841"/>
                <a:gd name="connsiteY2" fmla="*/ 200196 h 1944216"/>
                <a:gd name="connsiteX3" fmla="*/ 305943 w 2040841"/>
                <a:gd name="connsiteY3" fmla="*/ 212637 h 1944216"/>
                <a:gd name="connsiteX4" fmla="*/ 324604 w 2040841"/>
                <a:gd name="connsiteY4" fmla="*/ 1928896 h 1944216"/>
                <a:gd name="connsiteX5" fmla="*/ 0 w 2040841"/>
                <a:gd name="connsiteY5" fmla="*/ 1944216 h 1944216"/>
                <a:gd name="connsiteX6" fmla="*/ 0 w 2040841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305943 w 2016224"/>
                <a:gd name="connsiteY3" fmla="*/ 212637 h 1944216"/>
                <a:gd name="connsiteX4" fmla="*/ 324604 w 2016224"/>
                <a:gd name="connsiteY4" fmla="*/ 19288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305943 w 2016224"/>
                <a:gd name="connsiteY3" fmla="*/ 212637 h 1944216"/>
                <a:gd name="connsiteX4" fmla="*/ 281061 w 2016224"/>
                <a:gd name="connsiteY4" fmla="*/ 1941337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305943 w 2016224"/>
                <a:gd name="connsiteY3" fmla="*/ 212637 h 1944216"/>
                <a:gd name="connsiteX4" fmla="*/ 312163 w 2016224"/>
                <a:gd name="connsiteY4" fmla="*/ 192267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53778"/>
                <a:gd name="connsiteX1" fmla="*/ 2016224 w 2016224"/>
                <a:gd name="connsiteY1" fmla="*/ 0 h 1953778"/>
                <a:gd name="connsiteX2" fmla="*/ 2015959 w 2016224"/>
                <a:gd name="connsiteY2" fmla="*/ 212637 h 1953778"/>
                <a:gd name="connsiteX3" fmla="*/ 305943 w 2016224"/>
                <a:gd name="connsiteY3" fmla="*/ 212637 h 1953778"/>
                <a:gd name="connsiteX4" fmla="*/ 312163 w 2016224"/>
                <a:gd name="connsiteY4" fmla="*/ 1953778 h 1953778"/>
                <a:gd name="connsiteX5" fmla="*/ 0 w 2016224"/>
                <a:gd name="connsiteY5" fmla="*/ 1944216 h 1953778"/>
                <a:gd name="connsiteX6" fmla="*/ 0 w 2016224"/>
                <a:gd name="connsiteY6" fmla="*/ 0 h 1953778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305943 w 2016224"/>
                <a:gd name="connsiteY3" fmla="*/ 212637 h 1944216"/>
                <a:gd name="connsiteX4" fmla="*/ 305942 w 2016224"/>
                <a:gd name="connsiteY4" fmla="*/ 1935117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225078 w 2016224"/>
                <a:gd name="connsiteY3" fmla="*/ 212637 h 1944216"/>
                <a:gd name="connsiteX4" fmla="*/ 305942 w 2016224"/>
                <a:gd name="connsiteY4" fmla="*/ 1935117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225078 w 2016224"/>
                <a:gd name="connsiteY3" fmla="*/ 212637 h 1944216"/>
                <a:gd name="connsiteX4" fmla="*/ 225076 w 2016224"/>
                <a:gd name="connsiteY4" fmla="*/ 1941338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224" h="1944216">
                  <a:moveTo>
                    <a:pt x="0" y="0"/>
                  </a:moveTo>
                  <a:lnTo>
                    <a:pt x="2016224" y="0"/>
                  </a:lnTo>
                  <a:cubicBezTo>
                    <a:pt x="2016136" y="70879"/>
                    <a:pt x="2016047" y="141758"/>
                    <a:pt x="2015959" y="212637"/>
                  </a:cubicBezTo>
                  <a:lnTo>
                    <a:pt x="225078" y="212637"/>
                  </a:lnTo>
                  <a:cubicBezTo>
                    <a:pt x="227151" y="782650"/>
                    <a:pt x="223003" y="1371325"/>
                    <a:pt x="225076" y="1941338"/>
                  </a:cubicBezTo>
                  <a:lnTo>
                    <a:pt x="0" y="1944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tr-TR" sz="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Yarım Çerçeve 10"/>
            <p:cNvSpPr/>
            <p:nvPr/>
          </p:nvSpPr>
          <p:spPr>
            <a:xfrm rot="16200000">
              <a:off x="6916004" y="1599644"/>
              <a:ext cx="2016224" cy="1944216"/>
            </a:xfrm>
            <a:custGeom>
              <a:avLst/>
              <a:gdLst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1344156 w 2016224"/>
                <a:gd name="connsiteY2" fmla="*/ 648066 h 1944216"/>
                <a:gd name="connsiteX3" fmla="*/ 648066 w 2016224"/>
                <a:gd name="connsiteY3" fmla="*/ 648066 h 1944216"/>
                <a:gd name="connsiteX4" fmla="*/ 648066 w 2016224"/>
                <a:gd name="connsiteY4" fmla="*/ 13192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1344156 w 2016224"/>
                <a:gd name="connsiteY2" fmla="*/ 648066 h 1944216"/>
                <a:gd name="connsiteX3" fmla="*/ 305943 w 2016224"/>
                <a:gd name="connsiteY3" fmla="*/ 212637 h 1944216"/>
                <a:gd name="connsiteX4" fmla="*/ 648066 w 2016224"/>
                <a:gd name="connsiteY4" fmla="*/ 13192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1344156 w 2016224"/>
                <a:gd name="connsiteY2" fmla="*/ 648066 h 1944216"/>
                <a:gd name="connsiteX3" fmla="*/ 305943 w 2016224"/>
                <a:gd name="connsiteY3" fmla="*/ 212637 h 1944216"/>
                <a:gd name="connsiteX4" fmla="*/ 324604 w 2016224"/>
                <a:gd name="connsiteY4" fmla="*/ 19288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1984858 w 2016224"/>
                <a:gd name="connsiteY2" fmla="*/ 187756 h 1944216"/>
                <a:gd name="connsiteX3" fmla="*/ 305943 w 2016224"/>
                <a:gd name="connsiteY3" fmla="*/ 212637 h 1944216"/>
                <a:gd name="connsiteX4" fmla="*/ 324604 w 2016224"/>
                <a:gd name="connsiteY4" fmla="*/ 19288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09739 w 2016224"/>
                <a:gd name="connsiteY2" fmla="*/ 212637 h 1944216"/>
                <a:gd name="connsiteX3" fmla="*/ 305943 w 2016224"/>
                <a:gd name="connsiteY3" fmla="*/ 212637 h 1944216"/>
                <a:gd name="connsiteX4" fmla="*/ 324604 w 2016224"/>
                <a:gd name="connsiteY4" fmla="*/ 19288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40841"/>
                <a:gd name="connsiteY0" fmla="*/ 0 h 1944216"/>
                <a:gd name="connsiteX1" fmla="*/ 2016224 w 2040841"/>
                <a:gd name="connsiteY1" fmla="*/ 0 h 1944216"/>
                <a:gd name="connsiteX2" fmla="*/ 2040841 w 2040841"/>
                <a:gd name="connsiteY2" fmla="*/ 200196 h 1944216"/>
                <a:gd name="connsiteX3" fmla="*/ 305943 w 2040841"/>
                <a:gd name="connsiteY3" fmla="*/ 212637 h 1944216"/>
                <a:gd name="connsiteX4" fmla="*/ 324604 w 2040841"/>
                <a:gd name="connsiteY4" fmla="*/ 1928896 h 1944216"/>
                <a:gd name="connsiteX5" fmla="*/ 0 w 2040841"/>
                <a:gd name="connsiteY5" fmla="*/ 1944216 h 1944216"/>
                <a:gd name="connsiteX6" fmla="*/ 0 w 2040841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305943 w 2016224"/>
                <a:gd name="connsiteY3" fmla="*/ 212637 h 1944216"/>
                <a:gd name="connsiteX4" fmla="*/ 324604 w 2016224"/>
                <a:gd name="connsiteY4" fmla="*/ 19288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305943 w 2016224"/>
                <a:gd name="connsiteY3" fmla="*/ 212637 h 1944216"/>
                <a:gd name="connsiteX4" fmla="*/ 281061 w 2016224"/>
                <a:gd name="connsiteY4" fmla="*/ 1941337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305943 w 2016224"/>
                <a:gd name="connsiteY3" fmla="*/ 212637 h 1944216"/>
                <a:gd name="connsiteX4" fmla="*/ 312163 w 2016224"/>
                <a:gd name="connsiteY4" fmla="*/ 192267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53778"/>
                <a:gd name="connsiteX1" fmla="*/ 2016224 w 2016224"/>
                <a:gd name="connsiteY1" fmla="*/ 0 h 1953778"/>
                <a:gd name="connsiteX2" fmla="*/ 2015959 w 2016224"/>
                <a:gd name="connsiteY2" fmla="*/ 212637 h 1953778"/>
                <a:gd name="connsiteX3" fmla="*/ 305943 w 2016224"/>
                <a:gd name="connsiteY3" fmla="*/ 212637 h 1953778"/>
                <a:gd name="connsiteX4" fmla="*/ 312163 w 2016224"/>
                <a:gd name="connsiteY4" fmla="*/ 1953778 h 1953778"/>
                <a:gd name="connsiteX5" fmla="*/ 0 w 2016224"/>
                <a:gd name="connsiteY5" fmla="*/ 1944216 h 1953778"/>
                <a:gd name="connsiteX6" fmla="*/ 0 w 2016224"/>
                <a:gd name="connsiteY6" fmla="*/ 0 h 1953778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305943 w 2016224"/>
                <a:gd name="connsiteY3" fmla="*/ 212637 h 1944216"/>
                <a:gd name="connsiteX4" fmla="*/ 305942 w 2016224"/>
                <a:gd name="connsiteY4" fmla="*/ 1935117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225078 w 2016224"/>
                <a:gd name="connsiteY3" fmla="*/ 212637 h 1944216"/>
                <a:gd name="connsiteX4" fmla="*/ 305942 w 2016224"/>
                <a:gd name="connsiteY4" fmla="*/ 1935117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225078 w 2016224"/>
                <a:gd name="connsiteY3" fmla="*/ 212637 h 1944216"/>
                <a:gd name="connsiteX4" fmla="*/ 225076 w 2016224"/>
                <a:gd name="connsiteY4" fmla="*/ 1941338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224" h="1944216">
                  <a:moveTo>
                    <a:pt x="0" y="0"/>
                  </a:moveTo>
                  <a:lnTo>
                    <a:pt x="2016224" y="0"/>
                  </a:lnTo>
                  <a:cubicBezTo>
                    <a:pt x="2016136" y="70879"/>
                    <a:pt x="2016047" y="141758"/>
                    <a:pt x="2015959" y="212637"/>
                  </a:cubicBezTo>
                  <a:lnTo>
                    <a:pt x="225078" y="212637"/>
                  </a:lnTo>
                  <a:cubicBezTo>
                    <a:pt x="227151" y="782650"/>
                    <a:pt x="223003" y="1371325"/>
                    <a:pt x="225076" y="1941338"/>
                  </a:cubicBezTo>
                  <a:lnTo>
                    <a:pt x="0" y="1944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tr-TR" sz="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6" name="Gözyaşı Damlası 15"/>
          <p:cNvSpPr/>
          <p:nvPr/>
        </p:nvSpPr>
        <p:spPr>
          <a:xfrm>
            <a:off x="1089701" y="2992038"/>
            <a:ext cx="791180" cy="810046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tr-TR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AutoShape 29"/>
          <p:cNvSpPr>
            <a:spLocks/>
          </p:cNvSpPr>
          <p:nvPr/>
        </p:nvSpPr>
        <p:spPr bwMode="auto">
          <a:xfrm>
            <a:off x="1320104" y="3249358"/>
            <a:ext cx="330379" cy="29540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598" y="2167"/>
                </a:moveTo>
                <a:cubicBezTo>
                  <a:pt x="3598" y="2549"/>
                  <a:pt x="3517" y="2902"/>
                  <a:pt x="3358" y="3213"/>
                </a:cubicBezTo>
                <a:cubicBezTo>
                  <a:pt x="3197" y="3525"/>
                  <a:pt x="2981" y="3792"/>
                  <a:pt x="2707" y="4006"/>
                </a:cubicBezTo>
                <a:lnTo>
                  <a:pt x="2707" y="21050"/>
                </a:lnTo>
                <a:cubicBezTo>
                  <a:pt x="2707" y="21203"/>
                  <a:pt x="2663" y="21329"/>
                  <a:pt x="2580" y="21438"/>
                </a:cubicBezTo>
                <a:cubicBezTo>
                  <a:pt x="2492" y="21547"/>
                  <a:pt x="2386" y="21599"/>
                  <a:pt x="2262" y="21599"/>
                </a:cubicBezTo>
                <a:lnTo>
                  <a:pt x="1348" y="21599"/>
                </a:lnTo>
                <a:cubicBezTo>
                  <a:pt x="1221" y="21599"/>
                  <a:pt x="1118" y="21544"/>
                  <a:pt x="1038" y="21438"/>
                </a:cubicBezTo>
                <a:cubicBezTo>
                  <a:pt x="954" y="21329"/>
                  <a:pt x="913" y="21203"/>
                  <a:pt x="913" y="21050"/>
                </a:cubicBezTo>
                <a:lnTo>
                  <a:pt x="913" y="4006"/>
                </a:lnTo>
                <a:cubicBezTo>
                  <a:pt x="641" y="3792"/>
                  <a:pt x="421" y="3525"/>
                  <a:pt x="252" y="3213"/>
                </a:cubicBezTo>
                <a:cubicBezTo>
                  <a:pt x="83" y="2902"/>
                  <a:pt x="0" y="2549"/>
                  <a:pt x="0" y="2167"/>
                </a:cubicBezTo>
                <a:cubicBezTo>
                  <a:pt x="0" y="1574"/>
                  <a:pt x="176" y="1069"/>
                  <a:pt x="528" y="640"/>
                </a:cubicBezTo>
                <a:cubicBezTo>
                  <a:pt x="878" y="211"/>
                  <a:pt x="1304" y="0"/>
                  <a:pt x="1804" y="0"/>
                </a:cubicBezTo>
                <a:cubicBezTo>
                  <a:pt x="2296" y="0"/>
                  <a:pt x="2719" y="211"/>
                  <a:pt x="3069" y="640"/>
                </a:cubicBezTo>
                <a:cubicBezTo>
                  <a:pt x="3422" y="1069"/>
                  <a:pt x="3598" y="1571"/>
                  <a:pt x="3598" y="2167"/>
                </a:cubicBezTo>
                <a:moveTo>
                  <a:pt x="20838" y="2476"/>
                </a:moveTo>
                <a:cubicBezTo>
                  <a:pt x="21063" y="2323"/>
                  <a:pt x="21247" y="2297"/>
                  <a:pt x="21389" y="2391"/>
                </a:cubicBezTo>
                <a:cubicBezTo>
                  <a:pt x="21529" y="2485"/>
                  <a:pt x="21599" y="2684"/>
                  <a:pt x="21599" y="2996"/>
                </a:cubicBezTo>
                <a:lnTo>
                  <a:pt x="21599" y="13515"/>
                </a:lnTo>
                <a:cubicBezTo>
                  <a:pt x="21599" y="13803"/>
                  <a:pt x="21526" y="14106"/>
                  <a:pt x="21382" y="14420"/>
                </a:cubicBezTo>
                <a:cubicBezTo>
                  <a:pt x="21237" y="14737"/>
                  <a:pt x="21056" y="14966"/>
                  <a:pt x="20838" y="15119"/>
                </a:cubicBezTo>
                <a:cubicBezTo>
                  <a:pt x="19954" y="15757"/>
                  <a:pt x="19146" y="16165"/>
                  <a:pt x="18412" y="16350"/>
                </a:cubicBezTo>
                <a:cubicBezTo>
                  <a:pt x="17678" y="16529"/>
                  <a:pt x="17036" y="16606"/>
                  <a:pt x="16490" y="16567"/>
                </a:cubicBezTo>
                <a:cubicBezTo>
                  <a:pt x="15849" y="16526"/>
                  <a:pt x="15281" y="16371"/>
                  <a:pt x="14791" y="16103"/>
                </a:cubicBezTo>
                <a:cubicBezTo>
                  <a:pt x="14392" y="15851"/>
                  <a:pt x="14003" y="15607"/>
                  <a:pt x="13623" y="15378"/>
                </a:cubicBezTo>
                <a:cubicBezTo>
                  <a:pt x="13244" y="15146"/>
                  <a:pt x="12857" y="14946"/>
                  <a:pt x="12458" y="14773"/>
                </a:cubicBezTo>
                <a:cubicBezTo>
                  <a:pt x="12059" y="14599"/>
                  <a:pt x="11640" y="14461"/>
                  <a:pt x="11197" y="14358"/>
                </a:cubicBezTo>
                <a:cubicBezTo>
                  <a:pt x="10757" y="14256"/>
                  <a:pt x="10269" y="14203"/>
                  <a:pt x="9738" y="14203"/>
                </a:cubicBezTo>
                <a:cubicBezTo>
                  <a:pt x="9310" y="14220"/>
                  <a:pt x="8825" y="14306"/>
                  <a:pt x="8286" y="14455"/>
                </a:cubicBezTo>
                <a:cubicBezTo>
                  <a:pt x="7824" y="14588"/>
                  <a:pt x="7266" y="14799"/>
                  <a:pt x="6605" y="15090"/>
                </a:cubicBezTo>
                <a:cubicBezTo>
                  <a:pt x="5944" y="15381"/>
                  <a:pt x="5207" y="15792"/>
                  <a:pt x="4394" y="16327"/>
                </a:cubicBezTo>
                <a:cubicBezTo>
                  <a:pt x="4169" y="16476"/>
                  <a:pt x="3978" y="16494"/>
                  <a:pt x="3826" y="16382"/>
                </a:cubicBezTo>
                <a:cubicBezTo>
                  <a:pt x="3674" y="16268"/>
                  <a:pt x="3598" y="16059"/>
                  <a:pt x="3598" y="15751"/>
                </a:cubicBezTo>
                <a:lnTo>
                  <a:pt x="3598" y="5273"/>
                </a:lnTo>
                <a:cubicBezTo>
                  <a:pt x="3598" y="4964"/>
                  <a:pt x="3674" y="4653"/>
                  <a:pt x="3826" y="4347"/>
                </a:cubicBezTo>
                <a:cubicBezTo>
                  <a:pt x="3978" y="4036"/>
                  <a:pt x="4169" y="3807"/>
                  <a:pt x="4394" y="3654"/>
                </a:cubicBezTo>
                <a:cubicBezTo>
                  <a:pt x="5207" y="3143"/>
                  <a:pt x="5941" y="2737"/>
                  <a:pt x="6597" y="2447"/>
                </a:cubicBezTo>
                <a:cubicBezTo>
                  <a:pt x="7253" y="2156"/>
                  <a:pt x="7816" y="1944"/>
                  <a:pt x="8286" y="1812"/>
                </a:cubicBezTo>
                <a:cubicBezTo>
                  <a:pt x="8832" y="1665"/>
                  <a:pt x="9317" y="1580"/>
                  <a:pt x="9738" y="1559"/>
                </a:cubicBezTo>
                <a:cubicBezTo>
                  <a:pt x="10269" y="1559"/>
                  <a:pt x="10757" y="1612"/>
                  <a:pt x="11197" y="1715"/>
                </a:cubicBezTo>
                <a:cubicBezTo>
                  <a:pt x="11640" y="1818"/>
                  <a:pt x="12059" y="1956"/>
                  <a:pt x="12458" y="2135"/>
                </a:cubicBezTo>
                <a:cubicBezTo>
                  <a:pt x="12857" y="2306"/>
                  <a:pt x="13242" y="2508"/>
                  <a:pt x="13619" y="2737"/>
                </a:cubicBezTo>
                <a:cubicBezTo>
                  <a:pt x="13993" y="2967"/>
                  <a:pt x="14385" y="3207"/>
                  <a:pt x="14791" y="3463"/>
                </a:cubicBezTo>
                <a:cubicBezTo>
                  <a:pt x="15281" y="3736"/>
                  <a:pt x="15849" y="3889"/>
                  <a:pt x="16490" y="3924"/>
                </a:cubicBezTo>
                <a:cubicBezTo>
                  <a:pt x="17036" y="3965"/>
                  <a:pt x="17678" y="3889"/>
                  <a:pt x="18412" y="3707"/>
                </a:cubicBezTo>
                <a:cubicBezTo>
                  <a:pt x="19146" y="3522"/>
                  <a:pt x="19957" y="3113"/>
                  <a:pt x="20838" y="24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142836" tIns="142836" rIns="142836" bIns="142836" anchor="ctr"/>
          <a:lstStyle/>
          <a:p>
            <a:pPr algn="just" defTabSz="128554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sz="9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Gözyaşı Damlası 36"/>
          <p:cNvSpPr/>
          <p:nvPr/>
        </p:nvSpPr>
        <p:spPr>
          <a:xfrm>
            <a:off x="3656272" y="2943545"/>
            <a:ext cx="791180" cy="810046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tr-TR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Gözyaşı Damlası 40"/>
          <p:cNvSpPr/>
          <p:nvPr/>
        </p:nvSpPr>
        <p:spPr>
          <a:xfrm>
            <a:off x="6183400" y="2923375"/>
            <a:ext cx="791180" cy="810046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tr-TR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Gözyaşı Damlası 42"/>
          <p:cNvSpPr/>
          <p:nvPr/>
        </p:nvSpPr>
        <p:spPr>
          <a:xfrm>
            <a:off x="8823697" y="2943545"/>
            <a:ext cx="791180" cy="810046"/>
          </a:xfrm>
          <a:prstGeom prst="teardrop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tr-TR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Gözyaşı Damlası 44"/>
          <p:cNvSpPr/>
          <p:nvPr/>
        </p:nvSpPr>
        <p:spPr>
          <a:xfrm>
            <a:off x="11223958" y="2943545"/>
            <a:ext cx="791180" cy="810046"/>
          </a:xfrm>
          <a:prstGeom prst="teardrop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tr-TR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AutoShape 115"/>
          <p:cNvSpPr>
            <a:spLocks/>
          </p:cNvSpPr>
          <p:nvPr/>
        </p:nvSpPr>
        <p:spPr bwMode="auto">
          <a:xfrm>
            <a:off x="3915621" y="3196685"/>
            <a:ext cx="303767" cy="30376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57" y="18801"/>
                </a:moveTo>
                <a:cubicBezTo>
                  <a:pt x="21518" y="18965"/>
                  <a:pt x="21599" y="19177"/>
                  <a:pt x="21599" y="19436"/>
                </a:cubicBezTo>
                <a:cubicBezTo>
                  <a:pt x="21599" y="19580"/>
                  <a:pt x="21518" y="19775"/>
                  <a:pt x="21357" y="20018"/>
                </a:cubicBezTo>
                <a:cubicBezTo>
                  <a:pt x="21193" y="20261"/>
                  <a:pt x="20989" y="20504"/>
                  <a:pt x="20746" y="20741"/>
                </a:cubicBezTo>
                <a:cubicBezTo>
                  <a:pt x="20503" y="20978"/>
                  <a:pt x="20260" y="21184"/>
                  <a:pt x="20023" y="21348"/>
                </a:cubicBezTo>
                <a:cubicBezTo>
                  <a:pt x="19783" y="21518"/>
                  <a:pt x="19593" y="21599"/>
                  <a:pt x="19447" y="21599"/>
                </a:cubicBezTo>
                <a:cubicBezTo>
                  <a:pt x="19189" y="21599"/>
                  <a:pt x="18975" y="21515"/>
                  <a:pt x="18811" y="21343"/>
                </a:cubicBezTo>
                <a:lnTo>
                  <a:pt x="13957" y="16502"/>
                </a:lnTo>
                <a:cubicBezTo>
                  <a:pt x="13217" y="16980"/>
                  <a:pt x="12428" y="17350"/>
                  <a:pt x="11589" y="17604"/>
                </a:cubicBezTo>
                <a:cubicBezTo>
                  <a:pt x="10750" y="17864"/>
                  <a:pt x="9891" y="17991"/>
                  <a:pt x="9007" y="17991"/>
                </a:cubicBezTo>
                <a:cubicBezTo>
                  <a:pt x="7769" y="17991"/>
                  <a:pt x="6608" y="17759"/>
                  <a:pt x="5517" y="17290"/>
                </a:cubicBezTo>
                <a:cubicBezTo>
                  <a:pt x="4427" y="16822"/>
                  <a:pt x="3469" y="16175"/>
                  <a:pt x="2644" y="15353"/>
                </a:cubicBezTo>
                <a:cubicBezTo>
                  <a:pt x="1816" y="14534"/>
                  <a:pt x="1172" y="13580"/>
                  <a:pt x="700" y="12487"/>
                </a:cubicBezTo>
                <a:cubicBezTo>
                  <a:pt x="231" y="11400"/>
                  <a:pt x="0" y="10236"/>
                  <a:pt x="0" y="8999"/>
                </a:cubicBezTo>
                <a:cubicBezTo>
                  <a:pt x="0" y="7768"/>
                  <a:pt x="231" y="6602"/>
                  <a:pt x="700" y="5515"/>
                </a:cubicBezTo>
                <a:cubicBezTo>
                  <a:pt x="1169" y="4422"/>
                  <a:pt x="1816" y="3467"/>
                  <a:pt x="2644" y="2645"/>
                </a:cubicBezTo>
                <a:cubicBezTo>
                  <a:pt x="3469" y="1827"/>
                  <a:pt x="4424" y="1180"/>
                  <a:pt x="5512" y="708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4" y="0"/>
                  <a:pt x="11403" y="237"/>
                  <a:pt x="12488" y="708"/>
                </a:cubicBezTo>
                <a:cubicBezTo>
                  <a:pt x="13573" y="1180"/>
                  <a:pt x="14530" y="1827"/>
                  <a:pt x="15358" y="2645"/>
                </a:cubicBezTo>
                <a:cubicBezTo>
                  <a:pt x="16183" y="3467"/>
                  <a:pt x="16830" y="4422"/>
                  <a:pt x="17299" y="5515"/>
                </a:cubicBezTo>
                <a:cubicBezTo>
                  <a:pt x="17768" y="6602"/>
                  <a:pt x="18003" y="7768"/>
                  <a:pt x="18003" y="8999"/>
                </a:cubicBezTo>
                <a:cubicBezTo>
                  <a:pt x="18003" y="9886"/>
                  <a:pt x="17873" y="10747"/>
                  <a:pt x="17616" y="11589"/>
                </a:cubicBezTo>
                <a:cubicBezTo>
                  <a:pt x="17359" y="12433"/>
                  <a:pt x="16991" y="13218"/>
                  <a:pt x="16514" y="13947"/>
                </a:cubicBezTo>
                <a:lnTo>
                  <a:pt x="21357" y="18801"/>
                </a:lnTo>
                <a:close/>
                <a:moveTo>
                  <a:pt x="3596" y="8999"/>
                </a:moveTo>
                <a:cubicBezTo>
                  <a:pt x="3596" y="9759"/>
                  <a:pt x="3740" y="10465"/>
                  <a:pt x="4028" y="11117"/>
                </a:cubicBezTo>
                <a:cubicBezTo>
                  <a:pt x="4317" y="11770"/>
                  <a:pt x="4707" y="12337"/>
                  <a:pt x="5193" y="12820"/>
                </a:cubicBezTo>
                <a:cubicBezTo>
                  <a:pt x="5679" y="13300"/>
                  <a:pt x="6252" y="13684"/>
                  <a:pt x="6908" y="13969"/>
                </a:cubicBezTo>
                <a:cubicBezTo>
                  <a:pt x="7566" y="14252"/>
                  <a:pt x="8264" y="14393"/>
                  <a:pt x="9004" y="14393"/>
                </a:cubicBezTo>
                <a:cubicBezTo>
                  <a:pt x="9744" y="14393"/>
                  <a:pt x="10439" y="14252"/>
                  <a:pt x="11092" y="13969"/>
                </a:cubicBezTo>
                <a:cubicBezTo>
                  <a:pt x="11745" y="13684"/>
                  <a:pt x="12318" y="13300"/>
                  <a:pt x="12801" y="12820"/>
                </a:cubicBezTo>
                <a:cubicBezTo>
                  <a:pt x="13290" y="12337"/>
                  <a:pt x="13677" y="11770"/>
                  <a:pt x="13965" y="11117"/>
                </a:cubicBezTo>
                <a:cubicBezTo>
                  <a:pt x="14254" y="10465"/>
                  <a:pt x="14398" y="9759"/>
                  <a:pt x="14398" y="8999"/>
                </a:cubicBezTo>
                <a:cubicBezTo>
                  <a:pt x="14398" y="8259"/>
                  <a:pt x="14254" y="7565"/>
                  <a:pt x="13965" y="6912"/>
                </a:cubicBezTo>
                <a:cubicBezTo>
                  <a:pt x="13674" y="6257"/>
                  <a:pt x="13290" y="5684"/>
                  <a:pt x="12801" y="5192"/>
                </a:cubicBezTo>
                <a:cubicBezTo>
                  <a:pt x="12315" y="4704"/>
                  <a:pt x="11745" y="4317"/>
                  <a:pt x="11092" y="4032"/>
                </a:cubicBezTo>
                <a:cubicBezTo>
                  <a:pt x="10439" y="3749"/>
                  <a:pt x="9741" y="3605"/>
                  <a:pt x="9004" y="3605"/>
                </a:cubicBezTo>
                <a:cubicBezTo>
                  <a:pt x="8267" y="3605"/>
                  <a:pt x="7566" y="3749"/>
                  <a:pt x="6908" y="4032"/>
                </a:cubicBezTo>
                <a:cubicBezTo>
                  <a:pt x="6252" y="4317"/>
                  <a:pt x="5676" y="4704"/>
                  <a:pt x="5193" y="5192"/>
                </a:cubicBezTo>
                <a:cubicBezTo>
                  <a:pt x="4707" y="5684"/>
                  <a:pt x="4317" y="6257"/>
                  <a:pt x="4028" y="6912"/>
                </a:cubicBezTo>
                <a:cubicBezTo>
                  <a:pt x="3740" y="7565"/>
                  <a:pt x="3596" y="8256"/>
                  <a:pt x="3596" y="8999"/>
                </a:cubicBezTo>
                <a:moveTo>
                  <a:pt x="9007" y="5591"/>
                </a:moveTo>
                <a:cubicBezTo>
                  <a:pt x="9185" y="5591"/>
                  <a:pt x="9343" y="5656"/>
                  <a:pt x="9473" y="5785"/>
                </a:cubicBezTo>
                <a:cubicBezTo>
                  <a:pt x="9603" y="5918"/>
                  <a:pt x="9668" y="6082"/>
                  <a:pt x="9668" y="6279"/>
                </a:cubicBezTo>
                <a:cubicBezTo>
                  <a:pt x="9668" y="6460"/>
                  <a:pt x="9603" y="6616"/>
                  <a:pt x="9473" y="6745"/>
                </a:cubicBezTo>
                <a:cubicBezTo>
                  <a:pt x="9343" y="6878"/>
                  <a:pt x="9185" y="6943"/>
                  <a:pt x="9007" y="6943"/>
                </a:cubicBezTo>
                <a:cubicBezTo>
                  <a:pt x="8439" y="6943"/>
                  <a:pt x="7953" y="7144"/>
                  <a:pt x="7552" y="7536"/>
                </a:cubicBezTo>
                <a:cubicBezTo>
                  <a:pt x="7151" y="7934"/>
                  <a:pt x="6950" y="8423"/>
                  <a:pt x="6950" y="8996"/>
                </a:cubicBezTo>
                <a:cubicBezTo>
                  <a:pt x="6950" y="9180"/>
                  <a:pt x="6885" y="9332"/>
                  <a:pt x="6755" y="9465"/>
                </a:cubicBezTo>
                <a:cubicBezTo>
                  <a:pt x="6622" y="9595"/>
                  <a:pt x="6467" y="9657"/>
                  <a:pt x="6289" y="9657"/>
                </a:cubicBezTo>
                <a:cubicBezTo>
                  <a:pt x="6080" y="9657"/>
                  <a:pt x="5913" y="9595"/>
                  <a:pt x="5786" y="9465"/>
                </a:cubicBezTo>
                <a:cubicBezTo>
                  <a:pt x="5659" y="9332"/>
                  <a:pt x="5599" y="9180"/>
                  <a:pt x="5599" y="8996"/>
                </a:cubicBezTo>
                <a:cubicBezTo>
                  <a:pt x="5599" y="8539"/>
                  <a:pt x="5684" y="8104"/>
                  <a:pt x="5862" y="7686"/>
                </a:cubicBezTo>
                <a:cubicBezTo>
                  <a:pt x="6037" y="7271"/>
                  <a:pt x="6280" y="6907"/>
                  <a:pt x="6597" y="6590"/>
                </a:cubicBezTo>
                <a:cubicBezTo>
                  <a:pt x="6905" y="6277"/>
                  <a:pt x="7264" y="6028"/>
                  <a:pt x="7676" y="5856"/>
                </a:cubicBezTo>
                <a:cubicBezTo>
                  <a:pt x="8086" y="5681"/>
                  <a:pt x="8529" y="5591"/>
                  <a:pt x="9007" y="55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142836" tIns="142836" rIns="142836" bIns="142836" anchor="ctr"/>
          <a:lstStyle/>
          <a:p>
            <a:pPr algn="just" defTabSz="128554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sz="9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Freeform 78"/>
          <p:cNvSpPr>
            <a:spLocks noEditPoints="1"/>
          </p:cNvSpPr>
          <p:nvPr/>
        </p:nvSpPr>
        <p:spPr bwMode="auto">
          <a:xfrm>
            <a:off x="6410440" y="3164144"/>
            <a:ext cx="337100" cy="328509"/>
          </a:xfrm>
          <a:custGeom>
            <a:avLst/>
            <a:gdLst>
              <a:gd name="T0" fmla="*/ 172 w 241"/>
              <a:gd name="T1" fmla="*/ 0 h 234"/>
              <a:gd name="T2" fmla="*/ 102 w 241"/>
              <a:gd name="T3" fmla="*/ 50 h 234"/>
              <a:gd name="T4" fmla="*/ 102 w 241"/>
              <a:gd name="T5" fmla="*/ 50 h 234"/>
              <a:gd name="T6" fmla="*/ 26 w 241"/>
              <a:gd name="T7" fmla="*/ 126 h 234"/>
              <a:gd name="T8" fmla="*/ 2 w 241"/>
              <a:gd name="T9" fmla="*/ 201 h 234"/>
              <a:gd name="T10" fmla="*/ 26 w 241"/>
              <a:gd name="T11" fmla="*/ 234 h 234"/>
              <a:gd name="T12" fmla="*/ 96 w 241"/>
              <a:gd name="T13" fmla="*/ 216 h 234"/>
              <a:gd name="T14" fmla="*/ 220 w 241"/>
              <a:gd name="T15" fmla="*/ 97 h 234"/>
              <a:gd name="T16" fmla="*/ 117 w 241"/>
              <a:gd name="T17" fmla="*/ 174 h 234"/>
              <a:gd name="T18" fmla="*/ 181 w 241"/>
              <a:gd name="T19" fmla="*/ 86 h 234"/>
              <a:gd name="T20" fmla="*/ 174 w 241"/>
              <a:gd name="T21" fmla="*/ 123 h 234"/>
              <a:gd name="T22" fmla="*/ 117 w 241"/>
              <a:gd name="T23" fmla="*/ 180 h 234"/>
              <a:gd name="T24" fmla="*/ 108 w 241"/>
              <a:gd name="T25" fmla="*/ 148 h 234"/>
              <a:gd name="T26" fmla="*/ 84 w 241"/>
              <a:gd name="T27" fmla="*/ 125 h 234"/>
              <a:gd name="T28" fmla="*/ 169 w 241"/>
              <a:gd name="T29" fmla="*/ 66 h 234"/>
              <a:gd name="T30" fmla="*/ 108 w 241"/>
              <a:gd name="T31" fmla="*/ 148 h 234"/>
              <a:gd name="T32" fmla="*/ 56 w 241"/>
              <a:gd name="T33" fmla="*/ 117 h 234"/>
              <a:gd name="T34" fmla="*/ 146 w 241"/>
              <a:gd name="T35" fmla="*/ 53 h 234"/>
              <a:gd name="T36" fmla="*/ 31 w 241"/>
              <a:gd name="T37" fmla="*/ 219 h 234"/>
              <a:gd name="T38" fmla="*/ 15 w 241"/>
              <a:gd name="T39" fmla="*/ 209 h 234"/>
              <a:gd name="T40" fmla="*/ 23 w 241"/>
              <a:gd name="T41" fmla="*/ 177 h 234"/>
              <a:gd name="T42" fmla="*/ 58 w 241"/>
              <a:gd name="T43" fmla="*/ 211 h 234"/>
              <a:gd name="T44" fmla="*/ 65 w 241"/>
              <a:gd name="T45" fmla="*/ 210 h 234"/>
              <a:gd name="T46" fmla="*/ 26 w 241"/>
              <a:gd name="T47" fmla="*/ 169 h 234"/>
              <a:gd name="T48" fmla="*/ 36 w 241"/>
              <a:gd name="T49" fmla="*/ 138 h 234"/>
              <a:gd name="T50" fmla="*/ 95 w 241"/>
              <a:gd name="T51" fmla="*/ 201 h 234"/>
              <a:gd name="T52" fmla="*/ 65 w 241"/>
              <a:gd name="T53" fmla="*/ 210 h 234"/>
              <a:gd name="T54" fmla="*/ 198 w 241"/>
              <a:gd name="T55" fmla="*/ 99 h 234"/>
              <a:gd name="T56" fmla="*/ 179 w 241"/>
              <a:gd name="T57" fmla="*/ 55 h 234"/>
              <a:gd name="T58" fmla="*/ 148 w 241"/>
              <a:gd name="T59" fmla="*/ 24 h 234"/>
              <a:gd name="T60" fmla="*/ 205 w 241"/>
              <a:gd name="T61" fmla="*/ 30 h 234"/>
              <a:gd name="T62" fmla="*/ 210 w 241"/>
              <a:gd name="T63" fmla="*/ 86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1" h="234">
                <a:moveTo>
                  <a:pt x="215" y="19"/>
                </a:moveTo>
                <a:cubicBezTo>
                  <a:pt x="203" y="7"/>
                  <a:pt x="187" y="0"/>
                  <a:pt x="172" y="0"/>
                </a:cubicBezTo>
                <a:cubicBezTo>
                  <a:pt x="159" y="0"/>
                  <a:pt x="146" y="5"/>
                  <a:pt x="138" y="14"/>
                </a:cubicBezTo>
                <a:cubicBezTo>
                  <a:pt x="102" y="50"/>
                  <a:pt x="102" y="50"/>
                  <a:pt x="102" y="50"/>
                </a:cubicBezTo>
                <a:cubicBezTo>
                  <a:pt x="102" y="50"/>
                  <a:pt x="102" y="50"/>
                  <a:pt x="102" y="50"/>
                </a:cubicBezTo>
                <a:cubicBezTo>
                  <a:pt x="102" y="50"/>
                  <a:pt x="102" y="50"/>
                  <a:pt x="102" y="50"/>
                </a:cubicBezTo>
                <a:cubicBezTo>
                  <a:pt x="102" y="50"/>
                  <a:pt x="102" y="50"/>
                  <a:pt x="102" y="50"/>
                </a:cubicBezTo>
                <a:cubicBezTo>
                  <a:pt x="26" y="126"/>
                  <a:pt x="26" y="126"/>
                  <a:pt x="26" y="126"/>
                </a:cubicBezTo>
                <a:cubicBezTo>
                  <a:pt x="23" y="130"/>
                  <a:pt x="20" y="134"/>
                  <a:pt x="19" y="139"/>
                </a:cubicBezTo>
                <a:cubicBezTo>
                  <a:pt x="2" y="201"/>
                  <a:pt x="2" y="201"/>
                  <a:pt x="2" y="201"/>
                </a:cubicBezTo>
                <a:cubicBezTo>
                  <a:pt x="2" y="201"/>
                  <a:pt x="0" y="206"/>
                  <a:pt x="0" y="209"/>
                </a:cubicBezTo>
                <a:cubicBezTo>
                  <a:pt x="0" y="223"/>
                  <a:pt x="12" y="234"/>
                  <a:pt x="26" y="234"/>
                </a:cubicBezTo>
                <a:cubicBezTo>
                  <a:pt x="29" y="234"/>
                  <a:pt x="34" y="233"/>
                  <a:pt x="34" y="233"/>
                </a:cubicBezTo>
                <a:cubicBezTo>
                  <a:pt x="96" y="216"/>
                  <a:pt x="96" y="216"/>
                  <a:pt x="96" y="216"/>
                </a:cubicBezTo>
                <a:cubicBezTo>
                  <a:pt x="101" y="215"/>
                  <a:pt x="105" y="213"/>
                  <a:pt x="109" y="209"/>
                </a:cubicBezTo>
                <a:cubicBezTo>
                  <a:pt x="220" y="97"/>
                  <a:pt x="220" y="97"/>
                  <a:pt x="220" y="97"/>
                </a:cubicBezTo>
                <a:cubicBezTo>
                  <a:pt x="241" y="76"/>
                  <a:pt x="238" y="42"/>
                  <a:pt x="215" y="19"/>
                </a:cubicBezTo>
                <a:close/>
                <a:moveTo>
                  <a:pt x="117" y="174"/>
                </a:moveTo>
                <a:cubicBezTo>
                  <a:pt x="117" y="168"/>
                  <a:pt x="115" y="161"/>
                  <a:pt x="112" y="155"/>
                </a:cubicBezTo>
                <a:cubicBezTo>
                  <a:pt x="181" y="86"/>
                  <a:pt x="181" y="86"/>
                  <a:pt x="181" y="86"/>
                </a:cubicBezTo>
                <a:cubicBezTo>
                  <a:pt x="185" y="99"/>
                  <a:pt x="183" y="113"/>
                  <a:pt x="174" y="123"/>
                </a:cubicBezTo>
                <a:cubicBezTo>
                  <a:pt x="174" y="123"/>
                  <a:pt x="174" y="123"/>
                  <a:pt x="174" y="123"/>
                </a:cubicBezTo>
                <a:cubicBezTo>
                  <a:pt x="174" y="123"/>
                  <a:pt x="174" y="123"/>
                  <a:pt x="174" y="123"/>
                </a:cubicBezTo>
                <a:cubicBezTo>
                  <a:pt x="117" y="180"/>
                  <a:pt x="117" y="180"/>
                  <a:pt x="117" y="180"/>
                </a:cubicBezTo>
                <a:cubicBezTo>
                  <a:pt x="117" y="178"/>
                  <a:pt x="118" y="176"/>
                  <a:pt x="117" y="174"/>
                </a:cubicBezTo>
                <a:close/>
                <a:moveTo>
                  <a:pt x="108" y="148"/>
                </a:moveTo>
                <a:cubicBezTo>
                  <a:pt x="106" y="144"/>
                  <a:pt x="103" y="140"/>
                  <a:pt x="99" y="136"/>
                </a:cubicBezTo>
                <a:cubicBezTo>
                  <a:pt x="94" y="131"/>
                  <a:pt x="89" y="128"/>
                  <a:pt x="84" y="125"/>
                </a:cubicBezTo>
                <a:cubicBezTo>
                  <a:pt x="154" y="55"/>
                  <a:pt x="154" y="55"/>
                  <a:pt x="154" y="55"/>
                </a:cubicBezTo>
                <a:cubicBezTo>
                  <a:pt x="159" y="58"/>
                  <a:pt x="164" y="61"/>
                  <a:pt x="169" y="66"/>
                </a:cubicBezTo>
                <a:cubicBezTo>
                  <a:pt x="173" y="70"/>
                  <a:pt x="176" y="74"/>
                  <a:pt x="178" y="79"/>
                </a:cubicBezTo>
                <a:lnTo>
                  <a:pt x="108" y="148"/>
                </a:lnTo>
                <a:close/>
                <a:moveTo>
                  <a:pt x="77" y="121"/>
                </a:moveTo>
                <a:cubicBezTo>
                  <a:pt x="70" y="119"/>
                  <a:pt x="63" y="117"/>
                  <a:pt x="56" y="117"/>
                </a:cubicBezTo>
                <a:cubicBezTo>
                  <a:pt x="112" y="60"/>
                  <a:pt x="112" y="60"/>
                  <a:pt x="112" y="60"/>
                </a:cubicBezTo>
                <a:cubicBezTo>
                  <a:pt x="121" y="52"/>
                  <a:pt x="133" y="50"/>
                  <a:pt x="146" y="53"/>
                </a:cubicBezTo>
                <a:lnTo>
                  <a:pt x="77" y="121"/>
                </a:lnTo>
                <a:close/>
                <a:moveTo>
                  <a:pt x="31" y="219"/>
                </a:moveTo>
                <a:cubicBezTo>
                  <a:pt x="30" y="219"/>
                  <a:pt x="28" y="219"/>
                  <a:pt x="26" y="220"/>
                </a:cubicBezTo>
                <a:cubicBezTo>
                  <a:pt x="20" y="219"/>
                  <a:pt x="15" y="215"/>
                  <a:pt x="15" y="209"/>
                </a:cubicBezTo>
                <a:cubicBezTo>
                  <a:pt x="15" y="207"/>
                  <a:pt x="16" y="205"/>
                  <a:pt x="16" y="204"/>
                </a:cubicBezTo>
                <a:cubicBezTo>
                  <a:pt x="23" y="177"/>
                  <a:pt x="23" y="177"/>
                  <a:pt x="23" y="177"/>
                </a:cubicBezTo>
                <a:cubicBezTo>
                  <a:pt x="32" y="176"/>
                  <a:pt x="41" y="180"/>
                  <a:pt x="48" y="187"/>
                </a:cubicBezTo>
                <a:cubicBezTo>
                  <a:pt x="55" y="194"/>
                  <a:pt x="58" y="203"/>
                  <a:pt x="58" y="211"/>
                </a:cubicBezTo>
                <a:lnTo>
                  <a:pt x="31" y="219"/>
                </a:lnTo>
                <a:close/>
                <a:moveTo>
                  <a:pt x="65" y="210"/>
                </a:moveTo>
                <a:cubicBezTo>
                  <a:pt x="65" y="200"/>
                  <a:pt x="61" y="190"/>
                  <a:pt x="53" y="182"/>
                </a:cubicBezTo>
                <a:cubicBezTo>
                  <a:pt x="45" y="174"/>
                  <a:pt x="35" y="170"/>
                  <a:pt x="26" y="169"/>
                </a:cubicBezTo>
                <a:cubicBezTo>
                  <a:pt x="33" y="143"/>
                  <a:pt x="33" y="143"/>
                  <a:pt x="33" y="143"/>
                </a:cubicBezTo>
                <a:cubicBezTo>
                  <a:pt x="33" y="141"/>
                  <a:pt x="34" y="139"/>
                  <a:pt x="36" y="138"/>
                </a:cubicBezTo>
                <a:cubicBezTo>
                  <a:pt x="50" y="127"/>
                  <a:pt x="73" y="130"/>
                  <a:pt x="88" y="146"/>
                </a:cubicBezTo>
                <a:cubicBezTo>
                  <a:pt x="105" y="163"/>
                  <a:pt x="108" y="187"/>
                  <a:pt x="95" y="201"/>
                </a:cubicBezTo>
                <a:cubicBezTo>
                  <a:pt x="94" y="202"/>
                  <a:pt x="93" y="202"/>
                  <a:pt x="92" y="202"/>
                </a:cubicBezTo>
                <a:lnTo>
                  <a:pt x="65" y="210"/>
                </a:lnTo>
                <a:close/>
                <a:moveTo>
                  <a:pt x="210" y="86"/>
                </a:moveTo>
                <a:cubicBezTo>
                  <a:pt x="198" y="99"/>
                  <a:pt x="198" y="99"/>
                  <a:pt x="198" y="99"/>
                </a:cubicBezTo>
                <a:cubicBezTo>
                  <a:pt x="198" y="97"/>
                  <a:pt x="198" y="96"/>
                  <a:pt x="198" y="94"/>
                </a:cubicBezTo>
                <a:cubicBezTo>
                  <a:pt x="196" y="80"/>
                  <a:pt x="190" y="66"/>
                  <a:pt x="179" y="55"/>
                </a:cubicBezTo>
                <a:cubicBezTo>
                  <a:pt x="167" y="44"/>
                  <a:pt x="151" y="37"/>
                  <a:pt x="136" y="37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54" y="18"/>
                  <a:pt x="162" y="15"/>
                  <a:pt x="172" y="15"/>
                </a:cubicBezTo>
                <a:cubicBezTo>
                  <a:pt x="183" y="15"/>
                  <a:pt x="196" y="20"/>
                  <a:pt x="205" y="30"/>
                </a:cubicBezTo>
                <a:cubicBezTo>
                  <a:pt x="214" y="38"/>
                  <a:pt x="219" y="49"/>
                  <a:pt x="219" y="60"/>
                </a:cubicBezTo>
                <a:cubicBezTo>
                  <a:pt x="220" y="70"/>
                  <a:pt x="217" y="80"/>
                  <a:pt x="210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257109" tIns="128555" rIns="257109" bIns="12855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id-ID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0" name="Group 55"/>
          <p:cNvGrpSpPr/>
          <p:nvPr/>
        </p:nvGrpSpPr>
        <p:grpSpPr>
          <a:xfrm>
            <a:off x="9071160" y="3194918"/>
            <a:ext cx="296254" cy="307301"/>
            <a:chOff x="998489" y="2241774"/>
            <a:chExt cx="256404" cy="239742"/>
          </a:xfrm>
          <a:solidFill>
            <a:schemeClr val="bg1"/>
          </a:solidFill>
        </p:grpSpPr>
        <p:sp>
          <p:nvSpPr>
            <p:cNvPr id="51" name="Freeform 58"/>
            <p:cNvSpPr>
              <a:spLocks noEditPoints="1"/>
            </p:cNvSpPr>
            <p:nvPr/>
          </p:nvSpPr>
          <p:spPr bwMode="auto">
            <a:xfrm>
              <a:off x="998489" y="2241774"/>
              <a:ext cx="256404" cy="239742"/>
            </a:xfrm>
            <a:custGeom>
              <a:avLst/>
              <a:gdLst>
                <a:gd name="T0" fmla="*/ 230 w 234"/>
                <a:gd name="T1" fmla="*/ 48 h 219"/>
                <a:gd name="T2" fmla="*/ 186 w 234"/>
                <a:gd name="T3" fmla="*/ 5 h 219"/>
                <a:gd name="T4" fmla="*/ 176 w 234"/>
                <a:gd name="T5" fmla="*/ 0 h 219"/>
                <a:gd name="T6" fmla="*/ 22 w 234"/>
                <a:gd name="T7" fmla="*/ 0 h 219"/>
                <a:gd name="T8" fmla="*/ 0 w 234"/>
                <a:gd name="T9" fmla="*/ 22 h 219"/>
                <a:gd name="T10" fmla="*/ 0 w 234"/>
                <a:gd name="T11" fmla="*/ 197 h 219"/>
                <a:gd name="T12" fmla="*/ 22 w 234"/>
                <a:gd name="T13" fmla="*/ 219 h 219"/>
                <a:gd name="T14" fmla="*/ 212 w 234"/>
                <a:gd name="T15" fmla="*/ 219 h 219"/>
                <a:gd name="T16" fmla="*/ 234 w 234"/>
                <a:gd name="T17" fmla="*/ 197 h 219"/>
                <a:gd name="T18" fmla="*/ 234 w 234"/>
                <a:gd name="T19" fmla="*/ 59 h 219"/>
                <a:gd name="T20" fmla="*/ 230 w 234"/>
                <a:gd name="T21" fmla="*/ 48 h 219"/>
                <a:gd name="T22" fmla="*/ 220 w 234"/>
                <a:gd name="T23" fmla="*/ 197 h 219"/>
                <a:gd name="T24" fmla="*/ 212 w 234"/>
                <a:gd name="T25" fmla="*/ 205 h 219"/>
                <a:gd name="T26" fmla="*/ 22 w 234"/>
                <a:gd name="T27" fmla="*/ 205 h 219"/>
                <a:gd name="T28" fmla="*/ 15 w 234"/>
                <a:gd name="T29" fmla="*/ 197 h 219"/>
                <a:gd name="T30" fmla="*/ 15 w 234"/>
                <a:gd name="T31" fmla="*/ 22 h 219"/>
                <a:gd name="T32" fmla="*/ 22 w 234"/>
                <a:gd name="T33" fmla="*/ 15 h 219"/>
                <a:gd name="T34" fmla="*/ 168 w 234"/>
                <a:gd name="T35" fmla="*/ 15 h 219"/>
                <a:gd name="T36" fmla="*/ 168 w 234"/>
                <a:gd name="T37" fmla="*/ 44 h 219"/>
                <a:gd name="T38" fmla="*/ 168 w 234"/>
                <a:gd name="T39" fmla="*/ 44 h 219"/>
                <a:gd name="T40" fmla="*/ 190 w 234"/>
                <a:gd name="T41" fmla="*/ 66 h 219"/>
                <a:gd name="T42" fmla="*/ 198 w 234"/>
                <a:gd name="T43" fmla="*/ 66 h 219"/>
                <a:gd name="T44" fmla="*/ 220 w 234"/>
                <a:gd name="T45" fmla="*/ 66 h 219"/>
                <a:gd name="T46" fmla="*/ 220 w 234"/>
                <a:gd name="T47" fmla="*/ 197 h 219"/>
                <a:gd name="T48" fmla="*/ 198 w 234"/>
                <a:gd name="T49" fmla="*/ 59 h 219"/>
                <a:gd name="T50" fmla="*/ 190 w 234"/>
                <a:gd name="T51" fmla="*/ 59 h 219"/>
                <a:gd name="T52" fmla="*/ 176 w 234"/>
                <a:gd name="T53" fmla="*/ 44 h 219"/>
                <a:gd name="T54" fmla="*/ 176 w 234"/>
                <a:gd name="T55" fmla="*/ 44 h 219"/>
                <a:gd name="T56" fmla="*/ 176 w 234"/>
                <a:gd name="T57" fmla="*/ 15 h 219"/>
                <a:gd name="T58" fmla="*/ 220 w 234"/>
                <a:gd name="T59" fmla="*/ 59 h 219"/>
                <a:gd name="T60" fmla="*/ 198 w 234"/>
                <a:gd name="T61" fmla="*/ 5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4" h="219">
                  <a:moveTo>
                    <a:pt x="230" y="48"/>
                  </a:moveTo>
                  <a:cubicBezTo>
                    <a:pt x="186" y="5"/>
                    <a:pt x="186" y="5"/>
                    <a:pt x="186" y="5"/>
                  </a:cubicBezTo>
                  <a:cubicBezTo>
                    <a:pt x="183" y="2"/>
                    <a:pt x="180" y="0"/>
                    <a:pt x="17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10"/>
                    <a:pt x="10" y="219"/>
                    <a:pt x="22" y="219"/>
                  </a:cubicBezTo>
                  <a:cubicBezTo>
                    <a:pt x="212" y="219"/>
                    <a:pt x="212" y="219"/>
                    <a:pt x="212" y="219"/>
                  </a:cubicBezTo>
                  <a:cubicBezTo>
                    <a:pt x="224" y="219"/>
                    <a:pt x="234" y="210"/>
                    <a:pt x="234" y="197"/>
                  </a:cubicBezTo>
                  <a:cubicBezTo>
                    <a:pt x="234" y="59"/>
                    <a:pt x="234" y="59"/>
                    <a:pt x="234" y="59"/>
                  </a:cubicBezTo>
                  <a:cubicBezTo>
                    <a:pt x="234" y="55"/>
                    <a:pt x="233" y="51"/>
                    <a:pt x="230" y="48"/>
                  </a:cubicBezTo>
                  <a:close/>
                  <a:moveTo>
                    <a:pt x="220" y="197"/>
                  </a:moveTo>
                  <a:cubicBezTo>
                    <a:pt x="220" y="202"/>
                    <a:pt x="216" y="205"/>
                    <a:pt x="212" y="205"/>
                  </a:cubicBezTo>
                  <a:cubicBezTo>
                    <a:pt x="22" y="205"/>
                    <a:pt x="22" y="205"/>
                    <a:pt x="22" y="205"/>
                  </a:cubicBezTo>
                  <a:cubicBezTo>
                    <a:pt x="18" y="205"/>
                    <a:pt x="15" y="202"/>
                    <a:pt x="15" y="197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18"/>
                    <a:pt x="18" y="15"/>
                    <a:pt x="22" y="15"/>
                  </a:cubicBezTo>
                  <a:cubicBezTo>
                    <a:pt x="168" y="15"/>
                    <a:pt x="168" y="15"/>
                    <a:pt x="168" y="15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56"/>
                    <a:pt x="178" y="66"/>
                    <a:pt x="190" y="66"/>
                  </a:cubicBezTo>
                  <a:cubicBezTo>
                    <a:pt x="198" y="66"/>
                    <a:pt x="198" y="66"/>
                    <a:pt x="198" y="66"/>
                  </a:cubicBezTo>
                  <a:cubicBezTo>
                    <a:pt x="220" y="66"/>
                    <a:pt x="220" y="66"/>
                    <a:pt x="220" y="66"/>
                  </a:cubicBezTo>
                  <a:lnTo>
                    <a:pt x="220" y="197"/>
                  </a:lnTo>
                  <a:close/>
                  <a:moveTo>
                    <a:pt x="198" y="59"/>
                  </a:moveTo>
                  <a:cubicBezTo>
                    <a:pt x="190" y="59"/>
                    <a:pt x="190" y="59"/>
                    <a:pt x="190" y="59"/>
                  </a:cubicBezTo>
                  <a:cubicBezTo>
                    <a:pt x="182" y="59"/>
                    <a:pt x="176" y="52"/>
                    <a:pt x="176" y="4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6" y="15"/>
                    <a:pt x="176" y="15"/>
                    <a:pt x="176" y="15"/>
                  </a:cubicBezTo>
                  <a:cubicBezTo>
                    <a:pt x="220" y="59"/>
                    <a:pt x="220" y="59"/>
                    <a:pt x="220" y="59"/>
                  </a:cubicBezTo>
                  <a:lnTo>
                    <a:pt x="198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Freeform 59"/>
            <p:cNvSpPr>
              <a:spLocks/>
            </p:cNvSpPr>
            <p:nvPr/>
          </p:nvSpPr>
          <p:spPr bwMode="auto">
            <a:xfrm>
              <a:off x="1118823" y="2289908"/>
              <a:ext cx="48597" cy="7868"/>
            </a:xfrm>
            <a:custGeom>
              <a:avLst/>
              <a:gdLst>
                <a:gd name="T0" fmla="*/ 4 w 44"/>
                <a:gd name="T1" fmla="*/ 7 h 7"/>
                <a:gd name="T2" fmla="*/ 40 w 44"/>
                <a:gd name="T3" fmla="*/ 7 h 7"/>
                <a:gd name="T4" fmla="*/ 44 w 44"/>
                <a:gd name="T5" fmla="*/ 4 h 7"/>
                <a:gd name="T6" fmla="*/ 40 w 44"/>
                <a:gd name="T7" fmla="*/ 0 h 7"/>
                <a:gd name="T8" fmla="*/ 4 w 44"/>
                <a:gd name="T9" fmla="*/ 0 h 7"/>
                <a:gd name="T10" fmla="*/ 0 w 44"/>
                <a:gd name="T11" fmla="*/ 4 h 7"/>
                <a:gd name="T12" fmla="*/ 4 w 4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">
                  <a:moveTo>
                    <a:pt x="4" y="7"/>
                  </a:moveTo>
                  <a:cubicBezTo>
                    <a:pt x="40" y="7"/>
                    <a:pt x="40" y="7"/>
                    <a:pt x="40" y="7"/>
                  </a:cubicBezTo>
                  <a:cubicBezTo>
                    <a:pt x="42" y="7"/>
                    <a:pt x="44" y="6"/>
                    <a:pt x="44" y="4"/>
                  </a:cubicBezTo>
                  <a:cubicBezTo>
                    <a:pt x="44" y="2"/>
                    <a:pt x="42" y="0"/>
                    <a:pt x="4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60"/>
            <p:cNvSpPr>
              <a:spLocks/>
            </p:cNvSpPr>
            <p:nvPr/>
          </p:nvSpPr>
          <p:spPr bwMode="auto">
            <a:xfrm>
              <a:off x="1118823" y="2313975"/>
              <a:ext cx="48597" cy="7868"/>
            </a:xfrm>
            <a:custGeom>
              <a:avLst/>
              <a:gdLst>
                <a:gd name="T0" fmla="*/ 4 w 44"/>
                <a:gd name="T1" fmla="*/ 7 h 7"/>
                <a:gd name="T2" fmla="*/ 40 w 44"/>
                <a:gd name="T3" fmla="*/ 7 h 7"/>
                <a:gd name="T4" fmla="*/ 44 w 44"/>
                <a:gd name="T5" fmla="*/ 4 h 7"/>
                <a:gd name="T6" fmla="*/ 40 w 44"/>
                <a:gd name="T7" fmla="*/ 0 h 7"/>
                <a:gd name="T8" fmla="*/ 4 w 44"/>
                <a:gd name="T9" fmla="*/ 0 h 7"/>
                <a:gd name="T10" fmla="*/ 0 w 44"/>
                <a:gd name="T11" fmla="*/ 4 h 7"/>
                <a:gd name="T12" fmla="*/ 4 w 4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">
                  <a:moveTo>
                    <a:pt x="4" y="7"/>
                  </a:moveTo>
                  <a:cubicBezTo>
                    <a:pt x="40" y="7"/>
                    <a:pt x="40" y="7"/>
                    <a:pt x="40" y="7"/>
                  </a:cubicBezTo>
                  <a:cubicBezTo>
                    <a:pt x="42" y="7"/>
                    <a:pt x="44" y="6"/>
                    <a:pt x="44" y="4"/>
                  </a:cubicBezTo>
                  <a:cubicBezTo>
                    <a:pt x="44" y="2"/>
                    <a:pt x="42" y="0"/>
                    <a:pt x="4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Freeform 61"/>
            <p:cNvSpPr>
              <a:spLocks/>
            </p:cNvSpPr>
            <p:nvPr/>
          </p:nvSpPr>
          <p:spPr bwMode="auto">
            <a:xfrm>
              <a:off x="1118823" y="2338041"/>
              <a:ext cx="104135" cy="7868"/>
            </a:xfrm>
            <a:custGeom>
              <a:avLst/>
              <a:gdLst>
                <a:gd name="T0" fmla="*/ 0 w 95"/>
                <a:gd name="T1" fmla="*/ 4 h 7"/>
                <a:gd name="T2" fmla="*/ 4 w 95"/>
                <a:gd name="T3" fmla="*/ 7 h 7"/>
                <a:gd name="T4" fmla="*/ 91 w 95"/>
                <a:gd name="T5" fmla="*/ 7 h 7"/>
                <a:gd name="T6" fmla="*/ 95 w 95"/>
                <a:gd name="T7" fmla="*/ 4 h 7"/>
                <a:gd name="T8" fmla="*/ 91 w 95"/>
                <a:gd name="T9" fmla="*/ 0 h 7"/>
                <a:gd name="T10" fmla="*/ 4 w 95"/>
                <a:gd name="T11" fmla="*/ 0 h 7"/>
                <a:gd name="T12" fmla="*/ 0 w 9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7">
                  <a:moveTo>
                    <a:pt x="0" y="4"/>
                  </a:moveTo>
                  <a:cubicBezTo>
                    <a:pt x="0" y="6"/>
                    <a:pt x="2" y="7"/>
                    <a:pt x="4" y="7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3" y="7"/>
                    <a:pt x="95" y="6"/>
                    <a:pt x="95" y="4"/>
                  </a:cubicBezTo>
                  <a:cubicBezTo>
                    <a:pt x="95" y="2"/>
                    <a:pt x="93" y="0"/>
                    <a:pt x="9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Freeform 62"/>
            <p:cNvSpPr>
              <a:spLocks/>
            </p:cNvSpPr>
            <p:nvPr/>
          </p:nvSpPr>
          <p:spPr bwMode="auto">
            <a:xfrm>
              <a:off x="1031349" y="2386175"/>
              <a:ext cx="191609" cy="7868"/>
            </a:xfrm>
            <a:custGeom>
              <a:avLst/>
              <a:gdLst>
                <a:gd name="T0" fmla="*/ 171 w 175"/>
                <a:gd name="T1" fmla="*/ 0 h 7"/>
                <a:gd name="T2" fmla="*/ 3 w 175"/>
                <a:gd name="T3" fmla="*/ 0 h 7"/>
                <a:gd name="T4" fmla="*/ 0 w 175"/>
                <a:gd name="T5" fmla="*/ 3 h 7"/>
                <a:gd name="T6" fmla="*/ 3 w 175"/>
                <a:gd name="T7" fmla="*/ 7 h 7"/>
                <a:gd name="T8" fmla="*/ 171 w 175"/>
                <a:gd name="T9" fmla="*/ 7 h 7"/>
                <a:gd name="T10" fmla="*/ 175 w 175"/>
                <a:gd name="T11" fmla="*/ 3 h 7"/>
                <a:gd name="T12" fmla="*/ 171 w 17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7">
                  <a:moveTo>
                    <a:pt x="17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171" y="7"/>
                    <a:pt x="171" y="7"/>
                    <a:pt x="171" y="7"/>
                  </a:cubicBezTo>
                  <a:cubicBezTo>
                    <a:pt x="173" y="7"/>
                    <a:pt x="175" y="5"/>
                    <a:pt x="175" y="3"/>
                  </a:cubicBezTo>
                  <a:cubicBezTo>
                    <a:pt x="175" y="1"/>
                    <a:pt x="173" y="0"/>
                    <a:pt x="17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Freeform 63"/>
            <p:cNvSpPr>
              <a:spLocks/>
            </p:cNvSpPr>
            <p:nvPr/>
          </p:nvSpPr>
          <p:spPr bwMode="auto">
            <a:xfrm>
              <a:off x="1031349" y="2410242"/>
              <a:ext cx="191609" cy="7868"/>
            </a:xfrm>
            <a:custGeom>
              <a:avLst/>
              <a:gdLst>
                <a:gd name="T0" fmla="*/ 171 w 175"/>
                <a:gd name="T1" fmla="*/ 0 h 7"/>
                <a:gd name="T2" fmla="*/ 3 w 175"/>
                <a:gd name="T3" fmla="*/ 0 h 7"/>
                <a:gd name="T4" fmla="*/ 0 w 175"/>
                <a:gd name="T5" fmla="*/ 3 h 7"/>
                <a:gd name="T6" fmla="*/ 3 w 175"/>
                <a:gd name="T7" fmla="*/ 7 h 7"/>
                <a:gd name="T8" fmla="*/ 171 w 175"/>
                <a:gd name="T9" fmla="*/ 7 h 7"/>
                <a:gd name="T10" fmla="*/ 175 w 175"/>
                <a:gd name="T11" fmla="*/ 3 h 7"/>
                <a:gd name="T12" fmla="*/ 171 w 17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7">
                  <a:moveTo>
                    <a:pt x="17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171" y="7"/>
                    <a:pt x="171" y="7"/>
                    <a:pt x="171" y="7"/>
                  </a:cubicBezTo>
                  <a:cubicBezTo>
                    <a:pt x="173" y="7"/>
                    <a:pt x="175" y="5"/>
                    <a:pt x="175" y="3"/>
                  </a:cubicBezTo>
                  <a:cubicBezTo>
                    <a:pt x="175" y="1"/>
                    <a:pt x="173" y="0"/>
                    <a:pt x="17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Freeform 64"/>
            <p:cNvSpPr>
              <a:spLocks/>
            </p:cNvSpPr>
            <p:nvPr/>
          </p:nvSpPr>
          <p:spPr bwMode="auto">
            <a:xfrm>
              <a:off x="1031349" y="2434308"/>
              <a:ext cx="191609" cy="7868"/>
            </a:xfrm>
            <a:custGeom>
              <a:avLst/>
              <a:gdLst>
                <a:gd name="T0" fmla="*/ 171 w 175"/>
                <a:gd name="T1" fmla="*/ 0 h 7"/>
                <a:gd name="T2" fmla="*/ 3 w 175"/>
                <a:gd name="T3" fmla="*/ 0 h 7"/>
                <a:gd name="T4" fmla="*/ 0 w 175"/>
                <a:gd name="T5" fmla="*/ 3 h 7"/>
                <a:gd name="T6" fmla="*/ 3 w 175"/>
                <a:gd name="T7" fmla="*/ 7 h 7"/>
                <a:gd name="T8" fmla="*/ 171 w 175"/>
                <a:gd name="T9" fmla="*/ 7 h 7"/>
                <a:gd name="T10" fmla="*/ 175 w 175"/>
                <a:gd name="T11" fmla="*/ 3 h 7"/>
                <a:gd name="T12" fmla="*/ 171 w 17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7">
                  <a:moveTo>
                    <a:pt x="17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171" y="7"/>
                    <a:pt x="171" y="7"/>
                    <a:pt x="171" y="7"/>
                  </a:cubicBezTo>
                  <a:cubicBezTo>
                    <a:pt x="173" y="7"/>
                    <a:pt x="175" y="5"/>
                    <a:pt x="175" y="3"/>
                  </a:cubicBezTo>
                  <a:cubicBezTo>
                    <a:pt x="175" y="1"/>
                    <a:pt x="173" y="0"/>
                    <a:pt x="17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Freeform 65"/>
            <p:cNvSpPr>
              <a:spLocks/>
            </p:cNvSpPr>
            <p:nvPr/>
          </p:nvSpPr>
          <p:spPr bwMode="auto">
            <a:xfrm>
              <a:off x="1031349" y="2362108"/>
              <a:ext cx="191609" cy="7868"/>
            </a:xfrm>
            <a:custGeom>
              <a:avLst/>
              <a:gdLst>
                <a:gd name="T0" fmla="*/ 171 w 175"/>
                <a:gd name="T1" fmla="*/ 0 h 7"/>
                <a:gd name="T2" fmla="*/ 3 w 175"/>
                <a:gd name="T3" fmla="*/ 0 h 7"/>
                <a:gd name="T4" fmla="*/ 0 w 175"/>
                <a:gd name="T5" fmla="*/ 3 h 7"/>
                <a:gd name="T6" fmla="*/ 3 w 175"/>
                <a:gd name="T7" fmla="*/ 7 h 7"/>
                <a:gd name="T8" fmla="*/ 171 w 175"/>
                <a:gd name="T9" fmla="*/ 7 h 7"/>
                <a:gd name="T10" fmla="*/ 175 w 175"/>
                <a:gd name="T11" fmla="*/ 3 h 7"/>
                <a:gd name="T12" fmla="*/ 171 w 17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7">
                  <a:moveTo>
                    <a:pt x="17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1" y="7"/>
                    <a:pt x="3" y="7"/>
                  </a:cubicBezTo>
                  <a:cubicBezTo>
                    <a:pt x="171" y="7"/>
                    <a:pt x="171" y="7"/>
                    <a:pt x="171" y="7"/>
                  </a:cubicBezTo>
                  <a:cubicBezTo>
                    <a:pt x="173" y="7"/>
                    <a:pt x="175" y="6"/>
                    <a:pt x="175" y="3"/>
                  </a:cubicBezTo>
                  <a:cubicBezTo>
                    <a:pt x="175" y="1"/>
                    <a:pt x="173" y="0"/>
                    <a:pt x="17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Freeform 66"/>
            <p:cNvSpPr>
              <a:spLocks noEditPoints="1"/>
            </p:cNvSpPr>
            <p:nvPr/>
          </p:nvSpPr>
          <p:spPr bwMode="auto">
            <a:xfrm>
              <a:off x="1031349" y="2282040"/>
              <a:ext cx="71275" cy="63870"/>
            </a:xfrm>
            <a:custGeom>
              <a:avLst/>
              <a:gdLst>
                <a:gd name="T0" fmla="*/ 7 w 65"/>
                <a:gd name="T1" fmla="*/ 58 h 58"/>
                <a:gd name="T2" fmla="*/ 58 w 65"/>
                <a:gd name="T3" fmla="*/ 58 h 58"/>
                <a:gd name="T4" fmla="*/ 65 w 65"/>
                <a:gd name="T5" fmla="*/ 51 h 58"/>
                <a:gd name="T6" fmla="*/ 65 w 65"/>
                <a:gd name="T7" fmla="*/ 7 h 58"/>
                <a:gd name="T8" fmla="*/ 58 w 65"/>
                <a:gd name="T9" fmla="*/ 0 h 58"/>
                <a:gd name="T10" fmla="*/ 7 w 65"/>
                <a:gd name="T11" fmla="*/ 0 h 58"/>
                <a:gd name="T12" fmla="*/ 0 w 65"/>
                <a:gd name="T13" fmla="*/ 7 h 58"/>
                <a:gd name="T14" fmla="*/ 0 w 65"/>
                <a:gd name="T15" fmla="*/ 51 h 58"/>
                <a:gd name="T16" fmla="*/ 7 w 65"/>
                <a:gd name="T17" fmla="*/ 58 h 58"/>
                <a:gd name="T18" fmla="*/ 14 w 65"/>
                <a:gd name="T19" fmla="*/ 14 h 58"/>
                <a:gd name="T20" fmla="*/ 51 w 65"/>
                <a:gd name="T21" fmla="*/ 14 h 58"/>
                <a:gd name="T22" fmla="*/ 51 w 65"/>
                <a:gd name="T23" fmla="*/ 44 h 58"/>
                <a:gd name="T24" fmla="*/ 14 w 65"/>
                <a:gd name="T25" fmla="*/ 44 h 58"/>
                <a:gd name="T26" fmla="*/ 14 w 65"/>
                <a:gd name="T27" fmla="*/ 1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58">
                  <a:moveTo>
                    <a:pt x="7" y="58"/>
                  </a:moveTo>
                  <a:cubicBezTo>
                    <a:pt x="58" y="58"/>
                    <a:pt x="58" y="58"/>
                    <a:pt x="58" y="58"/>
                  </a:cubicBezTo>
                  <a:cubicBezTo>
                    <a:pt x="62" y="58"/>
                    <a:pt x="65" y="55"/>
                    <a:pt x="65" y="51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5"/>
                    <a:pt x="3" y="58"/>
                    <a:pt x="7" y="58"/>
                  </a:cubicBezTo>
                  <a:close/>
                  <a:moveTo>
                    <a:pt x="14" y="14"/>
                  </a:moveTo>
                  <a:cubicBezTo>
                    <a:pt x="51" y="14"/>
                    <a:pt x="51" y="14"/>
                    <a:pt x="51" y="1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14" y="44"/>
                    <a:pt x="14" y="44"/>
                    <a:pt x="14" y="44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0" name="AutoShape 66"/>
          <p:cNvSpPr>
            <a:spLocks/>
          </p:cNvSpPr>
          <p:nvPr/>
        </p:nvSpPr>
        <p:spPr bwMode="auto">
          <a:xfrm>
            <a:off x="11431911" y="3167147"/>
            <a:ext cx="375275" cy="362842"/>
          </a:xfrm>
          <a:custGeom>
            <a:avLst/>
            <a:gdLst>
              <a:gd name="T0" fmla="*/ 10799 w 21598"/>
              <a:gd name="T1" fmla="*/ 10800 h 21600"/>
              <a:gd name="T2" fmla="*/ 10799 w 21598"/>
              <a:gd name="T3" fmla="*/ 10800 h 21600"/>
              <a:gd name="T4" fmla="*/ 10799 w 21598"/>
              <a:gd name="T5" fmla="*/ 10800 h 21600"/>
              <a:gd name="T6" fmla="*/ 10799 w 21598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8" h="21600">
                <a:moveTo>
                  <a:pt x="17537" y="12697"/>
                </a:moveTo>
                <a:lnTo>
                  <a:pt x="19798" y="9997"/>
                </a:lnTo>
                <a:lnTo>
                  <a:pt x="19798" y="17284"/>
                </a:lnTo>
                <a:cubicBezTo>
                  <a:pt x="19798" y="17874"/>
                  <a:pt x="19700" y="18429"/>
                  <a:pt x="19505" y="18949"/>
                </a:cubicBezTo>
                <a:cubicBezTo>
                  <a:pt x="19309" y="19469"/>
                  <a:pt x="19049" y="19928"/>
                  <a:pt x="18721" y="20321"/>
                </a:cubicBezTo>
                <a:cubicBezTo>
                  <a:pt x="18394" y="20715"/>
                  <a:pt x="18014" y="21027"/>
                  <a:pt x="17583" y="21256"/>
                </a:cubicBezTo>
                <a:cubicBezTo>
                  <a:pt x="17153" y="21485"/>
                  <a:pt x="16690" y="21599"/>
                  <a:pt x="16188" y="21599"/>
                </a:cubicBezTo>
                <a:lnTo>
                  <a:pt x="3595" y="21599"/>
                </a:lnTo>
                <a:cubicBezTo>
                  <a:pt x="3103" y="21599"/>
                  <a:pt x="2635" y="21485"/>
                  <a:pt x="2195" y="21256"/>
                </a:cubicBezTo>
                <a:cubicBezTo>
                  <a:pt x="1754" y="21027"/>
                  <a:pt x="1372" y="20715"/>
                  <a:pt x="1052" y="20321"/>
                </a:cubicBezTo>
                <a:cubicBezTo>
                  <a:pt x="734" y="19928"/>
                  <a:pt x="477" y="19469"/>
                  <a:pt x="286" y="18949"/>
                </a:cubicBezTo>
                <a:cubicBezTo>
                  <a:pt x="95" y="18429"/>
                  <a:pt x="0" y="17874"/>
                  <a:pt x="0" y="17284"/>
                </a:cubicBezTo>
                <a:lnTo>
                  <a:pt x="0" y="4315"/>
                </a:lnTo>
                <a:cubicBezTo>
                  <a:pt x="0" y="3722"/>
                  <a:pt x="95" y="3164"/>
                  <a:pt x="286" y="2632"/>
                </a:cubicBezTo>
                <a:cubicBezTo>
                  <a:pt x="477" y="2106"/>
                  <a:pt x="734" y="1645"/>
                  <a:pt x="1052" y="1263"/>
                </a:cubicBezTo>
                <a:cubicBezTo>
                  <a:pt x="1372" y="878"/>
                  <a:pt x="1754" y="572"/>
                  <a:pt x="2195" y="343"/>
                </a:cubicBezTo>
                <a:cubicBezTo>
                  <a:pt x="2635" y="114"/>
                  <a:pt x="3103" y="0"/>
                  <a:pt x="3595" y="0"/>
                </a:cubicBezTo>
                <a:lnTo>
                  <a:pt x="16188" y="0"/>
                </a:lnTo>
                <a:cubicBezTo>
                  <a:pt x="16401" y="0"/>
                  <a:pt x="16605" y="26"/>
                  <a:pt x="16798" y="82"/>
                </a:cubicBezTo>
                <a:lnTo>
                  <a:pt x="14608" y="2714"/>
                </a:lnTo>
                <a:lnTo>
                  <a:pt x="3595" y="2714"/>
                </a:lnTo>
                <a:cubicBezTo>
                  <a:pt x="3228" y="2714"/>
                  <a:pt x="2914" y="2867"/>
                  <a:pt x="2652" y="3184"/>
                </a:cubicBezTo>
                <a:cubicBezTo>
                  <a:pt x="2391" y="3496"/>
                  <a:pt x="2261" y="3875"/>
                  <a:pt x="2261" y="4315"/>
                </a:cubicBezTo>
                <a:lnTo>
                  <a:pt x="2261" y="17284"/>
                </a:lnTo>
                <a:cubicBezTo>
                  <a:pt x="2261" y="17724"/>
                  <a:pt x="2391" y="18101"/>
                  <a:pt x="2652" y="18412"/>
                </a:cubicBezTo>
                <a:cubicBezTo>
                  <a:pt x="2914" y="18729"/>
                  <a:pt x="3228" y="18888"/>
                  <a:pt x="3595" y="18888"/>
                </a:cubicBezTo>
                <a:lnTo>
                  <a:pt x="16188" y="18888"/>
                </a:lnTo>
                <a:cubicBezTo>
                  <a:pt x="16556" y="18888"/>
                  <a:pt x="16874" y="18729"/>
                  <a:pt x="17138" y="18412"/>
                </a:cubicBezTo>
                <a:cubicBezTo>
                  <a:pt x="17405" y="18101"/>
                  <a:pt x="17537" y="17724"/>
                  <a:pt x="17537" y="17284"/>
                </a:cubicBezTo>
                <a:lnTo>
                  <a:pt x="17537" y="12697"/>
                </a:lnTo>
                <a:close/>
                <a:moveTo>
                  <a:pt x="21333" y="2796"/>
                </a:moveTo>
                <a:cubicBezTo>
                  <a:pt x="21514" y="3011"/>
                  <a:pt x="21599" y="3272"/>
                  <a:pt x="21597" y="3578"/>
                </a:cubicBezTo>
                <a:cubicBezTo>
                  <a:pt x="21592" y="3881"/>
                  <a:pt x="21504" y="4136"/>
                  <a:pt x="21333" y="4342"/>
                </a:cubicBezTo>
                <a:lnTo>
                  <a:pt x="13005" y="14346"/>
                </a:lnTo>
                <a:lnTo>
                  <a:pt x="11854" y="15721"/>
                </a:lnTo>
                <a:cubicBezTo>
                  <a:pt x="11676" y="15938"/>
                  <a:pt x="11458" y="16044"/>
                  <a:pt x="11206" y="16044"/>
                </a:cubicBezTo>
                <a:cubicBezTo>
                  <a:pt x="10951" y="16044"/>
                  <a:pt x="10733" y="15938"/>
                  <a:pt x="10555" y="15721"/>
                </a:cubicBezTo>
                <a:lnTo>
                  <a:pt x="9383" y="14346"/>
                </a:lnTo>
                <a:lnTo>
                  <a:pt x="4779" y="8787"/>
                </a:lnTo>
                <a:cubicBezTo>
                  <a:pt x="4600" y="8573"/>
                  <a:pt x="4507" y="8314"/>
                  <a:pt x="4507" y="8006"/>
                </a:cubicBezTo>
                <a:cubicBezTo>
                  <a:pt x="4507" y="7703"/>
                  <a:pt x="4600" y="7441"/>
                  <a:pt x="4779" y="7227"/>
                </a:cubicBezTo>
                <a:lnTo>
                  <a:pt x="5927" y="5846"/>
                </a:lnTo>
                <a:cubicBezTo>
                  <a:pt x="6106" y="5635"/>
                  <a:pt x="6323" y="5526"/>
                  <a:pt x="6578" y="5526"/>
                </a:cubicBezTo>
                <a:cubicBezTo>
                  <a:pt x="6830" y="5526"/>
                  <a:pt x="7043" y="5634"/>
                  <a:pt x="7214" y="5846"/>
                </a:cubicBezTo>
                <a:lnTo>
                  <a:pt x="11198" y="10632"/>
                </a:lnTo>
                <a:lnTo>
                  <a:pt x="18861" y="1404"/>
                </a:lnTo>
                <a:cubicBezTo>
                  <a:pt x="19040" y="1186"/>
                  <a:pt x="19262" y="1084"/>
                  <a:pt x="19524" y="1087"/>
                </a:cubicBezTo>
                <a:cubicBezTo>
                  <a:pt x="19786" y="1092"/>
                  <a:pt x="20001" y="1198"/>
                  <a:pt x="20173" y="1404"/>
                </a:cubicBezTo>
                <a:lnTo>
                  <a:pt x="21333" y="27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142836" tIns="142836" rIns="142836" bIns="142836" anchor="ctr"/>
          <a:lstStyle/>
          <a:p>
            <a:pPr algn="just" defTabSz="128554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sz="9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Metin kutusu 17"/>
          <p:cNvSpPr txBox="1"/>
          <p:nvPr/>
        </p:nvSpPr>
        <p:spPr>
          <a:xfrm>
            <a:off x="744359" y="4007437"/>
            <a:ext cx="1721347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Metin kutusu 60"/>
          <p:cNvSpPr txBox="1"/>
          <p:nvPr/>
        </p:nvSpPr>
        <p:spPr>
          <a:xfrm>
            <a:off x="3158338" y="4042215"/>
            <a:ext cx="1721347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Metin kutusu 61"/>
          <p:cNvSpPr txBox="1"/>
          <p:nvPr/>
        </p:nvSpPr>
        <p:spPr>
          <a:xfrm>
            <a:off x="5750340" y="3974190"/>
            <a:ext cx="1721347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Metin kutusu 62"/>
          <p:cNvSpPr txBox="1"/>
          <p:nvPr/>
        </p:nvSpPr>
        <p:spPr>
          <a:xfrm>
            <a:off x="8358614" y="4053179"/>
            <a:ext cx="1721347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Metin kutusu 63"/>
          <p:cNvSpPr txBox="1"/>
          <p:nvPr/>
        </p:nvSpPr>
        <p:spPr>
          <a:xfrm>
            <a:off x="10792348" y="4042215"/>
            <a:ext cx="1654401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文本框 12"/>
          <p:cNvSpPr txBox="1">
            <a:spLocks noChangeArrowheads="1"/>
          </p:cNvSpPr>
          <p:nvPr/>
        </p:nvSpPr>
        <p:spPr bwMode="auto">
          <a:xfrm>
            <a:off x="-1" y="520700"/>
            <a:ext cx="25257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034314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6" grpId="0" animBg="1"/>
      <p:bldP spid="37" grpId="0" animBg="1"/>
      <p:bldP spid="41" grpId="0" animBg="1"/>
      <p:bldP spid="43" grpId="0" animBg="1"/>
      <p:bldP spid="45" grpId="0" animBg="1"/>
      <p:bldP spid="48" grpId="0" animBg="1"/>
      <p:bldP spid="49" grpId="0" animBg="1"/>
      <p:bldP spid="60" grpId="0" animBg="1"/>
      <p:bldP spid="18" grpId="0"/>
      <p:bldP spid="61" grpId="0"/>
      <p:bldP spid="62" grpId="0"/>
      <p:bldP spid="63" grpId="0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07" y="1655178"/>
            <a:ext cx="5783425" cy="5225014"/>
            <a:chOff x="0" y="1569337"/>
            <a:chExt cx="5484146" cy="4954631"/>
          </a:xfrm>
        </p:grpSpPr>
        <p:sp>
          <p:nvSpPr>
            <p:cNvPr id="851" name="Freeform 5"/>
            <p:cNvSpPr>
              <a:spLocks/>
            </p:cNvSpPr>
            <p:nvPr/>
          </p:nvSpPr>
          <p:spPr bwMode="auto">
            <a:xfrm>
              <a:off x="1510340" y="1570966"/>
              <a:ext cx="971049" cy="1603209"/>
            </a:xfrm>
            <a:custGeom>
              <a:avLst/>
              <a:gdLst>
                <a:gd name="T0" fmla="*/ 504 w 504"/>
                <a:gd name="T1" fmla="*/ 832 h 832"/>
                <a:gd name="T2" fmla="*/ 0 w 504"/>
                <a:gd name="T3" fmla="*/ 514 h 832"/>
                <a:gd name="T4" fmla="*/ 0 w 504"/>
                <a:gd name="T5" fmla="*/ 0 h 832"/>
                <a:gd name="T6" fmla="*/ 504 w 504"/>
                <a:gd name="T7" fmla="*/ 530 h 832"/>
                <a:gd name="T8" fmla="*/ 504 w 504"/>
                <a:gd name="T9" fmla="*/ 83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832">
                  <a:moveTo>
                    <a:pt x="504" y="832"/>
                  </a:moveTo>
                  <a:cubicBezTo>
                    <a:pt x="336" y="726"/>
                    <a:pt x="168" y="620"/>
                    <a:pt x="0" y="514"/>
                  </a:cubicBezTo>
                  <a:cubicBezTo>
                    <a:pt x="0" y="343"/>
                    <a:pt x="0" y="171"/>
                    <a:pt x="0" y="0"/>
                  </a:cubicBezTo>
                  <a:cubicBezTo>
                    <a:pt x="168" y="177"/>
                    <a:pt x="336" y="353"/>
                    <a:pt x="504" y="530"/>
                  </a:cubicBezTo>
                  <a:cubicBezTo>
                    <a:pt x="504" y="631"/>
                    <a:pt x="504" y="731"/>
                    <a:pt x="504" y="83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2" name="Freeform 6"/>
            <p:cNvSpPr>
              <a:spLocks/>
            </p:cNvSpPr>
            <p:nvPr/>
          </p:nvSpPr>
          <p:spPr bwMode="auto">
            <a:xfrm>
              <a:off x="1510340" y="2560752"/>
              <a:ext cx="971049" cy="1195075"/>
            </a:xfrm>
            <a:custGeom>
              <a:avLst/>
              <a:gdLst>
                <a:gd name="T0" fmla="*/ 504 w 504"/>
                <a:gd name="T1" fmla="*/ 620 h 620"/>
                <a:gd name="T2" fmla="*/ 0 w 504"/>
                <a:gd name="T3" fmla="*/ 514 h 620"/>
                <a:gd name="T4" fmla="*/ 0 w 504"/>
                <a:gd name="T5" fmla="*/ 0 h 620"/>
                <a:gd name="T6" fmla="*/ 504 w 504"/>
                <a:gd name="T7" fmla="*/ 318 h 620"/>
                <a:gd name="T8" fmla="*/ 504 w 504"/>
                <a:gd name="T9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620">
                  <a:moveTo>
                    <a:pt x="504" y="620"/>
                  </a:moveTo>
                  <a:cubicBezTo>
                    <a:pt x="336" y="585"/>
                    <a:pt x="168" y="549"/>
                    <a:pt x="0" y="514"/>
                  </a:cubicBezTo>
                  <a:cubicBezTo>
                    <a:pt x="0" y="343"/>
                    <a:pt x="0" y="171"/>
                    <a:pt x="0" y="0"/>
                  </a:cubicBezTo>
                  <a:cubicBezTo>
                    <a:pt x="168" y="106"/>
                    <a:pt x="336" y="212"/>
                    <a:pt x="504" y="318"/>
                  </a:cubicBezTo>
                  <a:cubicBezTo>
                    <a:pt x="504" y="419"/>
                    <a:pt x="504" y="519"/>
                    <a:pt x="504" y="6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3" name="Freeform 7"/>
            <p:cNvSpPr>
              <a:spLocks/>
            </p:cNvSpPr>
            <p:nvPr/>
          </p:nvSpPr>
          <p:spPr bwMode="auto">
            <a:xfrm>
              <a:off x="1510340" y="3551352"/>
              <a:ext cx="971049" cy="990600"/>
            </a:xfrm>
            <a:custGeom>
              <a:avLst/>
              <a:gdLst>
                <a:gd name="T0" fmla="*/ 504 w 504"/>
                <a:gd name="T1" fmla="*/ 408 h 514"/>
                <a:gd name="T2" fmla="*/ 0 w 504"/>
                <a:gd name="T3" fmla="*/ 514 h 514"/>
                <a:gd name="T4" fmla="*/ 0 w 504"/>
                <a:gd name="T5" fmla="*/ 0 h 514"/>
                <a:gd name="T6" fmla="*/ 504 w 504"/>
                <a:gd name="T7" fmla="*/ 106 h 514"/>
                <a:gd name="T8" fmla="*/ 504 w 504"/>
                <a:gd name="T9" fmla="*/ 408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514">
                  <a:moveTo>
                    <a:pt x="504" y="408"/>
                  </a:moveTo>
                  <a:cubicBezTo>
                    <a:pt x="336" y="443"/>
                    <a:pt x="168" y="479"/>
                    <a:pt x="0" y="514"/>
                  </a:cubicBezTo>
                  <a:cubicBezTo>
                    <a:pt x="0" y="343"/>
                    <a:pt x="0" y="171"/>
                    <a:pt x="0" y="0"/>
                  </a:cubicBezTo>
                  <a:cubicBezTo>
                    <a:pt x="168" y="35"/>
                    <a:pt x="336" y="71"/>
                    <a:pt x="504" y="106"/>
                  </a:cubicBezTo>
                  <a:cubicBezTo>
                    <a:pt x="504" y="207"/>
                    <a:pt x="504" y="307"/>
                    <a:pt x="504" y="40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4" name="Freeform 8"/>
            <p:cNvSpPr>
              <a:spLocks/>
            </p:cNvSpPr>
            <p:nvPr/>
          </p:nvSpPr>
          <p:spPr bwMode="auto">
            <a:xfrm>
              <a:off x="1510340" y="4337478"/>
              <a:ext cx="971049" cy="1194260"/>
            </a:xfrm>
            <a:custGeom>
              <a:avLst/>
              <a:gdLst>
                <a:gd name="T0" fmla="*/ 504 w 504"/>
                <a:gd name="T1" fmla="*/ 302 h 620"/>
                <a:gd name="T2" fmla="*/ 0 w 504"/>
                <a:gd name="T3" fmla="*/ 620 h 620"/>
                <a:gd name="T4" fmla="*/ 0 w 504"/>
                <a:gd name="T5" fmla="*/ 106 h 620"/>
                <a:gd name="T6" fmla="*/ 504 w 504"/>
                <a:gd name="T7" fmla="*/ 0 h 620"/>
                <a:gd name="T8" fmla="*/ 504 w 504"/>
                <a:gd name="T9" fmla="*/ 302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620">
                  <a:moveTo>
                    <a:pt x="504" y="302"/>
                  </a:moveTo>
                  <a:cubicBezTo>
                    <a:pt x="336" y="408"/>
                    <a:pt x="168" y="514"/>
                    <a:pt x="0" y="620"/>
                  </a:cubicBezTo>
                  <a:cubicBezTo>
                    <a:pt x="0" y="449"/>
                    <a:pt x="0" y="277"/>
                    <a:pt x="0" y="106"/>
                  </a:cubicBezTo>
                  <a:cubicBezTo>
                    <a:pt x="168" y="71"/>
                    <a:pt x="336" y="35"/>
                    <a:pt x="504" y="0"/>
                  </a:cubicBezTo>
                  <a:cubicBezTo>
                    <a:pt x="504" y="101"/>
                    <a:pt x="504" y="201"/>
                    <a:pt x="504" y="30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5" name="Freeform 9"/>
            <p:cNvSpPr>
              <a:spLocks/>
            </p:cNvSpPr>
            <p:nvPr/>
          </p:nvSpPr>
          <p:spPr bwMode="auto">
            <a:xfrm>
              <a:off x="1510340" y="4919130"/>
              <a:ext cx="971049" cy="1603209"/>
            </a:xfrm>
            <a:custGeom>
              <a:avLst/>
              <a:gdLst>
                <a:gd name="T0" fmla="*/ 504 w 504"/>
                <a:gd name="T1" fmla="*/ 302 h 832"/>
                <a:gd name="T2" fmla="*/ 0 w 504"/>
                <a:gd name="T3" fmla="*/ 832 h 832"/>
                <a:gd name="T4" fmla="*/ 0 w 504"/>
                <a:gd name="T5" fmla="*/ 318 h 832"/>
                <a:gd name="T6" fmla="*/ 504 w 504"/>
                <a:gd name="T7" fmla="*/ 0 h 832"/>
                <a:gd name="T8" fmla="*/ 504 w 504"/>
                <a:gd name="T9" fmla="*/ 30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832">
                  <a:moveTo>
                    <a:pt x="504" y="302"/>
                  </a:moveTo>
                  <a:cubicBezTo>
                    <a:pt x="336" y="479"/>
                    <a:pt x="168" y="655"/>
                    <a:pt x="0" y="832"/>
                  </a:cubicBezTo>
                  <a:cubicBezTo>
                    <a:pt x="0" y="661"/>
                    <a:pt x="0" y="489"/>
                    <a:pt x="0" y="318"/>
                  </a:cubicBezTo>
                  <a:cubicBezTo>
                    <a:pt x="168" y="212"/>
                    <a:pt x="336" y="106"/>
                    <a:pt x="504" y="0"/>
                  </a:cubicBezTo>
                  <a:cubicBezTo>
                    <a:pt x="504" y="101"/>
                    <a:pt x="504" y="201"/>
                    <a:pt x="504" y="302"/>
                  </a:cubicBezTo>
                  <a:close/>
                </a:path>
              </a:pathLst>
            </a:custGeom>
            <a:solidFill>
              <a:srgbClr val="638419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6" name="Freeform 10"/>
            <p:cNvSpPr>
              <a:spLocks/>
            </p:cNvSpPr>
            <p:nvPr/>
          </p:nvSpPr>
          <p:spPr bwMode="auto">
            <a:xfrm>
              <a:off x="2481389" y="2591708"/>
              <a:ext cx="1812571" cy="582467"/>
            </a:xfrm>
            <a:custGeom>
              <a:avLst/>
              <a:gdLst>
                <a:gd name="T0" fmla="*/ 790 w 941"/>
                <a:gd name="T1" fmla="*/ 0 h 302"/>
                <a:gd name="T2" fmla="*/ 0 w 941"/>
                <a:gd name="T3" fmla="*/ 0 h 302"/>
                <a:gd name="T4" fmla="*/ 0 w 941"/>
                <a:gd name="T5" fmla="*/ 302 h 302"/>
                <a:gd name="T6" fmla="*/ 790 w 941"/>
                <a:gd name="T7" fmla="*/ 302 h 302"/>
                <a:gd name="T8" fmla="*/ 941 w 941"/>
                <a:gd name="T9" fmla="*/ 151 h 302"/>
                <a:gd name="T10" fmla="*/ 790 w 941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1" h="302">
                  <a:moveTo>
                    <a:pt x="79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790" y="302"/>
                    <a:pt x="790" y="302"/>
                    <a:pt x="790" y="302"/>
                  </a:cubicBezTo>
                  <a:cubicBezTo>
                    <a:pt x="873" y="302"/>
                    <a:pt x="941" y="234"/>
                    <a:pt x="941" y="151"/>
                  </a:cubicBezTo>
                  <a:cubicBezTo>
                    <a:pt x="941" y="67"/>
                    <a:pt x="873" y="0"/>
                    <a:pt x="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7" name="Freeform 11"/>
            <p:cNvSpPr>
              <a:spLocks/>
            </p:cNvSpPr>
            <p:nvPr/>
          </p:nvSpPr>
          <p:spPr bwMode="auto">
            <a:xfrm>
              <a:off x="2481389" y="3174175"/>
              <a:ext cx="3002757" cy="581652"/>
            </a:xfrm>
            <a:custGeom>
              <a:avLst/>
              <a:gdLst>
                <a:gd name="T0" fmla="*/ 1408 w 1559"/>
                <a:gd name="T1" fmla="*/ 0 h 302"/>
                <a:gd name="T2" fmla="*/ 0 w 1559"/>
                <a:gd name="T3" fmla="*/ 0 h 302"/>
                <a:gd name="T4" fmla="*/ 0 w 1559"/>
                <a:gd name="T5" fmla="*/ 302 h 302"/>
                <a:gd name="T6" fmla="*/ 1408 w 1559"/>
                <a:gd name="T7" fmla="*/ 302 h 302"/>
                <a:gd name="T8" fmla="*/ 1559 w 1559"/>
                <a:gd name="T9" fmla="*/ 151 h 302"/>
                <a:gd name="T10" fmla="*/ 1408 w 1559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9" h="302">
                  <a:moveTo>
                    <a:pt x="140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408" y="302"/>
                    <a:pt x="1408" y="302"/>
                    <a:pt x="1408" y="302"/>
                  </a:cubicBezTo>
                  <a:cubicBezTo>
                    <a:pt x="1491" y="302"/>
                    <a:pt x="1559" y="234"/>
                    <a:pt x="1559" y="151"/>
                  </a:cubicBezTo>
                  <a:cubicBezTo>
                    <a:pt x="1559" y="67"/>
                    <a:pt x="1491" y="0"/>
                    <a:pt x="14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8" name="Freeform 12"/>
            <p:cNvSpPr>
              <a:spLocks/>
            </p:cNvSpPr>
            <p:nvPr/>
          </p:nvSpPr>
          <p:spPr bwMode="auto">
            <a:xfrm>
              <a:off x="2481389" y="3755827"/>
              <a:ext cx="2467540" cy="581652"/>
            </a:xfrm>
            <a:custGeom>
              <a:avLst/>
              <a:gdLst>
                <a:gd name="T0" fmla="*/ 1130 w 1281"/>
                <a:gd name="T1" fmla="*/ 0 h 302"/>
                <a:gd name="T2" fmla="*/ 0 w 1281"/>
                <a:gd name="T3" fmla="*/ 0 h 302"/>
                <a:gd name="T4" fmla="*/ 0 w 1281"/>
                <a:gd name="T5" fmla="*/ 302 h 302"/>
                <a:gd name="T6" fmla="*/ 1130 w 1281"/>
                <a:gd name="T7" fmla="*/ 302 h 302"/>
                <a:gd name="T8" fmla="*/ 1281 w 1281"/>
                <a:gd name="T9" fmla="*/ 151 h 302"/>
                <a:gd name="T10" fmla="*/ 1130 w 1281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1" h="302">
                  <a:moveTo>
                    <a:pt x="11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130" y="302"/>
                    <a:pt x="1130" y="302"/>
                    <a:pt x="1130" y="302"/>
                  </a:cubicBezTo>
                  <a:cubicBezTo>
                    <a:pt x="1213" y="302"/>
                    <a:pt x="1281" y="234"/>
                    <a:pt x="1281" y="151"/>
                  </a:cubicBezTo>
                  <a:cubicBezTo>
                    <a:pt x="1281" y="68"/>
                    <a:pt x="1213" y="0"/>
                    <a:pt x="1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9" name="Freeform 13"/>
            <p:cNvSpPr>
              <a:spLocks/>
            </p:cNvSpPr>
            <p:nvPr/>
          </p:nvSpPr>
          <p:spPr bwMode="auto">
            <a:xfrm>
              <a:off x="2481389" y="4337478"/>
              <a:ext cx="1955132" cy="581652"/>
            </a:xfrm>
            <a:custGeom>
              <a:avLst/>
              <a:gdLst>
                <a:gd name="T0" fmla="*/ 864 w 1015"/>
                <a:gd name="T1" fmla="*/ 0 h 302"/>
                <a:gd name="T2" fmla="*/ 0 w 1015"/>
                <a:gd name="T3" fmla="*/ 0 h 302"/>
                <a:gd name="T4" fmla="*/ 0 w 1015"/>
                <a:gd name="T5" fmla="*/ 302 h 302"/>
                <a:gd name="T6" fmla="*/ 864 w 1015"/>
                <a:gd name="T7" fmla="*/ 302 h 302"/>
                <a:gd name="T8" fmla="*/ 1015 w 1015"/>
                <a:gd name="T9" fmla="*/ 151 h 302"/>
                <a:gd name="T10" fmla="*/ 864 w 1015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5" h="302">
                  <a:moveTo>
                    <a:pt x="86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864" y="302"/>
                    <a:pt x="864" y="302"/>
                    <a:pt x="864" y="302"/>
                  </a:cubicBezTo>
                  <a:cubicBezTo>
                    <a:pt x="947" y="302"/>
                    <a:pt x="1015" y="235"/>
                    <a:pt x="1015" y="151"/>
                  </a:cubicBezTo>
                  <a:cubicBezTo>
                    <a:pt x="1015" y="68"/>
                    <a:pt x="947" y="0"/>
                    <a:pt x="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0" name="Freeform 14"/>
            <p:cNvSpPr>
              <a:spLocks/>
            </p:cNvSpPr>
            <p:nvPr/>
          </p:nvSpPr>
          <p:spPr bwMode="auto">
            <a:xfrm>
              <a:off x="2481389" y="4919130"/>
              <a:ext cx="2711931" cy="581652"/>
            </a:xfrm>
            <a:custGeom>
              <a:avLst/>
              <a:gdLst>
                <a:gd name="T0" fmla="*/ 1408 w 1408"/>
                <a:gd name="T1" fmla="*/ 151 h 302"/>
                <a:gd name="T2" fmla="*/ 1268 w 1408"/>
                <a:gd name="T3" fmla="*/ 1 h 302"/>
                <a:gd name="T4" fmla="*/ 1268 w 1408"/>
                <a:gd name="T5" fmla="*/ 0 h 302"/>
                <a:gd name="T6" fmla="*/ 0 w 1408"/>
                <a:gd name="T7" fmla="*/ 0 h 302"/>
                <a:gd name="T8" fmla="*/ 0 w 1408"/>
                <a:gd name="T9" fmla="*/ 302 h 302"/>
                <a:gd name="T10" fmla="*/ 1268 w 1408"/>
                <a:gd name="T11" fmla="*/ 302 h 302"/>
                <a:gd name="T12" fmla="*/ 1268 w 1408"/>
                <a:gd name="T13" fmla="*/ 302 h 302"/>
                <a:gd name="T14" fmla="*/ 1408 w 1408"/>
                <a:gd name="T15" fmla="*/ 15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8" h="302">
                  <a:moveTo>
                    <a:pt x="1408" y="151"/>
                  </a:moveTo>
                  <a:cubicBezTo>
                    <a:pt x="1408" y="72"/>
                    <a:pt x="1346" y="6"/>
                    <a:pt x="1268" y="1"/>
                  </a:cubicBezTo>
                  <a:cubicBezTo>
                    <a:pt x="1268" y="0"/>
                    <a:pt x="1268" y="0"/>
                    <a:pt x="126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268" y="302"/>
                    <a:pt x="1268" y="302"/>
                    <a:pt x="1268" y="302"/>
                  </a:cubicBezTo>
                  <a:cubicBezTo>
                    <a:pt x="1268" y="302"/>
                    <a:pt x="1268" y="302"/>
                    <a:pt x="1268" y="302"/>
                  </a:cubicBezTo>
                  <a:cubicBezTo>
                    <a:pt x="1346" y="296"/>
                    <a:pt x="1408" y="231"/>
                    <a:pt x="1408" y="1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1" name="Rectangle 15"/>
            <p:cNvSpPr>
              <a:spLocks noChangeArrowheads="1"/>
            </p:cNvSpPr>
            <p:nvPr/>
          </p:nvSpPr>
          <p:spPr bwMode="auto">
            <a:xfrm>
              <a:off x="0" y="2559123"/>
              <a:ext cx="1510340" cy="9922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2" name="Rectangle 16"/>
            <p:cNvSpPr>
              <a:spLocks noChangeArrowheads="1"/>
            </p:cNvSpPr>
            <p:nvPr/>
          </p:nvSpPr>
          <p:spPr bwMode="auto">
            <a:xfrm>
              <a:off x="0" y="2559123"/>
              <a:ext cx="1510340" cy="99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8" name="Rectangle 293"/>
            <p:cNvSpPr>
              <a:spLocks noChangeArrowheads="1"/>
            </p:cNvSpPr>
            <p:nvPr/>
          </p:nvSpPr>
          <p:spPr bwMode="auto">
            <a:xfrm>
              <a:off x="0" y="3551352"/>
              <a:ext cx="1510340" cy="99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9" name="Rectangle 294"/>
            <p:cNvSpPr>
              <a:spLocks noChangeArrowheads="1"/>
            </p:cNvSpPr>
            <p:nvPr/>
          </p:nvSpPr>
          <p:spPr bwMode="auto">
            <a:xfrm>
              <a:off x="0" y="3551352"/>
              <a:ext cx="151034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0" name="Rectangle 687"/>
            <p:cNvSpPr>
              <a:spLocks noChangeArrowheads="1"/>
            </p:cNvSpPr>
            <p:nvPr/>
          </p:nvSpPr>
          <p:spPr bwMode="auto">
            <a:xfrm>
              <a:off x="0" y="5533368"/>
              <a:ext cx="1510340" cy="990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1" name="Rectangle 688"/>
            <p:cNvSpPr>
              <a:spLocks noChangeArrowheads="1"/>
            </p:cNvSpPr>
            <p:nvPr/>
          </p:nvSpPr>
          <p:spPr bwMode="auto">
            <a:xfrm>
              <a:off x="0" y="5533368"/>
              <a:ext cx="151034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4" name="Rectangle 791"/>
            <p:cNvSpPr>
              <a:spLocks noChangeArrowheads="1"/>
            </p:cNvSpPr>
            <p:nvPr/>
          </p:nvSpPr>
          <p:spPr bwMode="auto">
            <a:xfrm>
              <a:off x="0" y="4541953"/>
              <a:ext cx="1510340" cy="9914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5" name="Rectangle 792"/>
            <p:cNvSpPr>
              <a:spLocks noChangeArrowheads="1"/>
            </p:cNvSpPr>
            <p:nvPr/>
          </p:nvSpPr>
          <p:spPr bwMode="auto">
            <a:xfrm>
              <a:off x="0" y="4541953"/>
              <a:ext cx="1510340" cy="991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6" name="Rectangle 904"/>
            <p:cNvSpPr>
              <a:spLocks noChangeArrowheads="1"/>
            </p:cNvSpPr>
            <p:nvPr/>
          </p:nvSpPr>
          <p:spPr bwMode="auto">
            <a:xfrm>
              <a:off x="0" y="1569337"/>
              <a:ext cx="1510340" cy="9897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7" name="Rectangle 905"/>
            <p:cNvSpPr>
              <a:spLocks noChangeArrowheads="1"/>
            </p:cNvSpPr>
            <p:nvPr/>
          </p:nvSpPr>
          <p:spPr bwMode="auto">
            <a:xfrm>
              <a:off x="0" y="1569337"/>
              <a:ext cx="1510340" cy="989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1034"/>
            <p:cNvSpPr>
              <a:spLocks/>
            </p:cNvSpPr>
            <p:nvPr/>
          </p:nvSpPr>
          <p:spPr bwMode="auto">
            <a:xfrm>
              <a:off x="3078519" y="2748119"/>
              <a:ext cx="7332" cy="296528"/>
            </a:xfrm>
            <a:custGeom>
              <a:avLst/>
              <a:gdLst>
                <a:gd name="T0" fmla="*/ 0 w 4"/>
                <a:gd name="T1" fmla="*/ 2 h 154"/>
                <a:gd name="T2" fmla="*/ 0 w 4"/>
                <a:gd name="T3" fmla="*/ 152 h 154"/>
                <a:gd name="T4" fmla="*/ 2 w 4"/>
                <a:gd name="T5" fmla="*/ 154 h 154"/>
                <a:gd name="T6" fmla="*/ 4 w 4"/>
                <a:gd name="T7" fmla="*/ 152 h 154"/>
                <a:gd name="T8" fmla="*/ 4 w 4"/>
                <a:gd name="T9" fmla="*/ 2 h 154"/>
                <a:gd name="T10" fmla="*/ 2 w 4"/>
                <a:gd name="T11" fmla="*/ 0 h 154"/>
                <a:gd name="T12" fmla="*/ 0 w 4"/>
                <a:gd name="T13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4">
                  <a:moveTo>
                    <a:pt x="0" y="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3"/>
                    <a:pt x="1" y="154"/>
                    <a:pt x="2" y="154"/>
                  </a:cubicBezTo>
                  <a:cubicBezTo>
                    <a:pt x="3" y="154"/>
                    <a:pt x="4" y="153"/>
                    <a:pt x="4" y="15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1035"/>
            <p:cNvSpPr>
              <a:spLocks/>
            </p:cNvSpPr>
            <p:nvPr/>
          </p:nvSpPr>
          <p:spPr bwMode="auto">
            <a:xfrm>
              <a:off x="3078519" y="3328141"/>
              <a:ext cx="7332" cy="296528"/>
            </a:xfrm>
            <a:custGeom>
              <a:avLst/>
              <a:gdLst>
                <a:gd name="T0" fmla="*/ 0 w 4"/>
                <a:gd name="T1" fmla="*/ 2 h 154"/>
                <a:gd name="T2" fmla="*/ 0 w 4"/>
                <a:gd name="T3" fmla="*/ 152 h 154"/>
                <a:gd name="T4" fmla="*/ 2 w 4"/>
                <a:gd name="T5" fmla="*/ 154 h 154"/>
                <a:gd name="T6" fmla="*/ 4 w 4"/>
                <a:gd name="T7" fmla="*/ 152 h 154"/>
                <a:gd name="T8" fmla="*/ 4 w 4"/>
                <a:gd name="T9" fmla="*/ 2 h 154"/>
                <a:gd name="T10" fmla="*/ 2 w 4"/>
                <a:gd name="T11" fmla="*/ 0 h 154"/>
                <a:gd name="T12" fmla="*/ 0 w 4"/>
                <a:gd name="T13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4">
                  <a:moveTo>
                    <a:pt x="0" y="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3"/>
                    <a:pt x="1" y="154"/>
                    <a:pt x="2" y="154"/>
                  </a:cubicBezTo>
                  <a:cubicBezTo>
                    <a:pt x="3" y="154"/>
                    <a:pt x="4" y="153"/>
                    <a:pt x="4" y="15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1036"/>
            <p:cNvSpPr>
              <a:spLocks/>
            </p:cNvSpPr>
            <p:nvPr/>
          </p:nvSpPr>
          <p:spPr bwMode="auto">
            <a:xfrm>
              <a:off x="3078519" y="3908164"/>
              <a:ext cx="7332" cy="296528"/>
            </a:xfrm>
            <a:custGeom>
              <a:avLst/>
              <a:gdLst>
                <a:gd name="T0" fmla="*/ 0 w 4"/>
                <a:gd name="T1" fmla="*/ 2 h 154"/>
                <a:gd name="T2" fmla="*/ 0 w 4"/>
                <a:gd name="T3" fmla="*/ 152 h 154"/>
                <a:gd name="T4" fmla="*/ 2 w 4"/>
                <a:gd name="T5" fmla="*/ 154 h 154"/>
                <a:gd name="T6" fmla="*/ 4 w 4"/>
                <a:gd name="T7" fmla="*/ 152 h 154"/>
                <a:gd name="T8" fmla="*/ 4 w 4"/>
                <a:gd name="T9" fmla="*/ 2 h 154"/>
                <a:gd name="T10" fmla="*/ 2 w 4"/>
                <a:gd name="T11" fmla="*/ 0 h 154"/>
                <a:gd name="T12" fmla="*/ 0 w 4"/>
                <a:gd name="T13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4">
                  <a:moveTo>
                    <a:pt x="0" y="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3"/>
                    <a:pt x="1" y="154"/>
                    <a:pt x="2" y="154"/>
                  </a:cubicBezTo>
                  <a:cubicBezTo>
                    <a:pt x="3" y="154"/>
                    <a:pt x="4" y="153"/>
                    <a:pt x="4" y="15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1037"/>
            <p:cNvSpPr>
              <a:spLocks/>
            </p:cNvSpPr>
            <p:nvPr/>
          </p:nvSpPr>
          <p:spPr bwMode="auto">
            <a:xfrm>
              <a:off x="3078519" y="4487372"/>
              <a:ext cx="7332" cy="297343"/>
            </a:xfrm>
            <a:custGeom>
              <a:avLst/>
              <a:gdLst>
                <a:gd name="T0" fmla="*/ 0 w 4"/>
                <a:gd name="T1" fmla="*/ 2 h 154"/>
                <a:gd name="T2" fmla="*/ 0 w 4"/>
                <a:gd name="T3" fmla="*/ 152 h 154"/>
                <a:gd name="T4" fmla="*/ 2 w 4"/>
                <a:gd name="T5" fmla="*/ 154 h 154"/>
                <a:gd name="T6" fmla="*/ 4 w 4"/>
                <a:gd name="T7" fmla="*/ 152 h 154"/>
                <a:gd name="T8" fmla="*/ 4 w 4"/>
                <a:gd name="T9" fmla="*/ 2 h 154"/>
                <a:gd name="T10" fmla="*/ 2 w 4"/>
                <a:gd name="T11" fmla="*/ 0 h 154"/>
                <a:gd name="T12" fmla="*/ 0 w 4"/>
                <a:gd name="T13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4">
                  <a:moveTo>
                    <a:pt x="0" y="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3"/>
                    <a:pt x="1" y="154"/>
                    <a:pt x="2" y="154"/>
                  </a:cubicBezTo>
                  <a:cubicBezTo>
                    <a:pt x="3" y="154"/>
                    <a:pt x="4" y="153"/>
                    <a:pt x="4" y="15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1038"/>
            <p:cNvSpPr>
              <a:spLocks/>
            </p:cNvSpPr>
            <p:nvPr/>
          </p:nvSpPr>
          <p:spPr bwMode="auto">
            <a:xfrm>
              <a:off x="3078519" y="5067394"/>
              <a:ext cx="7332" cy="294899"/>
            </a:xfrm>
            <a:custGeom>
              <a:avLst/>
              <a:gdLst>
                <a:gd name="T0" fmla="*/ 0 w 4"/>
                <a:gd name="T1" fmla="*/ 2 h 153"/>
                <a:gd name="T2" fmla="*/ 0 w 4"/>
                <a:gd name="T3" fmla="*/ 151 h 153"/>
                <a:gd name="T4" fmla="*/ 2 w 4"/>
                <a:gd name="T5" fmla="*/ 153 h 153"/>
                <a:gd name="T6" fmla="*/ 4 w 4"/>
                <a:gd name="T7" fmla="*/ 151 h 153"/>
                <a:gd name="T8" fmla="*/ 4 w 4"/>
                <a:gd name="T9" fmla="*/ 2 h 153"/>
                <a:gd name="T10" fmla="*/ 2 w 4"/>
                <a:gd name="T11" fmla="*/ 0 h 153"/>
                <a:gd name="T12" fmla="*/ 0 w 4"/>
                <a:gd name="T13" fmla="*/ 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3">
                  <a:moveTo>
                    <a:pt x="0" y="2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3"/>
                    <a:pt x="1" y="153"/>
                    <a:pt x="2" y="153"/>
                  </a:cubicBezTo>
                  <a:cubicBezTo>
                    <a:pt x="3" y="153"/>
                    <a:pt x="4" y="153"/>
                    <a:pt x="4" y="15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1039"/>
            <p:cNvSpPr>
              <a:spLocks/>
            </p:cNvSpPr>
            <p:nvPr/>
          </p:nvSpPr>
          <p:spPr bwMode="auto">
            <a:xfrm>
              <a:off x="5191691" y="3222238"/>
              <a:ext cx="244392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1040"/>
            <p:cNvSpPr>
              <a:spLocks/>
            </p:cNvSpPr>
            <p:nvPr/>
          </p:nvSpPr>
          <p:spPr bwMode="auto">
            <a:xfrm>
              <a:off x="4649956" y="3803890"/>
              <a:ext cx="245206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1041"/>
            <p:cNvSpPr>
              <a:spLocks/>
            </p:cNvSpPr>
            <p:nvPr/>
          </p:nvSpPr>
          <p:spPr bwMode="auto">
            <a:xfrm>
              <a:off x="4902494" y="4967194"/>
              <a:ext cx="244392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Freeform 1042"/>
            <p:cNvSpPr>
              <a:spLocks/>
            </p:cNvSpPr>
            <p:nvPr/>
          </p:nvSpPr>
          <p:spPr bwMode="auto">
            <a:xfrm>
              <a:off x="4143251" y="4385542"/>
              <a:ext cx="245206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1043"/>
            <p:cNvSpPr>
              <a:spLocks/>
            </p:cNvSpPr>
            <p:nvPr/>
          </p:nvSpPr>
          <p:spPr bwMode="auto">
            <a:xfrm>
              <a:off x="4006392" y="2639772"/>
              <a:ext cx="245206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051" name="Group 1050"/>
            <p:cNvGrpSpPr/>
            <p:nvPr/>
          </p:nvGrpSpPr>
          <p:grpSpPr>
            <a:xfrm>
              <a:off x="497872" y="4806689"/>
              <a:ext cx="464344" cy="465138"/>
              <a:chOff x="9145588" y="4435475"/>
              <a:chExt cx="464344" cy="465138"/>
            </a:xfrm>
            <a:solidFill>
              <a:schemeClr val="bg2"/>
            </a:solidFill>
          </p:grpSpPr>
          <p:sp>
            <p:nvSpPr>
              <p:cNvPr id="1052" name="AutoShape 7"/>
              <p:cNvSpPr>
                <a:spLocks/>
              </p:cNvSpPr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05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3" name="AutoShape 8"/>
              <p:cNvSpPr>
                <a:spLocks/>
              </p:cNvSpPr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05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4" name="AutoShape 9"/>
              <p:cNvSpPr>
                <a:spLocks/>
              </p:cNvSpPr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05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5" name="AutoShape 10"/>
              <p:cNvSpPr>
                <a:spLocks/>
              </p:cNvSpPr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05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6" name="AutoShape 11"/>
              <p:cNvSpPr>
                <a:spLocks/>
              </p:cNvSpPr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05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7" name="AutoShape 12"/>
              <p:cNvSpPr>
                <a:spLocks/>
              </p:cNvSpPr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05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8" name="AutoShape 13"/>
              <p:cNvSpPr>
                <a:spLocks/>
              </p:cNvSpPr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05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9" name="AutoShape 14"/>
              <p:cNvSpPr>
                <a:spLocks/>
              </p:cNvSpPr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05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0" name="AutoShape 15"/>
              <p:cNvSpPr>
                <a:spLocks/>
              </p:cNvSpPr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05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61" name="Group 1060"/>
            <p:cNvGrpSpPr/>
            <p:nvPr/>
          </p:nvGrpSpPr>
          <p:grpSpPr>
            <a:xfrm>
              <a:off x="495719" y="3827954"/>
              <a:ext cx="465138" cy="435769"/>
              <a:chOff x="5368132" y="3540125"/>
              <a:chExt cx="465138" cy="435769"/>
            </a:xfrm>
            <a:solidFill>
              <a:schemeClr val="bg2"/>
            </a:solidFill>
          </p:grpSpPr>
          <p:sp>
            <p:nvSpPr>
              <p:cNvPr id="1062" name="AutoShape 110"/>
              <p:cNvSpPr>
                <a:spLocks/>
              </p:cNvSpPr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05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3" name="AutoShape 111"/>
              <p:cNvSpPr>
                <a:spLocks/>
              </p:cNvSpPr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05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64" name="Group 1063"/>
            <p:cNvGrpSpPr/>
            <p:nvPr/>
          </p:nvGrpSpPr>
          <p:grpSpPr>
            <a:xfrm>
              <a:off x="548788" y="2825660"/>
              <a:ext cx="319088" cy="465138"/>
              <a:chOff x="3582988" y="3510757"/>
              <a:chExt cx="319088" cy="465138"/>
            </a:xfrm>
            <a:solidFill>
              <a:schemeClr val="bg2"/>
            </a:solidFill>
          </p:grpSpPr>
          <p:sp>
            <p:nvSpPr>
              <p:cNvPr id="1065" name="AutoShape 113"/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05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6" name="AutoShape 114"/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05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67" name="Group 1066"/>
            <p:cNvGrpSpPr/>
            <p:nvPr/>
          </p:nvGrpSpPr>
          <p:grpSpPr>
            <a:xfrm>
              <a:off x="522204" y="5833008"/>
              <a:ext cx="465138" cy="391319"/>
              <a:chOff x="5368132" y="2625725"/>
              <a:chExt cx="465138" cy="391319"/>
            </a:xfrm>
            <a:solidFill>
              <a:schemeClr val="bg2"/>
            </a:solidFill>
          </p:grpSpPr>
          <p:sp>
            <p:nvSpPr>
              <p:cNvPr id="1068" name="AutoShape 120"/>
              <p:cNvSpPr>
                <a:spLocks/>
              </p:cNvSpPr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05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9" name="AutoShape 121"/>
              <p:cNvSpPr>
                <a:spLocks/>
              </p:cNvSpPr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05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70" name="AutoShape 122"/>
              <p:cNvSpPr>
                <a:spLocks/>
              </p:cNvSpPr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05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71" name="Group 1070"/>
            <p:cNvGrpSpPr/>
            <p:nvPr/>
          </p:nvGrpSpPr>
          <p:grpSpPr>
            <a:xfrm>
              <a:off x="522998" y="1828650"/>
              <a:ext cx="464344" cy="464344"/>
              <a:chOff x="4439444" y="1652588"/>
              <a:chExt cx="464344" cy="464344"/>
            </a:xfrm>
            <a:solidFill>
              <a:schemeClr val="bg2"/>
            </a:solidFill>
          </p:grpSpPr>
          <p:sp>
            <p:nvSpPr>
              <p:cNvPr id="1072" name="AutoShape 136"/>
              <p:cNvSpPr>
                <a:spLocks/>
              </p:cNvSpPr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05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73" name="AutoShape 137"/>
              <p:cNvSpPr>
                <a:spLocks/>
              </p:cNvSpPr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05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74" name="AutoShape 138"/>
              <p:cNvSpPr>
                <a:spLocks/>
              </p:cNvSpPr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05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077" name="TextBox 1076"/>
            <p:cNvSpPr txBox="1"/>
            <p:nvPr/>
          </p:nvSpPr>
          <p:spPr>
            <a:xfrm>
              <a:off x="2843368" y="2751209"/>
              <a:ext cx="1196584" cy="279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b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78" name="TextBox 1077"/>
            <p:cNvSpPr txBox="1"/>
            <p:nvPr/>
          </p:nvSpPr>
          <p:spPr>
            <a:xfrm>
              <a:off x="2843368" y="3308271"/>
              <a:ext cx="1196584" cy="279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b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79" name="TextBox 1078"/>
            <p:cNvSpPr txBox="1"/>
            <p:nvPr/>
          </p:nvSpPr>
          <p:spPr>
            <a:xfrm>
              <a:off x="2843368" y="5078223"/>
              <a:ext cx="1196584" cy="279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b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0" name="TextBox 1079"/>
            <p:cNvSpPr txBox="1"/>
            <p:nvPr/>
          </p:nvSpPr>
          <p:spPr>
            <a:xfrm>
              <a:off x="2843368" y="4504310"/>
              <a:ext cx="1196584" cy="279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b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1" name="TextBox 1080"/>
            <p:cNvSpPr txBox="1"/>
            <p:nvPr/>
          </p:nvSpPr>
          <p:spPr>
            <a:xfrm>
              <a:off x="2843368" y="3914106"/>
              <a:ext cx="1196584" cy="279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b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106" name="Freeform 1105"/>
          <p:cNvSpPr>
            <a:spLocks noEditPoints="1"/>
          </p:cNvSpPr>
          <p:nvPr/>
        </p:nvSpPr>
        <p:spPr bwMode="auto">
          <a:xfrm>
            <a:off x="9020391" y="5147997"/>
            <a:ext cx="478154" cy="524643"/>
          </a:xfrm>
          <a:custGeom>
            <a:avLst/>
            <a:gdLst>
              <a:gd name="T0" fmla="*/ 65 w 100"/>
              <a:gd name="T1" fmla="*/ 0 h 110"/>
              <a:gd name="T2" fmla="*/ 77 w 100"/>
              <a:gd name="T3" fmla="*/ 12 h 110"/>
              <a:gd name="T4" fmla="*/ 68 w 100"/>
              <a:gd name="T5" fmla="*/ 40 h 110"/>
              <a:gd name="T6" fmla="*/ 67 w 100"/>
              <a:gd name="T7" fmla="*/ 10 h 110"/>
              <a:gd name="T8" fmla="*/ 28 w 100"/>
              <a:gd name="T9" fmla="*/ 9 h 110"/>
              <a:gd name="T10" fmla="*/ 28 w 100"/>
              <a:gd name="T11" fmla="*/ 16 h 110"/>
              <a:gd name="T12" fmla="*/ 25 w 100"/>
              <a:gd name="T13" fmla="*/ 24 h 110"/>
              <a:gd name="T14" fmla="*/ 18 w 100"/>
              <a:gd name="T15" fmla="*/ 26 h 110"/>
              <a:gd name="T16" fmla="*/ 9 w 100"/>
              <a:gd name="T17" fmla="*/ 25 h 110"/>
              <a:gd name="T18" fmla="*/ 10 w 100"/>
              <a:gd name="T19" fmla="*/ 87 h 110"/>
              <a:gd name="T20" fmla="*/ 12 w 100"/>
              <a:gd name="T21" fmla="*/ 88 h 110"/>
              <a:gd name="T22" fmla="*/ 44 w 100"/>
              <a:gd name="T23" fmla="*/ 97 h 110"/>
              <a:gd name="T24" fmla="*/ 4 w 100"/>
              <a:gd name="T25" fmla="*/ 93 h 110"/>
              <a:gd name="T26" fmla="*/ 4 w 100"/>
              <a:gd name="T27" fmla="*/ 93 h 110"/>
              <a:gd name="T28" fmla="*/ 0 w 100"/>
              <a:gd name="T29" fmla="*/ 22 h 110"/>
              <a:gd name="T30" fmla="*/ 2 w 100"/>
              <a:gd name="T31" fmla="*/ 19 h 110"/>
              <a:gd name="T32" fmla="*/ 21 w 100"/>
              <a:gd name="T33" fmla="*/ 0 h 110"/>
              <a:gd name="T34" fmla="*/ 90 w 100"/>
              <a:gd name="T35" fmla="*/ 45 h 110"/>
              <a:gd name="T36" fmla="*/ 84 w 100"/>
              <a:gd name="T37" fmla="*/ 39 h 110"/>
              <a:gd name="T38" fmla="*/ 83 w 100"/>
              <a:gd name="T39" fmla="*/ 47 h 110"/>
              <a:gd name="T40" fmla="*/ 94 w 100"/>
              <a:gd name="T41" fmla="*/ 53 h 110"/>
              <a:gd name="T42" fmla="*/ 86 w 100"/>
              <a:gd name="T43" fmla="*/ 81 h 110"/>
              <a:gd name="T44" fmla="*/ 100 w 100"/>
              <a:gd name="T45" fmla="*/ 51 h 110"/>
              <a:gd name="T46" fmla="*/ 90 w 100"/>
              <a:gd name="T47" fmla="*/ 45 h 110"/>
              <a:gd name="T48" fmla="*/ 54 w 100"/>
              <a:gd name="T49" fmla="*/ 84 h 110"/>
              <a:gd name="T50" fmla="*/ 90 w 100"/>
              <a:gd name="T51" fmla="*/ 55 h 110"/>
              <a:gd name="T52" fmla="*/ 52 w 100"/>
              <a:gd name="T53" fmla="*/ 87 h 110"/>
              <a:gd name="T54" fmla="*/ 51 w 100"/>
              <a:gd name="T55" fmla="*/ 103 h 110"/>
              <a:gd name="T56" fmla="*/ 52 w 100"/>
              <a:gd name="T57" fmla="*/ 110 h 110"/>
              <a:gd name="T58" fmla="*/ 56 w 100"/>
              <a:gd name="T59" fmla="*/ 106 h 110"/>
              <a:gd name="T60" fmla="*/ 52 w 100"/>
              <a:gd name="T61" fmla="*/ 87 h 110"/>
              <a:gd name="T62" fmla="*/ 18 w 100"/>
              <a:gd name="T63" fmla="*/ 60 h 110"/>
              <a:gd name="T64" fmla="*/ 30 w 100"/>
              <a:gd name="T65" fmla="*/ 56 h 110"/>
              <a:gd name="T66" fmla="*/ 18 w 100"/>
              <a:gd name="T67" fmla="*/ 43 h 110"/>
              <a:gd name="T68" fmla="*/ 60 w 100"/>
              <a:gd name="T69" fmla="*/ 48 h 110"/>
              <a:gd name="T70" fmla="*/ 18 w 100"/>
              <a:gd name="T71" fmla="*/ 43 h 110"/>
              <a:gd name="T72" fmla="*/ 18 w 100"/>
              <a:gd name="T73" fmla="*/ 36 h 110"/>
              <a:gd name="T74" fmla="*/ 60 w 100"/>
              <a:gd name="T75" fmla="*/ 31 h 110"/>
              <a:gd name="T76" fmla="*/ 37 w 100"/>
              <a:gd name="T77" fmla="*/ 19 h 110"/>
              <a:gd name="T78" fmla="*/ 60 w 100"/>
              <a:gd name="T79" fmla="*/ 24 h 110"/>
              <a:gd name="T80" fmla="*/ 37 w 100"/>
              <a:gd name="T81" fmla="*/ 19 h 110"/>
              <a:gd name="T82" fmla="*/ 14 w 100"/>
              <a:gd name="T83" fmla="*/ 21 h 110"/>
              <a:gd name="T84" fmla="*/ 18 w 100"/>
              <a:gd name="T85" fmla="*/ 22 h 110"/>
              <a:gd name="T86" fmla="*/ 20 w 100"/>
              <a:gd name="T87" fmla="*/ 22 h 110"/>
              <a:gd name="T88" fmla="*/ 24 w 100"/>
              <a:gd name="T89" fmla="*/ 18 h 110"/>
              <a:gd name="T90" fmla="*/ 24 w 100"/>
              <a:gd name="T91" fmla="*/ 17 h 110"/>
              <a:gd name="T92" fmla="*/ 23 w 100"/>
              <a:gd name="T93" fmla="*/ 12 h 110"/>
              <a:gd name="T94" fmla="*/ 12 w 100"/>
              <a:gd name="T95" fmla="*/ 2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0" h="110">
                <a:moveTo>
                  <a:pt x="23" y="0"/>
                </a:move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1"/>
                  <a:pt x="74" y="4"/>
                </a:cubicBezTo>
                <a:cubicBezTo>
                  <a:pt x="76" y="6"/>
                  <a:pt x="77" y="9"/>
                  <a:pt x="77" y="12"/>
                </a:cubicBezTo>
                <a:cubicBezTo>
                  <a:pt x="77" y="35"/>
                  <a:pt x="77" y="35"/>
                  <a:pt x="77" y="35"/>
                </a:cubicBezTo>
                <a:cubicBezTo>
                  <a:pt x="68" y="40"/>
                  <a:pt x="68" y="40"/>
                  <a:pt x="68" y="40"/>
                </a:cubicBezTo>
                <a:cubicBezTo>
                  <a:pt x="68" y="12"/>
                  <a:pt x="68" y="12"/>
                  <a:pt x="68" y="12"/>
                </a:cubicBezTo>
                <a:cubicBezTo>
                  <a:pt x="68" y="11"/>
                  <a:pt x="68" y="11"/>
                  <a:pt x="67" y="10"/>
                </a:cubicBezTo>
                <a:cubicBezTo>
                  <a:pt x="67" y="10"/>
                  <a:pt x="66" y="9"/>
                  <a:pt x="65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7"/>
                  <a:pt x="28" y="18"/>
                  <a:pt x="28" y="19"/>
                </a:cubicBezTo>
                <a:cubicBezTo>
                  <a:pt x="28" y="21"/>
                  <a:pt x="27" y="23"/>
                  <a:pt x="25" y="24"/>
                </a:cubicBezTo>
                <a:cubicBezTo>
                  <a:pt x="24" y="25"/>
                  <a:pt x="23" y="26"/>
                  <a:pt x="21" y="26"/>
                </a:cubicBezTo>
                <a:cubicBezTo>
                  <a:pt x="20" y="26"/>
                  <a:pt x="19" y="26"/>
                  <a:pt x="18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85"/>
                  <a:pt x="9" y="85"/>
                  <a:pt x="9" y="85"/>
                </a:cubicBezTo>
                <a:cubicBezTo>
                  <a:pt x="9" y="86"/>
                  <a:pt x="10" y="86"/>
                  <a:pt x="10" y="87"/>
                </a:cubicBezTo>
                <a:cubicBezTo>
                  <a:pt x="10" y="87"/>
                  <a:pt x="10" y="87"/>
                  <a:pt x="10" y="87"/>
                </a:cubicBezTo>
                <a:cubicBezTo>
                  <a:pt x="11" y="87"/>
                  <a:pt x="11" y="88"/>
                  <a:pt x="12" y="88"/>
                </a:cubicBezTo>
                <a:cubicBezTo>
                  <a:pt x="45" y="88"/>
                  <a:pt x="45" y="88"/>
                  <a:pt x="45" y="88"/>
                </a:cubicBezTo>
                <a:cubicBezTo>
                  <a:pt x="44" y="97"/>
                  <a:pt x="44" y="97"/>
                  <a:pt x="44" y="97"/>
                </a:cubicBezTo>
                <a:cubicBezTo>
                  <a:pt x="12" y="97"/>
                  <a:pt x="12" y="97"/>
                  <a:pt x="12" y="97"/>
                </a:cubicBezTo>
                <a:cubicBezTo>
                  <a:pt x="9" y="97"/>
                  <a:pt x="6" y="96"/>
                  <a:pt x="4" y="93"/>
                </a:cubicBezTo>
                <a:cubicBezTo>
                  <a:pt x="4" y="93"/>
                  <a:pt x="4" y="93"/>
                  <a:pt x="4" y="93"/>
                </a:cubicBezTo>
                <a:cubicBezTo>
                  <a:pt x="4" y="93"/>
                  <a:pt x="4" y="93"/>
                  <a:pt x="4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0"/>
                  <a:pt x="0" y="20"/>
                  <a:pt x="0" y="20"/>
                </a:cubicBezTo>
                <a:cubicBezTo>
                  <a:pt x="2" y="19"/>
                  <a:pt x="2" y="19"/>
                  <a:pt x="2" y="19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1" y="0"/>
                  <a:pt x="21" y="0"/>
                </a:cubicBezTo>
                <a:cubicBezTo>
                  <a:pt x="23" y="0"/>
                  <a:pt x="23" y="0"/>
                  <a:pt x="23" y="0"/>
                </a:cubicBezTo>
                <a:close/>
                <a:moveTo>
                  <a:pt x="90" y="45"/>
                </a:moveTo>
                <a:cubicBezTo>
                  <a:pt x="90" y="43"/>
                  <a:pt x="90" y="43"/>
                  <a:pt x="90" y="43"/>
                </a:cubicBezTo>
                <a:cubicBezTo>
                  <a:pt x="84" y="39"/>
                  <a:pt x="84" y="39"/>
                  <a:pt x="84" y="39"/>
                </a:cubicBezTo>
                <a:cubicBezTo>
                  <a:pt x="75" y="44"/>
                  <a:pt x="75" y="44"/>
                  <a:pt x="75" y="44"/>
                </a:cubicBezTo>
                <a:cubicBezTo>
                  <a:pt x="83" y="47"/>
                  <a:pt x="83" y="47"/>
                  <a:pt x="83" y="47"/>
                </a:cubicBezTo>
                <a:cubicBezTo>
                  <a:pt x="91" y="52"/>
                  <a:pt x="91" y="52"/>
                  <a:pt x="91" y="52"/>
                </a:cubicBezTo>
                <a:cubicBezTo>
                  <a:pt x="94" y="53"/>
                  <a:pt x="94" y="53"/>
                  <a:pt x="94" y="53"/>
                </a:cubicBezTo>
                <a:cubicBezTo>
                  <a:pt x="92" y="62"/>
                  <a:pt x="88" y="70"/>
                  <a:pt x="82" y="77"/>
                </a:cubicBezTo>
                <a:cubicBezTo>
                  <a:pt x="86" y="81"/>
                  <a:pt x="86" y="81"/>
                  <a:pt x="86" y="81"/>
                </a:cubicBezTo>
                <a:cubicBezTo>
                  <a:pt x="93" y="73"/>
                  <a:pt x="98" y="63"/>
                  <a:pt x="100" y="53"/>
                </a:cubicBezTo>
                <a:cubicBezTo>
                  <a:pt x="100" y="51"/>
                  <a:pt x="100" y="51"/>
                  <a:pt x="100" y="51"/>
                </a:cubicBezTo>
                <a:cubicBezTo>
                  <a:pt x="98" y="50"/>
                  <a:pt x="98" y="50"/>
                  <a:pt x="98" y="50"/>
                </a:cubicBezTo>
                <a:cubicBezTo>
                  <a:pt x="90" y="45"/>
                  <a:pt x="90" y="45"/>
                  <a:pt x="90" y="45"/>
                </a:cubicBezTo>
                <a:close/>
                <a:moveTo>
                  <a:pt x="74" y="47"/>
                </a:moveTo>
                <a:cubicBezTo>
                  <a:pt x="64" y="58"/>
                  <a:pt x="58" y="70"/>
                  <a:pt x="54" y="84"/>
                </a:cubicBezTo>
                <a:cubicBezTo>
                  <a:pt x="59" y="86"/>
                  <a:pt x="64" y="89"/>
                  <a:pt x="70" y="92"/>
                </a:cubicBezTo>
                <a:cubicBezTo>
                  <a:pt x="78" y="81"/>
                  <a:pt x="85" y="68"/>
                  <a:pt x="90" y="55"/>
                </a:cubicBezTo>
                <a:cubicBezTo>
                  <a:pt x="84" y="52"/>
                  <a:pt x="79" y="50"/>
                  <a:pt x="74" y="47"/>
                </a:cubicBezTo>
                <a:close/>
                <a:moveTo>
                  <a:pt x="52" y="87"/>
                </a:moveTo>
                <a:cubicBezTo>
                  <a:pt x="50" y="103"/>
                  <a:pt x="50" y="103"/>
                  <a:pt x="50" y="103"/>
                </a:cubicBezTo>
                <a:cubicBezTo>
                  <a:pt x="51" y="103"/>
                  <a:pt x="51" y="103"/>
                  <a:pt x="51" y="103"/>
                </a:cubicBezTo>
                <a:cubicBezTo>
                  <a:pt x="50" y="108"/>
                  <a:pt x="50" y="108"/>
                  <a:pt x="50" y="108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5" y="106"/>
                  <a:pt x="55" y="106"/>
                  <a:pt x="55" y="106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68" y="95"/>
                  <a:pt x="68" y="95"/>
                  <a:pt x="68" y="95"/>
                </a:cubicBezTo>
                <a:cubicBezTo>
                  <a:pt x="52" y="87"/>
                  <a:pt x="52" y="87"/>
                  <a:pt x="52" y="87"/>
                </a:cubicBezTo>
                <a:close/>
                <a:moveTo>
                  <a:pt x="18" y="56"/>
                </a:moveTo>
                <a:cubicBezTo>
                  <a:pt x="18" y="60"/>
                  <a:pt x="18" y="60"/>
                  <a:pt x="18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56"/>
                  <a:pt x="30" y="56"/>
                  <a:pt x="30" y="56"/>
                </a:cubicBezTo>
                <a:cubicBezTo>
                  <a:pt x="18" y="56"/>
                  <a:pt x="18" y="56"/>
                  <a:pt x="18" y="56"/>
                </a:cubicBezTo>
                <a:close/>
                <a:moveTo>
                  <a:pt x="18" y="43"/>
                </a:moveTo>
                <a:cubicBezTo>
                  <a:pt x="18" y="48"/>
                  <a:pt x="18" y="48"/>
                  <a:pt x="18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60" y="43"/>
                  <a:pt x="60" y="43"/>
                  <a:pt x="60" y="43"/>
                </a:cubicBezTo>
                <a:cubicBezTo>
                  <a:pt x="18" y="43"/>
                  <a:pt x="18" y="43"/>
                  <a:pt x="18" y="43"/>
                </a:cubicBezTo>
                <a:close/>
                <a:moveTo>
                  <a:pt x="18" y="31"/>
                </a:moveTo>
                <a:cubicBezTo>
                  <a:pt x="18" y="36"/>
                  <a:pt x="18" y="36"/>
                  <a:pt x="18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31"/>
                  <a:pt x="60" y="31"/>
                  <a:pt x="60" y="31"/>
                </a:cubicBezTo>
                <a:cubicBezTo>
                  <a:pt x="18" y="31"/>
                  <a:pt x="18" y="31"/>
                  <a:pt x="18" y="31"/>
                </a:cubicBezTo>
                <a:close/>
                <a:moveTo>
                  <a:pt x="37" y="19"/>
                </a:moveTo>
                <a:cubicBezTo>
                  <a:pt x="37" y="24"/>
                  <a:pt x="37" y="24"/>
                  <a:pt x="37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60" y="19"/>
                  <a:pt x="60" y="19"/>
                  <a:pt x="60" y="19"/>
                </a:cubicBezTo>
                <a:cubicBezTo>
                  <a:pt x="37" y="19"/>
                  <a:pt x="37" y="19"/>
                  <a:pt x="37" y="19"/>
                </a:cubicBezTo>
                <a:close/>
                <a:moveTo>
                  <a:pt x="12" y="21"/>
                </a:moveTo>
                <a:cubicBezTo>
                  <a:pt x="14" y="21"/>
                  <a:pt x="14" y="21"/>
                  <a:pt x="14" y="21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2"/>
                  <a:pt x="19" y="22"/>
                  <a:pt x="20" y="22"/>
                </a:cubicBezTo>
                <a:cubicBezTo>
                  <a:pt x="21" y="22"/>
                  <a:pt x="22" y="21"/>
                  <a:pt x="22" y="20"/>
                </a:cubicBezTo>
                <a:cubicBezTo>
                  <a:pt x="23" y="20"/>
                  <a:pt x="24" y="19"/>
                  <a:pt x="24" y="18"/>
                </a:cubicBezTo>
                <a:cubicBezTo>
                  <a:pt x="24" y="18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6"/>
                  <a:pt x="24" y="16"/>
                  <a:pt x="24" y="16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1"/>
                  <a:pt x="23" y="11"/>
                  <a:pt x="23" y="11"/>
                </a:cubicBezTo>
                <a:lnTo>
                  <a:pt x="12" y="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7" name="Freeform 1106"/>
          <p:cNvSpPr>
            <a:spLocks noEditPoints="1"/>
          </p:cNvSpPr>
          <p:nvPr/>
        </p:nvSpPr>
        <p:spPr bwMode="auto">
          <a:xfrm>
            <a:off x="6236428" y="5180028"/>
            <a:ext cx="400675" cy="458232"/>
          </a:xfrm>
          <a:custGeom>
            <a:avLst/>
            <a:gdLst>
              <a:gd name="T0" fmla="*/ 50 w 84"/>
              <a:gd name="T1" fmla="*/ 92 h 96"/>
              <a:gd name="T2" fmla="*/ 57 w 84"/>
              <a:gd name="T3" fmla="*/ 81 h 96"/>
              <a:gd name="T4" fmla="*/ 56 w 84"/>
              <a:gd name="T5" fmla="*/ 75 h 96"/>
              <a:gd name="T6" fmla="*/ 43 w 84"/>
              <a:gd name="T7" fmla="*/ 63 h 96"/>
              <a:gd name="T8" fmla="*/ 38 w 84"/>
              <a:gd name="T9" fmla="*/ 62 h 96"/>
              <a:gd name="T10" fmla="*/ 30 w 84"/>
              <a:gd name="T11" fmla="*/ 67 h 96"/>
              <a:gd name="T12" fmla="*/ 17 w 84"/>
              <a:gd name="T13" fmla="*/ 35 h 96"/>
              <a:gd name="T14" fmla="*/ 26 w 84"/>
              <a:gd name="T15" fmla="*/ 31 h 96"/>
              <a:gd name="T16" fmla="*/ 27 w 84"/>
              <a:gd name="T17" fmla="*/ 25 h 96"/>
              <a:gd name="T18" fmla="*/ 22 w 84"/>
              <a:gd name="T19" fmla="*/ 8 h 96"/>
              <a:gd name="T20" fmla="*/ 18 w 84"/>
              <a:gd name="T21" fmla="*/ 4 h 96"/>
              <a:gd name="T22" fmla="*/ 4 w 84"/>
              <a:gd name="T23" fmla="*/ 6 h 96"/>
              <a:gd name="T24" fmla="*/ 0 w 84"/>
              <a:gd name="T25" fmla="*/ 10 h 96"/>
              <a:gd name="T26" fmla="*/ 43 w 84"/>
              <a:gd name="T27" fmla="*/ 94 h 96"/>
              <a:gd name="T28" fmla="*/ 50 w 84"/>
              <a:gd name="T29" fmla="*/ 92 h 96"/>
              <a:gd name="T30" fmla="*/ 45 w 84"/>
              <a:gd name="T31" fmla="*/ 53 h 96"/>
              <a:gd name="T32" fmla="*/ 32 w 84"/>
              <a:gd name="T33" fmla="*/ 53 h 96"/>
              <a:gd name="T34" fmla="*/ 32 w 84"/>
              <a:gd name="T35" fmla="*/ 50 h 96"/>
              <a:gd name="T36" fmla="*/ 40 w 84"/>
              <a:gd name="T37" fmla="*/ 38 h 96"/>
              <a:gd name="T38" fmla="*/ 42 w 84"/>
              <a:gd name="T39" fmla="*/ 32 h 96"/>
              <a:gd name="T40" fmla="*/ 41 w 84"/>
              <a:gd name="T41" fmla="*/ 30 h 96"/>
              <a:gd name="T42" fmla="*/ 40 w 84"/>
              <a:gd name="T43" fmla="*/ 31 h 96"/>
              <a:gd name="T44" fmla="*/ 39 w 84"/>
              <a:gd name="T45" fmla="*/ 36 h 96"/>
              <a:gd name="T46" fmla="*/ 34 w 84"/>
              <a:gd name="T47" fmla="*/ 36 h 96"/>
              <a:gd name="T48" fmla="*/ 34 w 84"/>
              <a:gd name="T49" fmla="*/ 31 h 96"/>
              <a:gd name="T50" fmla="*/ 42 w 84"/>
              <a:gd name="T51" fmla="*/ 26 h 96"/>
              <a:gd name="T52" fmla="*/ 47 w 84"/>
              <a:gd name="T53" fmla="*/ 28 h 96"/>
              <a:gd name="T54" fmla="*/ 47 w 84"/>
              <a:gd name="T55" fmla="*/ 34 h 96"/>
              <a:gd name="T56" fmla="*/ 47 w 84"/>
              <a:gd name="T57" fmla="*/ 37 h 96"/>
              <a:gd name="T58" fmla="*/ 38 w 84"/>
              <a:gd name="T59" fmla="*/ 50 h 96"/>
              <a:gd name="T60" fmla="*/ 46 w 84"/>
              <a:gd name="T61" fmla="*/ 50 h 96"/>
              <a:gd name="T62" fmla="*/ 45 w 84"/>
              <a:gd name="T63" fmla="*/ 53 h 96"/>
              <a:gd name="T64" fmla="*/ 63 w 84"/>
              <a:gd name="T65" fmla="*/ 50 h 96"/>
              <a:gd name="T66" fmla="*/ 60 w 84"/>
              <a:gd name="T67" fmla="*/ 50 h 96"/>
              <a:gd name="T68" fmla="*/ 60 w 84"/>
              <a:gd name="T69" fmla="*/ 53 h 96"/>
              <a:gd name="T70" fmla="*/ 54 w 84"/>
              <a:gd name="T71" fmla="*/ 53 h 96"/>
              <a:gd name="T72" fmla="*/ 54 w 84"/>
              <a:gd name="T73" fmla="*/ 50 h 96"/>
              <a:gd name="T74" fmla="*/ 46 w 84"/>
              <a:gd name="T75" fmla="*/ 50 h 96"/>
              <a:gd name="T76" fmla="*/ 47 w 84"/>
              <a:gd name="T77" fmla="*/ 46 h 96"/>
              <a:gd name="T78" fmla="*/ 55 w 84"/>
              <a:gd name="T79" fmla="*/ 26 h 96"/>
              <a:gd name="T80" fmla="*/ 63 w 84"/>
              <a:gd name="T81" fmla="*/ 26 h 96"/>
              <a:gd name="T82" fmla="*/ 61 w 84"/>
              <a:gd name="T83" fmla="*/ 46 h 96"/>
              <a:gd name="T84" fmla="*/ 63 w 84"/>
              <a:gd name="T85" fmla="*/ 46 h 96"/>
              <a:gd name="T86" fmla="*/ 63 w 84"/>
              <a:gd name="T87" fmla="*/ 50 h 96"/>
              <a:gd name="T88" fmla="*/ 55 w 84"/>
              <a:gd name="T89" fmla="*/ 46 h 96"/>
              <a:gd name="T90" fmla="*/ 52 w 84"/>
              <a:gd name="T91" fmla="*/ 46 h 96"/>
              <a:gd name="T92" fmla="*/ 56 w 84"/>
              <a:gd name="T93" fmla="*/ 35 h 96"/>
              <a:gd name="T94" fmla="*/ 55 w 84"/>
              <a:gd name="T95" fmla="*/ 46 h 96"/>
              <a:gd name="T96" fmla="*/ 43 w 84"/>
              <a:gd name="T97" fmla="*/ 0 h 96"/>
              <a:gd name="T98" fmla="*/ 72 w 84"/>
              <a:gd name="T99" fmla="*/ 12 h 96"/>
              <a:gd name="T100" fmla="*/ 84 w 84"/>
              <a:gd name="T101" fmla="*/ 41 h 96"/>
              <a:gd name="T102" fmla="*/ 72 w 84"/>
              <a:gd name="T103" fmla="*/ 71 h 96"/>
              <a:gd name="T104" fmla="*/ 65 w 84"/>
              <a:gd name="T105" fmla="*/ 76 h 96"/>
              <a:gd name="T106" fmla="*/ 63 w 84"/>
              <a:gd name="T107" fmla="*/ 73 h 96"/>
              <a:gd name="T108" fmla="*/ 59 w 84"/>
              <a:gd name="T109" fmla="*/ 69 h 96"/>
              <a:gd name="T110" fmla="*/ 66 w 84"/>
              <a:gd name="T111" fmla="*/ 64 h 96"/>
              <a:gd name="T112" fmla="*/ 75 w 84"/>
              <a:gd name="T113" fmla="*/ 41 h 96"/>
              <a:gd name="T114" fmla="*/ 66 w 84"/>
              <a:gd name="T115" fmla="*/ 19 h 96"/>
              <a:gd name="T116" fmla="*/ 43 w 84"/>
              <a:gd name="T117" fmla="*/ 10 h 96"/>
              <a:gd name="T118" fmla="*/ 31 w 84"/>
              <a:gd name="T119" fmla="*/ 12 h 96"/>
              <a:gd name="T120" fmla="*/ 29 w 84"/>
              <a:gd name="T121" fmla="*/ 6 h 96"/>
              <a:gd name="T122" fmla="*/ 28 w 84"/>
              <a:gd name="T123" fmla="*/ 3 h 96"/>
              <a:gd name="T124" fmla="*/ 43 w 84"/>
              <a:gd name="T12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4" h="96">
                <a:moveTo>
                  <a:pt x="50" y="92"/>
                </a:moveTo>
                <a:cubicBezTo>
                  <a:pt x="52" y="88"/>
                  <a:pt x="55" y="84"/>
                  <a:pt x="57" y="81"/>
                </a:cubicBezTo>
                <a:cubicBezTo>
                  <a:pt x="58" y="79"/>
                  <a:pt x="58" y="77"/>
                  <a:pt x="56" y="75"/>
                </a:cubicBezTo>
                <a:cubicBezTo>
                  <a:pt x="52" y="71"/>
                  <a:pt x="48" y="67"/>
                  <a:pt x="43" y="63"/>
                </a:cubicBezTo>
                <a:cubicBezTo>
                  <a:pt x="41" y="61"/>
                  <a:pt x="40" y="61"/>
                  <a:pt x="38" y="62"/>
                </a:cubicBezTo>
                <a:cubicBezTo>
                  <a:pt x="35" y="63"/>
                  <a:pt x="33" y="65"/>
                  <a:pt x="30" y="67"/>
                </a:cubicBezTo>
                <a:cubicBezTo>
                  <a:pt x="21" y="53"/>
                  <a:pt x="19" y="45"/>
                  <a:pt x="17" y="35"/>
                </a:cubicBezTo>
                <a:cubicBezTo>
                  <a:pt x="20" y="34"/>
                  <a:pt x="23" y="32"/>
                  <a:pt x="26" y="31"/>
                </a:cubicBezTo>
                <a:cubicBezTo>
                  <a:pt x="27" y="30"/>
                  <a:pt x="28" y="28"/>
                  <a:pt x="27" y="25"/>
                </a:cubicBezTo>
                <a:cubicBezTo>
                  <a:pt x="26" y="20"/>
                  <a:pt x="24" y="14"/>
                  <a:pt x="22" y="8"/>
                </a:cubicBezTo>
                <a:cubicBezTo>
                  <a:pt x="22" y="6"/>
                  <a:pt x="20" y="4"/>
                  <a:pt x="18" y="4"/>
                </a:cubicBezTo>
                <a:cubicBezTo>
                  <a:pt x="14" y="5"/>
                  <a:pt x="9" y="5"/>
                  <a:pt x="4" y="6"/>
                </a:cubicBezTo>
                <a:cubicBezTo>
                  <a:pt x="0" y="6"/>
                  <a:pt x="0" y="7"/>
                  <a:pt x="0" y="10"/>
                </a:cubicBezTo>
                <a:cubicBezTo>
                  <a:pt x="1" y="46"/>
                  <a:pt x="15" y="78"/>
                  <a:pt x="43" y="94"/>
                </a:cubicBezTo>
                <a:cubicBezTo>
                  <a:pt x="46" y="96"/>
                  <a:pt x="47" y="96"/>
                  <a:pt x="50" y="92"/>
                </a:cubicBezTo>
                <a:close/>
                <a:moveTo>
                  <a:pt x="45" y="53"/>
                </a:moveTo>
                <a:cubicBezTo>
                  <a:pt x="32" y="53"/>
                  <a:pt x="32" y="53"/>
                  <a:pt x="32" y="53"/>
                </a:cubicBezTo>
                <a:cubicBezTo>
                  <a:pt x="32" y="50"/>
                  <a:pt x="32" y="50"/>
                  <a:pt x="32" y="50"/>
                </a:cubicBezTo>
                <a:cubicBezTo>
                  <a:pt x="40" y="38"/>
                  <a:pt x="40" y="38"/>
                  <a:pt x="40" y="38"/>
                </a:cubicBezTo>
                <a:cubicBezTo>
                  <a:pt x="41" y="36"/>
                  <a:pt x="42" y="34"/>
                  <a:pt x="42" y="32"/>
                </a:cubicBezTo>
                <a:cubicBezTo>
                  <a:pt x="42" y="31"/>
                  <a:pt x="42" y="30"/>
                  <a:pt x="41" y="30"/>
                </a:cubicBezTo>
                <a:cubicBezTo>
                  <a:pt x="40" y="30"/>
                  <a:pt x="40" y="31"/>
                  <a:pt x="40" y="31"/>
                </a:cubicBezTo>
                <a:cubicBezTo>
                  <a:pt x="39" y="36"/>
                  <a:pt x="39" y="36"/>
                  <a:pt x="39" y="36"/>
                </a:cubicBezTo>
                <a:cubicBezTo>
                  <a:pt x="34" y="36"/>
                  <a:pt x="34" y="36"/>
                  <a:pt x="34" y="36"/>
                </a:cubicBezTo>
                <a:cubicBezTo>
                  <a:pt x="34" y="31"/>
                  <a:pt x="34" y="31"/>
                  <a:pt x="34" y="31"/>
                </a:cubicBezTo>
                <a:cubicBezTo>
                  <a:pt x="35" y="28"/>
                  <a:pt x="37" y="26"/>
                  <a:pt x="42" y="26"/>
                </a:cubicBezTo>
                <a:cubicBezTo>
                  <a:pt x="44" y="26"/>
                  <a:pt x="46" y="27"/>
                  <a:pt x="47" y="28"/>
                </a:cubicBezTo>
                <a:cubicBezTo>
                  <a:pt x="48" y="29"/>
                  <a:pt x="48" y="31"/>
                  <a:pt x="47" y="34"/>
                </a:cubicBezTo>
                <a:cubicBezTo>
                  <a:pt x="47" y="35"/>
                  <a:pt x="47" y="36"/>
                  <a:pt x="47" y="37"/>
                </a:cubicBezTo>
                <a:cubicBezTo>
                  <a:pt x="38" y="50"/>
                  <a:pt x="38" y="50"/>
                  <a:pt x="38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5" y="53"/>
                  <a:pt x="45" y="53"/>
                  <a:pt x="45" y="53"/>
                </a:cubicBezTo>
                <a:close/>
                <a:moveTo>
                  <a:pt x="63" y="50"/>
                </a:moveTo>
                <a:cubicBezTo>
                  <a:pt x="60" y="50"/>
                  <a:pt x="60" y="50"/>
                  <a:pt x="60" y="50"/>
                </a:cubicBezTo>
                <a:cubicBezTo>
                  <a:pt x="60" y="53"/>
                  <a:pt x="60" y="53"/>
                  <a:pt x="60" y="53"/>
                </a:cubicBezTo>
                <a:cubicBezTo>
                  <a:pt x="54" y="53"/>
                  <a:pt x="54" y="53"/>
                  <a:pt x="54" y="53"/>
                </a:cubicBezTo>
                <a:cubicBezTo>
                  <a:pt x="54" y="50"/>
                  <a:pt x="54" y="50"/>
                  <a:pt x="54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7" y="46"/>
                  <a:pt x="47" y="46"/>
                  <a:pt x="47" y="46"/>
                </a:cubicBezTo>
                <a:cubicBezTo>
                  <a:pt x="55" y="26"/>
                  <a:pt x="55" y="26"/>
                  <a:pt x="55" y="26"/>
                </a:cubicBezTo>
                <a:cubicBezTo>
                  <a:pt x="63" y="26"/>
                  <a:pt x="63" y="26"/>
                  <a:pt x="63" y="26"/>
                </a:cubicBezTo>
                <a:cubicBezTo>
                  <a:pt x="61" y="46"/>
                  <a:pt x="61" y="46"/>
                  <a:pt x="61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3" y="50"/>
                  <a:pt x="63" y="50"/>
                  <a:pt x="63" y="50"/>
                </a:cubicBezTo>
                <a:close/>
                <a:moveTo>
                  <a:pt x="55" y="46"/>
                </a:moveTo>
                <a:cubicBezTo>
                  <a:pt x="52" y="46"/>
                  <a:pt x="52" y="46"/>
                  <a:pt x="52" y="46"/>
                </a:cubicBezTo>
                <a:cubicBezTo>
                  <a:pt x="56" y="35"/>
                  <a:pt x="56" y="35"/>
                  <a:pt x="56" y="35"/>
                </a:cubicBezTo>
                <a:cubicBezTo>
                  <a:pt x="55" y="46"/>
                  <a:pt x="55" y="46"/>
                  <a:pt x="55" y="46"/>
                </a:cubicBezTo>
                <a:close/>
                <a:moveTo>
                  <a:pt x="43" y="0"/>
                </a:moveTo>
                <a:cubicBezTo>
                  <a:pt x="54" y="0"/>
                  <a:pt x="65" y="5"/>
                  <a:pt x="72" y="12"/>
                </a:cubicBezTo>
                <a:cubicBezTo>
                  <a:pt x="80" y="20"/>
                  <a:pt x="84" y="30"/>
                  <a:pt x="84" y="41"/>
                </a:cubicBezTo>
                <a:cubicBezTo>
                  <a:pt x="84" y="53"/>
                  <a:pt x="80" y="63"/>
                  <a:pt x="72" y="71"/>
                </a:cubicBezTo>
                <a:cubicBezTo>
                  <a:pt x="70" y="73"/>
                  <a:pt x="68" y="75"/>
                  <a:pt x="65" y="76"/>
                </a:cubicBezTo>
                <a:cubicBezTo>
                  <a:pt x="65" y="75"/>
                  <a:pt x="64" y="74"/>
                  <a:pt x="63" y="73"/>
                </a:cubicBezTo>
                <a:cubicBezTo>
                  <a:pt x="59" y="69"/>
                  <a:pt x="59" y="69"/>
                  <a:pt x="59" y="69"/>
                </a:cubicBezTo>
                <a:cubicBezTo>
                  <a:pt x="61" y="68"/>
                  <a:pt x="64" y="66"/>
                  <a:pt x="66" y="64"/>
                </a:cubicBezTo>
                <a:cubicBezTo>
                  <a:pt x="71" y="58"/>
                  <a:pt x="75" y="50"/>
                  <a:pt x="75" y="41"/>
                </a:cubicBezTo>
                <a:cubicBezTo>
                  <a:pt x="75" y="33"/>
                  <a:pt x="71" y="25"/>
                  <a:pt x="66" y="19"/>
                </a:cubicBezTo>
                <a:cubicBezTo>
                  <a:pt x="60" y="13"/>
                  <a:pt x="52" y="10"/>
                  <a:pt x="43" y="10"/>
                </a:cubicBezTo>
                <a:cubicBezTo>
                  <a:pt x="39" y="10"/>
                  <a:pt x="35" y="11"/>
                  <a:pt x="31" y="12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5"/>
                  <a:pt x="28" y="4"/>
                  <a:pt x="28" y="3"/>
                </a:cubicBezTo>
                <a:cubicBezTo>
                  <a:pt x="33" y="1"/>
                  <a:pt x="38" y="0"/>
                  <a:pt x="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8" name="Freeform 1107"/>
          <p:cNvSpPr>
            <a:spLocks noEditPoints="1"/>
          </p:cNvSpPr>
          <p:nvPr/>
        </p:nvSpPr>
        <p:spPr bwMode="auto">
          <a:xfrm>
            <a:off x="6258563" y="4073331"/>
            <a:ext cx="320983" cy="506932"/>
          </a:xfrm>
          <a:custGeom>
            <a:avLst/>
            <a:gdLst>
              <a:gd name="T0" fmla="*/ 57 w 67"/>
              <a:gd name="T1" fmla="*/ 10 h 106"/>
              <a:gd name="T2" fmla="*/ 62 w 67"/>
              <a:gd name="T3" fmla="*/ 51 h 106"/>
              <a:gd name="T4" fmla="*/ 51 w 67"/>
              <a:gd name="T5" fmla="*/ 66 h 106"/>
              <a:gd name="T6" fmla="*/ 55 w 67"/>
              <a:gd name="T7" fmla="*/ 65 h 106"/>
              <a:gd name="T8" fmla="*/ 57 w 67"/>
              <a:gd name="T9" fmla="*/ 73 h 106"/>
              <a:gd name="T10" fmla="*/ 56 w 67"/>
              <a:gd name="T11" fmla="*/ 80 h 106"/>
              <a:gd name="T12" fmla="*/ 57 w 67"/>
              <a:gd name="T13" fmla="*/ 86 h 106"/>
              <a:gd name="T14" fmla="*/ 55 w 67"/>
              <a:gd name="T15" fmla="*/ 93 h 106"/>
              <a:gd name="T16" fmla="*/ 15 w 67"/>
              <a:gd name="T17" fmla="*/ 97 h 106"/>
              <a:gd name="T18" fmla="*/ 12 w 67"/>
              <a:gd name="T19" fmla="*/ 95 h 106"/>
              <a:gd name="T20" fmla="*/ 12 w 67"/>
              <a:gd name="T21" fmla="*/ 83 h 106"/>
              <a:gd name="T22" fmla="*/ 12 w 67"/>
              <a:gd name="T23" fmla="*/ 82 h 106"/>
              <a:gd name="T24" fmla="*/ 12 w 67"/>
              <a:gd name="T25" fmla="*/ 71 h 106"/>
              <a:gd name="T26" fmla="*/ 15 w 67"/>
              <a:gd name="T27" fmla="*/ 69 h 106"/>
              <a:gd name="T28" fmla="*/ 16 w 67"/>
              <a:gd name="T29" fmla="*/ 63 h 106"/>
              <a:gd name="T30" fmla="*/ 0 w 67"/>
              <a:gd name="T31" fmla="*/ 34 h 106"/>
              <a:gd name="T32" fmla="*/ 33 w 67"/>
              <a:gd name="T33" fmla="*/ 0 h 106"/>
              <a:gd name="T34" fmla="*/ 28 w 67"/>
              <a:gd name="T35" fmla="*/ 41 h 106"/>
              <a:gd name="T36" fmla="*/ 30 w 67"/>
              <a:gd name="T37" fmla="*/ 39 h 106"/>
              <a:gd name="T38" fmla="*/ 33 w 67"/>
              <a:gd name="T39" fmla="*/ 41 h 106"/>
              <a:gd name="T40" fmla="*/ 36 w 67"/>
              <a:gd name="T41" fmla="*/ 39 h 106"/>
              <a:gd name="T42" fmla="*/ 39 w 67"/>
              <a:gd name="T43" fmla="*/ 41 h 106"/>
              <a:gd name="T44" fmla="*/ 43 w 67"/>
              <a:gd name="T45" fmla="*/ 38 h 106"/>
              <a:gd name="T46" fmla="*/ 39 w 67"/>
              <a:gd name="T47" fmla="*/ 52 h 106"/>
              <a:gd name="T48" fmla="*/ 44 w 67"/>
              <a:gd name="T49" fmla="*/ 66 h 106"/>
              <a:gd name="T50" fmla="*/ 44 w 67"/>
              <a:gd name="T51" fmla="*/ 58 h 106"/>
              <a:gd name="T52" fmla="*/ 56 w 67"/>
              <a:gd name="T53" fmla="*/ 47 h 106"/>
              <a:gd name="T54" fmla="*/ 52 w 67"/>
              <a:gd name="T55" fmla="*/ 15 h 106"/>
              <a:gd name="T56" fmla="*/ 15 w 67"/>
              <a:gd name="T57" fmla="*/ 15 h 106"/>
              <a:gd name="T58" fmla="*/ 11 w 67"/>
              <a:gd name="T59" fmla="*/ 48 h 106"/>
              <a:gd name="T60" fmla="*/ 23 w 67"/>
              <a:gd name="T61" fmla="*/ 59 h 106"/>
              <a:gd name="T62" fmla="*/ 23 w 67"/>
              <a:gd name="T63" fmla="*/ 67 h 106"/>
              <a:gd name="T64" fmla="*/ 29 w 67"/>
              <a:gd name="T65" fmla="*/ 52 h 106"/>
              <a:gd name="T66" fmla="*/ 25 w 67"/>
              <a:gd name="T67" fmla="*/ 38 h 106"/>
              <a:gd name="T68" fmla="*/ 40 w 67"/>
              <a:gd name="T69" fmla="*/ 43 h 106"/>
              <a:gd name="T70" fmla="*/ 36 w 67"/>
              <a:gd name="T71" fmla="*/ 42 h 106"/>
              <a:gd name="T72" fmla="*/ 30 w 67"/>
              <a:gd name="T73" fmla="*/ 42 h 106"/>
              <a:gd name="T74" fmla="*/ 27 w 67"/>
              <a:gd name="T75" fmla="*/ 42 h 106"/>
              <a:gd name="T76" fmla="*/ 32 w 67"/>
              <a:gd name="T77" fmla="*/ 51 h 106"/>
              <a:gd name="T78" fmla="*/ 32 w 67"/>
              <a:gd name="T79" fmla="*/ 67 h 106"/>
              <a:gd name="T80" fmla="*/ 35 w 67"/>
              <a:gd name="T81" fmla="*/ 51 h 106"/>
              <a:gd name="T82" fmla="*/ 35 w 67"/>
              <a:gd name="T83" fmla="*/ 50 h 106"/>
              <a:gd name="T84" fmla="*/ 43 w 67"/>
              <a:gd name="T85" fmla="*/ 96 h 106"/>
              <a:gd name="T86" fmla="*/ 34 w 67"/>
              <a:gd name="T87" fmla="*/ 106 h 106"/>
              <a:gd name="T88" fmla="*/ 43 w 67"/>
              <a:gd name="T89" fmla="*/ 96 h 106"/>
              <a:gd name="T90" fmla="*/ 17 w 67"/>
              <a:gd name="T91" fmla="*/ 88 h 106"/>
              <a:gd name="T92" fmla="*/ 17 w 67"/>
              <a:gd name="T93" fmla="*/ 90 h 106"/>
              <a:gd name="T94" fmla="*/ 50 w 67"/>
              <a:gd name="T95" fmla="*/ 86 h 106"/>
              <a:gd name="T96" fmla="*/ 50 w 67"/>
              <a:gd name="T97" fmla="*/ 73 h 106"/>
              <a:gd name="T98" fmla="*/ 17 w 67"/>
              <a:gd name="T99" fmla="*/ 77 h 106"/>
              <a:gd name="T100" fmla="*/ 50 w 67"/>
              <a:gd name="T101" fmla="*/ 74 h 106"/>
              <a:gd name="T102" fmla="*/ 50 w 67"/>
              <a:gd name="T103" fmla="*/ 7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5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6"/>
                  <a:pt x="56" y="59"/>
                  <a:pt x="51" y="62"/>
                </a:cubicBezTo>
                <a:cubicBezTo>
                  <a:pt x="51" y="66"/>
                  <a:pt x="51" y="66"/>
                  <a:pt x="51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8"/>
                  <a:pt x="56" y="68"/>
                  <a:pt x="56" y="68"/>
                </a:cubicBezTo>
                <a:cubicBezTo>
                  <a:pt x="57" y="70"/>
                  <a:pt x="57" y="72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90"/>
                  <a:pt x="56" y="92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15" y="97"/>
                  <a:pt x="15" y="97"/>
                  <a:pt x="15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2" y="95"/>
                  <a:pt x="12" y="95"/>
                  <a:pt x="12" y="95"/>
                </a:cubicBezTo>
                <a:cubicBezTo>
                  <a:pt x="11" y="93"/>
                  <a:pt x="11" y="91"/>
                  <a:pt x="10" y="90"/>
                </a:cubicBezTo>
                <a:cubicBezTo>
                  <a:pt x="10" y="88"/>
                  <a:pt x="11" y="86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1"/>
                  <a:pt x="11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3"/>
                  <a:pt x="16" y="63"/>
                  <a:pt x="16" y="63"/>
                </a:cubicBezTo>
                <a:cubicBezTo>
                  <a:pt x="11" y="60"/>
                  <a:pt x="7" y="56"/>
                  <a:pt x="5" y="51"/>
                </a:cubicBezTo>
                <a:cubicBezTo>
                  <a:pt x="2" y="46"/>
                  <a:pt x="0" y="40"/>
                  <a:pt x="0" y="34"/>
                </a:cubicBezTo>
                <a:cubicBezTo>
                  <a:pt x="0" y="25"/>
                  <a:pt x="4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7" y="41"/>
                  <a:pt x="27" y="41"/>
                  <a:pt x="28" y="41"/>
                </a:cubicBezTo>
                <a:cubicBezTo>
                  <a:pt x="28" y="41"/>
                  <a:pt x="29" y="41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1"/>
                  <a:pt x="32" y="41"/>
                  <a:pt x="33" y="41"/>
                </a:cubicBezTo>
                <a:cubicBezTo>
                  <a:pt x="34" y="41"/>
                  <a:pt x="35" y="41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1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2"/>
                  <a:pt x="56" y="47"/>
                </a:cubicBezTo>
                <a:cubicBezTo>
                  <a:pt x="59" y="44"/>
                  <a:pt x="60" y="39"/>
                  <a:pt x="60" y="34"/>
                </a:cubicBezTo>
                <a:cubicBezTo>
                  <a:pt x="60" y="27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5" y="15"/>
                </a:cubicBezTo>
                <a:cubicBezTo>
                  <a:pt x="10" y="20"/>
                  <a:pt x="7" y="27"/>
                  <a:pt x="7" y="34"/>
                </a:cubicBezTo>
                <a:cubicBezTo>
                  <a:pt x="7" y="39"/>
                  <a:pt x="8" y="44"/>
                  <a:pt x="11" y="48"/>
                </a:cubicBezTo>
                <a:cubicBezTo>
                  <a:pt x="13" y="52"/>
                  <a:pt x="17" y="55"/>
                  <a:pt x="21" y="5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2"/>
                  <a:pt x="29" y="52"/>
                  <a:pt x="29" y="52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3"/>
                </a:moveTo>
                <a:cubicBezTo>
                  <a:pt x="40" y="43"/>
                  <a:pt x="40" y="43"/>
                  <a:pt x="39" y="43"/>
                </a:cubicBezTo>
                <a:cubicBezTo>
                  <a:pt x="38" y="43"/>
                  <a:pt x="37" y="43"/>
                  <a:pt x="36" y="42"/>
                </a:cubicBezTo>
                <a:cubicBezTo>
                  <a:pt x="35" y="42"/>
                  <a:pt x="34" y="43"/>
                  <a:pt x="33" y="43"/>
                </a:cubicBezTo>
                <a:cubicBezTo>
                  <a:pt x="32" y="43"/>
                  <a:pt x="31" y="42"/>
                  <a:pt x="30" y="42"/>
                </a:cubicBezTo>
                <a:cubicBezTo>
                  <a:pt x="29" y="42"/>
                  <a:pt x="28" y="43"/>
                  <a:pt x="28" y="43"/>
                </a:cubicBezTo>
                <a:cubicBezTo>
                  <a:pt x="27" y="43"/>
                  <a:pt x="27" y="43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3"/>
                  <a:pt x="40" y="43"/>
                  <a:pt x="40" y="43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7"/>
                  <a:pt x="43" y="97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89"/>
                  <a:pt x="17" y="90"/>
                  <a:pt x="17" y="90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7"/>
                  <a:pt x="50" y="86"/>
                  <a:pt x="50" y="86"/>
                </a:cubicBezTo>
                <a:cubicBezTo>
                  <a:pt x="50" y="86"/>
                  <a:pt x="50" y="86"/>
                  <a:pt x="50" y="85"/>
                </a:cubicBezTo>
                <a:close/>
                <a:moveTo>
                  <a:pt x="50" y="73"/>
                </a:moveTo>
                <a:cubicBezTo>
                  <a:pt x="17" y="76"/>
                  <a:pt x="17" y="76"/>
                  <a:pt x="17" y="76"/>
                </a:cubicBezTo>
                <a:cubicBezTo>
                  <a:pt x="17" y="76"/>
                  <a:pt x="17" y="76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4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9" name="Freeform 1108"/>
          <p:cNvSpPr>
            <a:spLocks noEditPoints="1"/>
          </p:cNvSpPr>
          <p:nvPr/>
        </p:nvSpPr>
        <p:spPr bwMode="auto">
          <a:xfrm>
            <a:off x="6201008" y="3028616"/>
            <a:ext cx="436094" cy="444950"/>
          </a:xfrm>
          <a:custGeom>
            <a:avLst/>
            <a:gdLst>
              <a:gd name="T0" fmla="*/ 87 w 91"/>
              <a:gd name="T1" fmla="*/ 39 h 93"/>
              <a:gd name="T2" fmla="*/ 91 w 91"/>
              <a:gd name="T3" fmla="*/ 46 h 93"/>
              <a:gd name="T4" fmla="*/ 91 w 91"/>
              <a:gd name="T5" fmla="*/ 83 h 93"/>
              <a:gd name="T6" fmla="*/ 81 w 91"/>
              <a:gd name="T7" fmla="*/ 93 h 93"/>
              <a:gd name="T8" fmla="*/ 10 w 91"/>
              <a:gd name="T9" fmla="*/ 93 h 93"/>
              <a:gd name="T10" fmla="*/ 0 w 91"/>
              <a:gd name="T11" fmla="*/ 83 h 93"/>
              <a:gd name="T12" fmla="*/ 0 w 91"/>
              <a:gd name="T13" fmla="*/ 46 h 93"/>
              <a:gd name="T14" fmla="*/ 3 w 91"/>
              <a:gd name="T15" fmla="*/ 40 h 93"/>
              <a:gd name="T16" fmla="*/ 3 w 91"/>
              <a:gd name="T17" fmla="*/ 40 h 93"/>
              <a:gd name="T18" fmla="*/ 3 w 91"/>
              <a:gd name="T19" fmla="*/ 40 h 93"/>
              <a:gd name="T20" fmla="*/ 3 w 91"/>
              <a:gd name="T21" fmla="*/ 39 h 93"/>
              <a:gd name="T22" fmla="*/ 40 w 91"/>
              <a:gd name="T23" fmla="*/ 3 h 93"/>
              <a:gd name="T24" fmla="*/ 51 w 91"/>
              <a:gd name="T25" fmla="*/ 3 h 93"/>
              <a:gd name="T26" fmla="*/ 87 w 91"/>
              <a:gd name="T27" fmla="*/ 39 h 93"/>
              <a:gd name="T28" fmla="*/ 16 w 91"/>
              <a:gd name="T29" fmla="*/ 30 h 93"/>
              <a:gd name="T30" fmla="*/ 16 w 91"/>
              <a:gd name="T31" fmla="*/ 52 h 93"/>
              <a:gd name="T32" fmla="*/ 46 w 91"/>
              <a:gd name="T33" fmla="*/ 75 h 93"/>
              <a:gd name="T34" fmla="*/ 73 w 91"/>
              <a:gd name="T35" fmla="*/ 54 h 93"/>
              <a:gd name="T36" fmla="*/ 73 w 91"/>
              <a:gd name="T37" fmla="*/ 30 h 93"/>
              <a:gd name="T38" fmla="*/ 16 w 91"/>
              <a:gd name="T39" fmla="*/ 30 h 93"/>
              <a:gd name="T40" fmla="*/ 26 w 91"/>
              <a:gd name="T41" fmla="*/ 35 h 93"/>
              <a:gd name="T42" fmla="*/ 26 w 91"/>
              <a:gd name="T43" fmla="*/ 39 h 93"/>
              <a:gd name="T44" fmla="*/ 64 w 91"/>
              <a:gd name="T45" fmla="*/ 39 h 93"/>
              <a:gd name="T46" fmla="*/ 64 w 91"/>
              <a:gd name="T47" fmla="*/ 35 h 93"/>
              <a:gd name="T48" fmla="*/ 26 w 91"/>
              <a:gd name="T49" fmla="*/ 35 h 93"/>
              <a:gd name="T50" fmla="*/ 26 w 91"/>
              <a:gd name="T51" fmla="*/ 51 h 93"/>
              <a:gd name="T52" fmla="*/ 26 w 91"/>
              <a:gd name="T53" fmla="*/ 55 h 93"/>
              <a:gd name="T54" fmla="*/ 64 w 91"/>
              <a:gd name="T55" fmla="*/ 55 h 93"/>
              <a:gd name="T56" fmla="*/ 64 w 91"/>
              <a:gd name="T57" fmla="*/ 51 h 93"/>
              <a:gd name="T58" fmla="*/ 26 w 91"/>
              <a:gd name="T59" fmla="*/ 51 h 93"/>
              <a:gd name="T60" fmla="*/ 26 w 91"/>
              <a:gd name="T61" fmla="*/ 43 h 93"/>
              <a:gd name="T62" fmla="*/ 26 w 91"/>
              <a:gd name="T63" fmla="*/ 47 h 93"/>
              <a:gd name="T64" fmla="*/ 64 w 91"/>
              <a:gd name="T65" fmla="*/ 47 h 93"/>
              <a:gd name="T66" fmla="*/ 64 w 91"/>
              <a:gd name="T67" fmla="*/ 43 h 93"/>
              <a:gd name="T68" fmla="*/ 26 w 91"/>
              <a:gd name="T69" fmla="*/ 43 h 93"/>
              <a:gd name="T70" fmla="*/ 10 w 91"/>
              <a:gd name="T71" fmla="*/ 87 h 93"/>
              <a:gd name="T72" fmla="*/ 28 w 91"/>
              <a:gd name="T73" fmla="*/ 70 h 93"/>
              <a:gd name="T74" fmla="*/ 28 w 91"/>
              <a:gd name="T75" fmla="*/ 67 h 93"/>
              <a:gd name="T76" fmla="*/ 26 w 91"/>
              <a:gd name="T77" fmla="*/ 67 h 93"/>
              <a:gd name="T78" fmla="*/ 8 w 91"/>
              <a:gd name="T79" fmla="*/ 84 h 93"/>
              <a:gd name="T80" fmla="*/ 8 w 91"/>
              <a:gd name="T81" fmla="*/ 87 h 93"/>
              <a:gd name="T82" fmla="*/ 10 w 91"/>
              <a:gd name="T83" fmla="*/ 87 h 93"/>
              <a:gd name="T84" fmla="*/ 85 w 91"/>
              <a:gd name="T85" fmla="*/ 84 h 93"/>
              <a:gd name="T86" fmla="*/ 67 w 91"/>
              <a:gd name="T87" fmla="*/ 67 h 93"/>
              <a:gd name="T88" fmla="*/ 64 w 91"/>
              <a:gd name="T89" fmla="*/ 67 h 93"/>
              <a:gd name="T90" fmla="*/ 64 w 91"/>
              <a:gd name="T91" fmla="*/ 70 h 93"/>
              <a:gd name="T92" fmla="*/ 82 w 91"/>
              <a:gd name="T93" fmla="*/ 87 h 93"/>
              <a:gd name="T94" fmla="*/ 85 w 91"/>
              <a:gd name="T95" fmla="*/ 87 h 93"/>
              <a:gd name="T96" fmla="*/ 85 w 91"/>
              <a:gd name="T97" fmla="*/ 84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1" h="93">
                <a:moveTo>
                  <a:pt x="87" y="39"/>
                </a:moveTo>
                <a:cubicBezTo>
                  <a:pt x="89" y="40"/>
                  <a:pt x="91" y="43"/>
                  <a:pt x="91" y="46"/>
                </a:cubicBezTo>
                <a:cubicBezTo>
                  <a:pt x="91" y="83"/>
                  <a:pt x="91" y="83"/>
                  <a:pt x="91" y="83"/>
                </a:cubicBezTo>
                <a:cubicBezTo>
                  <a:pt x="91" y="89"/>
                  <a:pt x="86" y="93"/>
                  <a:pt x="81" y="93"/>
                </a:cubicBezTo>
                <a:cubicBezTo>
                  <a:pt x="10" y="93"/>
                  <a:pt x="10" y="93"/>
                  <a:pt x="10" y="93"/>
                </a:cubicBezTo>
                <a:cubicBezTo>
                  <a:pt x="5" y="93"/>
                  <a:pt x="0" y="89"/>
                  <a:pt x="0" y="83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1" y="41"/>
                  <a:pt x="3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0"/>
                  <a:pt x="3" y="40"/>
                  <a:pt x="3" y="39"/>
                </a:cubicBezTo>
                <a:cubicBezTo>
                  <a:pt x="40" y="3"/>
                  <a:pt x="40" y="3"/>
                  <a:pt x="40" y="3"/>
                </a:cubicBezTo>
                <a:cubicBezTo>
                  <a:pt x="43" y="0"/>
                  <a:pt x="47" y="0"/>
                  <a:pt x="51" y="3"/>
                </a:cubicBezTo>
                <a:cubicBezTo>
                  <a:pt x="87" y="39"/>
                  <a:pt x="87" y="39"/>
                  <a:pt x="87" y="39"/>
                </a:cubicBezTo>
                <a:close/>
                <a:moveTo>
                  <a:pt x="16" y="30"/>
                </a:moveTo>
                <a:cubicBezTo>
                  <a:pt x="16" y="52"/>
                  <a:pt x="16" y="52"/>
                  <a:pt x="16" y="52"/>
                </a:cubicBezTo>
                <a:cubicBezTo>
                  <a:pt x="46" y="75"/>
                  <a:pt x="46" y="75"/>
                  <a:pt x="46" y="75"/>
                </a:cubicBezTo>
                <a:cubicBezTo>
                  <a:pt x="73" y="54"/>
                  <a:pt x="73" y="54"/>
                  <a:pt x="73" y="54"/>
                </a:cubicBezTo>
                <a:cubicBezTo>
                  <a:pt x="73" y="30"/>
                  <a:pt x="73" y="30"/>
                  <a:pt x="73" y="30"/>
                </a:cubicBezTo>
                <a:cubicBezTo>
                  <a:pt x="16" y="30"/>
                  <a:pt x="16" y="30"/>
                  <a:pt x="16" y="30"/>
                </a:cubicBezTo>
                <a:close/>
                <a:moveTo>
                  <a:pt x="26" y="35"/>
                </a:moveTo>
                <a:cubicBezTo>
                  <a:pt x="26" y="39"/>
                  <a:pt x="26" y="39"/>
                  <a:pt x="26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35"/>
                  <a:pt x="64" y="35"/>
                  <a:pt x="64" y="35"/>
                </a:cubicBezTo>
                <a:cubicBezTo>
                  <a:pt x="26" y="35"/>
                  <a:pt x="26" y="35"/>
                  <a:pt x="26" y="35"/>
                </a:cubicBezTo>
                <a:close/>
                <a:moveTo>
                  <a:pt x="26" y="51"/>
                </a:moveTo>
                <a:cubicBezTo>
                  <a:pt x="26" y="55"/>
                  <a:pt x="26" y="55"/>
                  <a:pt x="26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1"/>
                  <a:pt x="64" y="51"/>
                  <a:pt x="64" y="51"/>
                </a:cubicBezTo>
                <a:cubicBezTo>
                  <a:pt x="26" y="51"/>
                  <a:pt x="26" y="51"/>
                  <a:pt x="26" y="51"/>
                </a:cubicBezTo>
                <a:close/>
                <a:moveTo>
                  <a:pt x="26" y="43"/>
                </a:moveTo>
                <a:cubicBezTo>
                  <a:pt x="26" y="47"/>
                  <a:pt x="26" y="47"/>
                  <a:pt x="26" y="47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43"/>
                  <a:pt x="64" y="43"/>
                  <a:pt x="64" y="43"/>
                </a:cubicBezTo>
                <a:cubicBezTo>
                  <a:pt x="26" y="43"/>
                  <a:pt x="26" y="43"/>
                  <a:pt x="26" y="43"/>
                </a:cubicBezTo>
                <a:close/>
                <a:moveTo>
                  <a:pt x="10" y="87"/>
                </a:moveTo>
                <a:cubicBezTo>
                  <a:pt x="28" y="70"/>
                  <a:pt x="28" y="70"/>
                  <a:pt x="28" y="70"/>
                </a:cubicBezTo>
                <a:cubicBezTo>
                  <a:pt x="29" y="69"/>
                  <a:pt x="29" y="68"/>
                  <a:pt x="28" y="67"/>
                </a:cubicBezTo>
                <a:cubicBezTo>
                  <a:pt x="28" y="66"/>
                  <a:pt x="27" y="66"/>
                  <a:pt x="26" y="67"/>
                </a:cubicBezTo>
                <a:cubicBezTo>
                  <a:pt x="8" y="84"/>
                  <a:pt x="8" y="84"/>
                  <a:pt x="8" y="84"/>
                </a:cubicBezTo>
                <a:cubicBezTo>
                  <a:pt x="7" y="85"/>
                  <a:pt x="7" y="86"/>
                  <a:pt x="8" y="87"/>
                </a:cubicBezTo>
                <a:cubicBezTo>
                  <a:pt x="8" y="88"/>
                  <a:pt x="10" y="88"/>
                  <a:pt x="10" y="87"/>
                </a:cubicBezTo>
                <a:close/>
                <a:moveTo>
                  <a:pt x="85" y="84"/>
                </a:moveTo>
                <a:cubicBezTo>
                  <a:pt x="67" y="67"/>
                  <a:pt x="67" y="67"/>
                  <a:pt x="67" y="67"/>
                </a:cubicBezTo>
                <a:cubicBezTo>
                  <a:pt x="66" y="66"/>
                  <a:pt x="65" y="66"/>
                  <a:pt x="64" y="67"/>
                </a:cubicBezTo>
                <a:cubicBezTo>
                  <a:pt x="63" y="68"/>
                  <a:pt x="63" y="69"/>
                  <a:pt x="64" y="70"/>
                </a:cubicBezTo>
                <a:cubicBezTo>
                  <a:pt x="82" y="87"/>
                  <a:pt x="82" y="87"/>
                  <a:pt x="82" y="87"/>
                </a:cubicBezTo>
                <a:cubicBezTo>
                  <a:pt x="83" y="88"/>
                  <a:pt x="84" y="88"/>
                  <a:pt x="85" y="87"/>
                </a:cubicBezTo>
                <a:cubicBezTo>
                  <a:pt x="85" y="86"/>
                  <a:pt x="85" y="85"/>
                  <a:pt x="85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10" name="Freeform 1109"/>
          <p:cNvSpPr>
            <a:spLocks noEditPoints="1"/>
          </p:cNvSpPr>
          <p:nvPr/>
        </p:nvSpPr>
        <p:spPr bwMode="auto">
          <a:xfrm>
            <a:off x="8913478" y="4195083"/>
            <a:ext cx="566702" cy="263429"/>
          </a:xfrm>
          <a:custGeom>
            <a:avLst/>
            <a:gdLst>
              <a:gd name="T0" fmla="*/ 49 w 256"/>
              <a:gd name="T1" fmla="*/ 0 h 119"/>
              <a:gd name="T2" fmla="*/ 49 w 256"/>
              <a:gd name="T3" fmla="*/ 0 h 119"/>
              <a:gd name="T4" fmla="*/ 51 w 256"/>
              <a:gd name="T5" fmla="*/ 0 h 119"/>
              <a:gd name="T6" fmla="*/ 51 w 256"/>
              <a:gd name="T7" fmla="*/ 0 h 119"/>
              <a:gd name="T8" fmla="*/ 151 w 256"/>
              <a:gd name="T9" fmla="*/ 0 h 119"/>
              <a:gd name="T10" fmla="*/ 170 w 256"/>
              <a:gd name="T11" fmla="*/ 22 h 119"/>
              <a:gd name="T12" fmla="*/ 215 w 256"/>
              <a:gd name="T13" fmla="*/ 22 h 119"/>
              <a:gd name="T14" fmla="*/ 256 w 256"/>
              <a:gd name="T15" fmla="*/ 67 h 119"/>
              <a:gd name="T16" fmla="*/ 243 w 256"/>
              <a:gd name="T17" fmla="*/ 67 h 119"/>
              <a:gd name="T18" fmla="*/ 243 w 256"/>
              <a:gd name="T19" fmla="*/ 110 h 119"/>
              <a:gd name="T20" fmla="*/ 243 w 256"/>
              <a:gd name="T21" fmla="*/ 119 h 119"/>
              <a:gd name="T22" fmla="*/ 235 w 256"/>
              <a:gd name="T23" fmla="*/ 119 h 119"/>
              <a:gd name="T24" fmla="*/ 17 w 256"/>
              <a:gd name="T25" fmla="*/ 119 h 119"/>
              <a:gd name="T26" fmla="*/ 10 w 256"/>
              <a:gd name="T27" fmla="*/ 119 h 119"/>
              <a:gd name="T28" fmla="*/ 10 w 256"/>
              <a:gd name="T29" fmla="*/ 110 h 119"/>
              <a:gd name="T30" fmla="*/ 10 w 256"/>
              <a:gd name="T31" fmla="*/ 67 h 119"/>
              <a:gd name="T32" fmla="*/ 6 w 256"/>
              <a:gd name="T33" fmla="*/ 67 h 119"/>
              <a:gd name="T34" fmla="*/ 0 w 256"/>
              <a:gd name="T35" fmla="*/ 54 h 119"/>
              <a:gd name="T36" fmla="*/ 49 w 256"/>
              <a:gd name="T37" fmla="*/ 2 h 119"/>
              <a:gd name="T38" fmla="*/ 49 w 256"/>
              <a:gd name="T39" fmla="*/ 0 h 119"/>
              <a:gd name="T40" fmla="*/ 49 w 256"/>
              <a:gd name="T41" fmla="*/ 0 h 119"/>
              <a:gd name="T42" fmla="*/ 204 w 256"/>
              <a:gd name="T43" fmla="*/ 67 h 119"/>
              <a:gd name="T44" fmla="*/ 204 w 256"/>
              <a:gd name="T45" fmla="*/ 89 h 119"/>
              <a:gd name="T46" fmla="*/ 187 w 256"/>
              <a:gd name="T47" fmla="*/ 89 h 119"/>
              <a:gd name="T48" fmla="*/ 187 w 256"/>
              <a:gd name="T49" fmla="*/ 67 h 119"/>
              <a:gd name="T50" fmla="*/ 170 w 256"/>
              <a:gd name="T51" fmla="*/ 67 h 119"/>
              <a:gd name="T52" fmla="*/ 159 w 256"/>
              <a:gd name="T53" fmla="*/ 54 h 119"/>
              <a:gd name="T54" fmla="*/ 97 w 256"/>
              <a:gd name="T55" fmla="*/ 54 h 119"/>
              <a:gd name="T56" fmla="*/ 60 w 256"/>
              <a:gd name="T57" fmla="*/ 13 h 119"/>
              <a:gd name="T58" fmla="*/ 23 w 256"/>
              <a:gd name="T59" fmla="*/ 52 h 119"/>
              <a:gd name="T60" fmla="*/ 26 w 256"/>
              <a:gd name="T61" fmla="*/ 52 h 119"/>
              <a:gd name="T62" fmla="*/ 26 w 256"/>
              <a:gd name="T63" fmla="*/ 60 h 119"/>
              <a:gd name="T64" fmla="*/ 26 w 256"/>
              <a:gd name="T65" fmla="*/ 101 h 119"/>
              <a:gd name="T66" fmla="*/ 101 w 256"/>
              <a:gd name="T67" fmla="*/ 101 h 119"/>
              <a:gd name="T68" fmla="*/ 101 w 256"/>
              <a:gd name="T69" fmla="*/ 63 h 119"/>
              <a:gd name="T70" fmla="*/ 123 w 256"/>
              <a:gd name="T71" fmla="*/ 63 h 119"/>
              <a:gd name="T72" fmla="*/ 123 w 256"/>
              <a:gd name="T73" fmla="*/ 101 h 119"/>
              <a:gd name="T74" fmla="*/ 228 w 256"/>
              <a:gd name="T75" fmla="*/ 101 h 119"/>
              <a:gd name="T76" fmla="*/ 226 w 256"/>
              <a:gd name="T77" fmla="*/ 67 h 119"/>
              <a:gd name="T78" fmla="*/ 204 w 256"/>
              <a:gd name="T79" fmla="*/ 67 h 119"/>
              <a:gd name="T80" fmla="*/ 204 w 256"/>
              <a:gd name="T81" fmla="*/ 67 h 119"/>
              <a:gd name="T82" fmla="*/ 140 w 256"/>
              <a:gd name="T83" fmla="*/ 65 h 119"/>
              <a:gd name="T84" fmla="*/ 140 w 256"/>
              <a:gd name="T85" fmla="*/ 89 h 119"/>
              <a:gd name="T86" fmla="*/ 157 w 256"/>
              <a:gd name="T87" fmla="*/ 89 h 119"/>
              <a:gd name="T88" fmla="*/ 157 w 256"/>
              <a:gd name="T89" fmla="*/ 65 h 119"/>
              <a:gd name="T90" fmla="*/ 140 w 256"/>
              <a:gd name="T91" fmla="*/ 65 h 119"/>
              <a:gd name="T92" fmla="*/ 140 w 256"/>
              <a:gd name="T93" fmla="*/ 65 h 119"/>
              <a:gd name="T94" fmla="*/ 49 w 256"/>
              <a:gd name="T95" fmla="*/ 65 h 119"/>
              <a:gd name="T96" fmla="*/ 49 w 256"/>
              <a:gd name="T97" fmla="*/ 89 h 119"/>
              <a:gd name="T98" fmla="*/ 66 w 256"/>
              <a:gd name="T99" fmla="*/ 89 h 119"/>
              <a:gd name="T100" fmla="*/ 66 w 256"/>
              <a:gd name="T101" fmla="*/ 65 h 119"/>
              <a:gd name="T102" fmla="*/ 49 w 256"/>
              <a:gd name="T103" fmla="*/ 65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56" h="119">
                <a:moveTo>
                  <a:pt x="49" y="0"/>
                </a:moveTo>
                <a:lnTo>
                  <a:pt x="49" y="0"/>
                </a:lnTo>
                <a:lnTo>
                  <a:pt x="51" y="0"/>
                </a:lnTo>
                <a:lnTo>
                  <a:pt x="51" y="0"/>
                </a:lnTo>
                <a:lnTo>
                  <a:pt x="151" y="0"/>
                </a:lnTo>
                <a:lnTo>
                  <a:pt x="170" y="22"/>
                </a:lnTo>
                <a:lnTo>
                  <a:pt x="215" y="22"/>
                </a:lnTo>
                <a:lnTo>
                  <a:pt x="256" y="67"/>
                </a:lnTo>
                <a:lnTo>
                  <a:pt x="243" y="67"/>
                </a:lnTo>
                <a:lnTo>
                  <a:pt x="243" y="110"/>
                </a:lnTo>
                <a:lnTo>
                  <a:pt x="243" y="119"/>
                </a:lnTo>
                <a:lnTo>
                  <a:pt x="235" y="119"/>
                </a:lnTo>
                <a:lnTo>
                  <a:pt x="17" y="119"/>
                </a:lnTo>
                <a:lnTo>
                  <a:pt x="10" y="119"/>
                </a:lnTo>
                <a:lnTo>
                  <a:pt x="10" y="110"/>
                </a:lnTo>
                <a:lnTo>
                  <a:pt x="10" y="67"/>
                </a:lnTo>
                <a:lnTo>
                  <a:pt x="6" y="67"/>
                </a:lnTo>
                <a:lnTo>
                  <a:pt x="0" y="54"/>
                </a:lnTo>
                <a:lnTo>
                  <a:pt x="49" y="2"/>
                </a:lnTo>
                <a:lnTo>
                  <a:pt x="49" y="0"/>
                </a:lnTo>
                <a:lnTo>
                  <a:pt x="49" y="0"/>
                </a:lnTo>
                <a:close/>
                <a:moveTo>
                  <a:pt x="204" y="67"/>
                </a:moveTo>
                <a:lnTo>
                  <a:pt x="204" y="89"/>
                </a:lnTo>
                <a:lnTo>
                  <a:pt x="187" y="89"/>
                </a:lnTo>
                <a:lnTo>
                  <a:pt x="187" y="67"/>
                </a:lnTo>
                <a:lnTo>
                  <a:pt x="170" y="67"/>
                </a:lnTo>
                <a:lnTo>
                  <a:pt x="159" y="54"/>
                </a:lnTo>
                <a:lnTo>
                  <a:pt x="97" y="54"/>
                </a:lnTo>
                <a:lnTo>
                  <a:pt x="60" y="13"/>
                </a:lnTo>
                <a:lnTo>
                  <a:pt x="23" y="52"/>
                </a:lnTo>
                <a:lnTo>
                  <a:pt x="26" y="52"/>
                </a:lnTo>
                <a:lnTo>
                  <a:pt x="26" y="60"/>
                </a:lnTo>
                <a:lnTo>
                  <a:pt x="26" y="101"/>
                </a:lnTo>
                <a:lnTo>
                  <a:pt x="101" y="101"/>
                </a:lnTo>
                <a:lnTo>
                  <a:pt x="101" y="63"/>
                </a:lnTo>
                <a:lnTo>
                  <a:pt x="123" y="63"/>
                </a:lnTo>
                <a:lnTo>
                  <a:pt x="123" y="101"/>
                </a:lnTo>
                <a:lnTo>
                  <a:pt x="228" y="101"/>
                </a:lnTo>
                <a:lnTo>
                  <a:pt x="226" y="67"/>
                </a:lnTo>
                <a:lnTo>
                  <a:pt x="204" y="67"/>
                </a:lnTo>
                <a:lnTo>
                  <a:pt x="204" y="67"/>
                </a:lnTo>
                <a:close/>
                <a:moveTo>
                  <a:pt x="140" y="65"/>
                </a:moveTo>
                <a:lnTo>
                  <a:pt x="140" y="89"/>
                </a:lnTo>
                <a:lnTo>
                  <a:pt x="157" y="89"/>
                </a:lnTo>
                <a:lnTo>
                  <a:pt x="157" y="65"/>
                </a:lnTo>
                <a:lnTo>
                  <a:pt x="140" y="65"/>
                </a:lnTo>
                <a:lnTo>
                  <a:pt x="140" y="65"/>
                </a:lnTo>
                <a:close/>
                <a:moveTo>
                  <a:pt x="49" y="65"/>
                </a:moveTo>
                <a:lnTo>
                  <a:pt x="49" y="89"/>
                </a:lnTo>
                <a:lnTo>
                  <a:pt x="66" y="89"/>
                </a:lnTo>
                <a:lnTo>
                  <a:pt x="66" y="65"/>
                </a:lnTo>
                <a:lnTo>
                  <a:pt x="49" y="6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11" name="Freeform 1110"/>
          <p:cNvSpPr>
            <a:spLocks noEditPoints="1"/>
          </p:cNvSpPr>
          <p:nvPr/>
        </p:nvSpPr>
        <p:spPr bwMode="auto">
          <a:xfrm>
            <a:off x="9038757" y="2991585"/>
            <a:ext cx="441422" cy="514011"/>
          </a:xfrm>
          <a:custGeom>
            <a:avLst/>
            <a:gdLst>
              <a:gd name="T0" fmla="*/ 233 w 233"/>
              <a:gd name="T1" fmla="*/ 118 h 271"/>
              <a:gd name="T2" fmla="*/ 205 w 233"/>
              <a:gd name="T3" fmla="*/ 262 h 271"/>
              <a:gd name="T4" fmla="*/ 200 w 233"/>
              <a:gd name="T5" fmla="*/ 271 h 271"/>
              <a:gd name="T6" fmla="*/ 175 w 233"/>
              <a:gd name="T7" fmla="*/ 262 h 271"/>
              <a:gd name="T8" fmla="*/ 57 w 233"/>
              <a:gd name="T9" fmla="*/ 271 h 271"/>
              <a:gd name="T10" fmla="*/ 32 w 233"/>
              <a:gd name="T11" fmla="*/ 262 h 271"/>
              <a:gd name="T12" fmla="*/ 0 w 233"/>
              <a:gd name="T13" fmla="*/ 234 h 271"/>
              <a:gd name="T14" fmla="*/ 28 w 233"/>
              <a:gd name="T15" fmla="*/ 90 h 271"/>
              <a:gd name="T16" fmla="*/ 56 w 233"/>
              <a:gd name="T17" fmla="*/ 20 h 271"/>
              <a:gd name="T18" fmla="*/ 122 w 233"/>
              <a:gd name="T19" fmla="*/ 0 h 271"/>
              <a:gd name="T20" fmla="*/ 103 w 233"/>
              <a:gd name="T21" fmla="*/ 65 h 271"/>
              <a:gd name="T22" fmla="*/ 61 w 233"/>
              <a:gd name="T23" fmla="*/ 84 h 271"/>
              <a:gd name="T24" fmla="*/ 43 w 233"/>
              <a:gd name="T25" fmla="*/ 31 h 271"/>
              <a:gd name="T26" fmla="*/ 80 w 233"/>
              <a:gd name="T27" fmla="*/ 137 h 271"/>
              <a:gd name="T28" fmla="*/ 55 w 233"/>
              <a:gd name="T29" fmla="*/ 181 h 271"/>
              <a:gd name="T30" fmla="*/ 80 w 233"/>
              <a:gd name="T31" fmla="*/ 137 h 271"/>
              <a:gd name="T32" fmla="*/ 180 w 233"/>
              <a:gd name="T33" fmla="*/ 126 h 271"/>
              <a:gd name="T34" fmla="*/ 214 w 233"/>
              <a:gd name="T35" fmla="*/ 119 h 271"/>
              <a:gd name="T36" fmla="*/ 196 w 233"/>
              <a:gd name="T37" fmla="*/ 205 h 271"/>
              <a:gd name="T38" fmla="*/ 196 w 233"/>
              <a:gd name="T39" fmla="*/ 225 h 271"/>
              <a:gd name="T40" fmla="*/ 196 w 233"/>
              <a:gd name="T41" fmla="*/ 205 h 271"/>
              <a:gd name="T42" fmla="*/ 187 w 233"/>
              <a:gd name="T43" fmla="*/ 185 h 271"/>
              <a:gd name="T44" fmla="*/ 206 w 233"/>
              <a:gd name="T45" fmla="*/ 185 h 271"/>
              <a:gd name="T46" fmla="*/ 180 w 233"/>
              <a:gd name="T47" fmla="*/ 151 h 271"/>
              <a:gd name="T48" fmla="*/ 214 w 233"/>
              <a:gd name="T49" fmla="*/ 158 h 271"/>
              <a:gd name="T50" fmla="*/ 180 w 233"/>
              <a:gd name="T51" fmla="*/ 151 h 271"/>
              <a:gd name="T52" fmla="*/ 180 w 233"/>
              <a:gd name="T53" fmla="*/ 147 h 271"/>
              <a:gd name="T54" fmla="*/ 214 w 233"/>
              <a:gd name="T55" fmla="*/ 141 h 271"/>
              <a:gd name="T56" fmla="*/ 180 w 233"/>
              <a:gd name="T57" fmla="*/ 130 h 271"/>
              <a:gd name="T58" fmla="*/ 214 w 233"/>
              <a:gd name="T59" fmla="*/ 136 h 271"/>
              <a:gd name="T60" fmla="*/ 180 w 233"/>
              <a:gd name="T61" fmla="*/ 130 h 271"/>
              <a:gd name="T62" fmla="*/ 34 w 233"/>
              <a:gd name="T63" fmla="*/ 159 h 271"/>
              <a:gd name="T64" fmla="*/ 71 w 233"/>
              <a:gd name="T65" fmla="*/ 226 h 271"/>
              <a:gd name="T66" fmla="*/ 170 w 233"/>
              <a:gd name="T67" fmla="*/ 189 h 271"/>
              <a:gd name="T68" fmla="*/ 133 w 233"/>
              <a:gd name="T69" fmla="*/ 122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33" h="271">
                <a:moveTo>
                  <a:pt x="205" y="90"/>
                </a:moveTo>
                <a:cubicBezTo>
                  <a:pt x="221" y="90"/>
                  <a:pt x="233" y="103"/>
                  <a:pt x="233" y="118"/>
                </a:cubicBezTo>
                <a:cubicBezTo>
                  <a:pt x="233" y="234"/>
                  <a:pt x="233" y="234"/>
                  <a:pt x="233" y="234"/>
                </a:cubicBezTo>
                <a:cubicBezTo>
                  <a:pt x="233" y="250"/>
                  <a:pt x="221" y="262"/>
                  <a:pt x="205" y="262"/>
                </a:cubicBezTo>
                <a:cubicBezTo>
                  <a:pt x="200" y="262"/>
                  <a:pt x="200" y="262"/>
                  <a:pt x="200" y="262"/>
                </a:cubicBezTo>
                <a:cubicBezTo>
                  <a:pt x="200" y="271"/>
                  <a:pt x="200" y="271"/>
                  <a:pt x="200" y="271"/>
                </a:cubicBezTo>
                <a:cubicBezTo>
                  <a:pt x="175" y="271"/>
                  <a:pt x="175" y="271"/>
                  <a:pt x="175" y="271"/>
                </a:cubicBezTo>
                <a:cubicBezTo>
                  <a:pt x="175" y="262"/>
                  <a:pt x="175" y="262"/>
                  <a:pt x="175" y="262"/>
                </a:cubicBezTo>
                <a:cubicBezTo>
                  <a:pt x="57" y="262"/>
                  <a:pt x="57" y="262"/>
                  <a:pt x="57" y="262"/>
                </a:cubicBezTo>
                <a:cubicBezTo>
                  <a:pt x="57" y="271"/>
                  <a:pt x="57" y="271"/>
                  <a:pt x="57" y="271"/>
                </a:cubicBezTo>
                <a:cubicBezTo>
                  <a:pt x="32" y="271"/>
                  <a:pt x="32" y="271"/>
                  <a:pt x="32" y="271"/>
                </a:cubicBezTo>
                <a:cubicBezTo>
                  <a:pt x="32" y="262"/>
                  <a:pt x="32" y="262"/>
                  <a:pt x="32" y="262"/>
                </a:cubicBezTo>
                <a:cubicBezTo>
                  <a:pt x="28" y="262"/>
                  <a:pt x="28" y="262"/>
                  <a:pt x="28" y="262"/>
                </a:cubicBezTo>
                <a:cubicBezTo>
                  <a:pt x="13" y="262"/>
                  <a:pt x="0" y="250"/>
                  <a:pt x="0" y="23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03"/>
                  <a:pt x="13" y="90"/>
                  <a:pt x="28" y="90"/>
                </a:cubicBezTo>
                <a:cubicBezTo>
                  <a:pt x="91" y="90"/>
                  <a:pt x="155" y="90"/>
                  <a:pt x="205" y="90"/>
                </a:cubicBezTo>
                <a:close/>
                <a:moveTo>
                  <a:pt x="56" y="20"/>
                </a:moveTo>
                <a:cubicBezTo>
                  <a:pt x="87" y="57"/>
                  <a:pt x="87" y="57"/>
                  <a:pt x="87" y="57"/>
                </a:cubicBezTo>
                <a:cubicBezTo>
                  <a:pt x="122" y="0"/>
                  <a:pt x="122" y="0"/>
                  <a:pt x="122" y="0"/>
                </a:cubicBezTo>
                <a:cubicBezTo>
                  <a:pt x="137" y="9"/>
                  <a:pt x="137" y="9"/>
                  <a:pt x="137" y="9"/>
                </a:cubicBezTo>
                <a:cubicBezTo>
                  <a:pt x="103" y="65"/>
                  <a:pt x="103" y="65"/>
                  <a:pt x="103" y="65"/>
                </a:cubicBezTo>
                <a:cubicBezTo>
                  <a:pt x="110" y="69"/>
                  <a:pt x="114" y="76"/>
                  <a:pt x="116" y="84"/>
                </a:cubicBezTo>
                <a:cubicBezTo>
                  <a:pt x="61" y="84"/>
                  <a:pt x="61" y="84"/>
                  <a:pt x="61" y="84"/>
                </a:cubicBezTo>
                <a:cubicBezTo>
                  <a:pt x="62" y="77"/>
                  <a:pt x="66" y="70"/>
                  <a:pt x="72" y="66"/>
                </a:cubicBezTo>
                <a:cubicBezTo>
                  <a:pt x="43" y="31"/>
                  <a:pt x="43" y="31"/>
                  <a:pt x="43" y="31"/>
                </a:cubicBezTo>
                <a:cubicBezTo>
                  <a:pt x="56" y="20"/>
                  <a:pt x="56" y="20"/>
                  <a:pt x="56" y="20"/>
                </a:cubicBezTo>
                <a:close/>
                <a:moveTo>
                  <a:pt x="80" y="137"/>
                </a:moveTo>
                <a:cubicBezTo>
                  <a:pt x="71" y="132"/>
                  <a:pt x="58" y="137"/>
                  <a:pt x="51" y="149"/>
                </a:cubicBezTo>
                <a:cubicBezTo>
                  <a:pt x="44" y="161"/>
                  <a:pt x="46" y="175"/>
                  <a:pt x="55" y="181"/>
                </a:cubicBezTo>
                <a:cubicBezTo>
                  <a:pt x="64" y="186"/>
                  <a:pt x="69" y="175"/>
                  <a:pt x="76" y="163"/>
                </a:cubicBezTo>
                <a:cubicBezTo>
                  <a:pt x="83" y="151"/>
                  <a:pt x="89" y="142"/>
                  <a:pt x="80" y="137"/>
                </a:cubicBezTo>
                <a:close/>
                <a:moveTo>
                  <a:pt x="180" y="119"/>
                </a:moveTo>
                <a:cubicBezTo>
                  <a:pt x="180" y="126"/>
                  <a:pt x="180" y="126"/>
                  <a:pt x="180" y="126"/>
                </a:cubicBezTo>
                <a:cubicBezTo>
                  <a:pt x="214" y="126"/>
                  <a:pt x="214" y="126"/>
                  <a:pt x="214" y="126"/>
                </a:cubicBezTo>
                <a:cubicBezTo>
                  <a:pt x="214" y="119"/>
                  <a:pt x="214" y="119"/>
                  <a:pt x="214" y="119"/>
                </a:cubicBezTo>
                <a:cubicBezTo>
                  <a:pt x="180" y="119"/>
                  <a:pt x="180" y="119"/>
                  <a:pt x="180" y="119"/>
                </a:cubicBezTo>
                <a:close/>
                <a:moveTo>
                  <a:pt x="196" y="205"/>
                </a:moveTo>
                <a:cubicBezTo>
                  <a:pt x="191" y="205"/>
                  <a:pt x="187" y="210"/>
                  <a:pt x="187" y="215"/>
                </a:cubicBezTo>
                <a:cubicBezTo>
                  <a:pt x="187" y="220"/>
                  <a:pt x="191" y="225"/>
                  <a:pt x="196" y="225"/>
                </a:cubicBezTo>
                <a:cubicBezTo>
                  <a:pt x="202" y="225"/>
                  <a:pt x="206" y="220"/>
                  <a:pt x="206" y="215"/>
                </a:cubicBezTo>
                <a:cubicBezTo>
                  <a:pt x="206" y="210"/>
                  <a:pt x="202" y="205"/>
                  <a:pt x="196" y="205"/>
                </a:cubicBezTo>
                <a:close/>
                <a:moveTo>
                  <a:pt x="196" y="176"/>
                </a:moveTo>
                <a:cubicBezTo>
                  <a:pt x="191" y="176"/>
                  <a:pt x="187" y="180"/>
                  <a:pt x="187" y="185"/>
                </a:cubicBezTo>
                <a:cubicBezTo>
                  <a:pt x="187" y="191"/>
                  <a:pt x="191" y="195"/>
                  <a:pt x="196" y="195"/>
                </a:cubicBezTo>
                <a:cubicBezTo>
                  <a:pt x="202" y="195"/>
                  <a:pt x="206" y="191"/>
                  <a:pt x="206" y="185"/>
                </a:cubicBezTo>
                <a:cubicBezTo>
                  <a:pt x="206" y="180"/>
                  <a:pt x="202" y="176"/>
                  <a:pt x="196" y="176"/>
                </a:cubicBezTo>
                <a:close/>
                <a:moveTo>
                  <a:pt x="180" y="151"/>
                </a:moveTo>
                <a:cubicBezTo>
                  <a:pt x="180" y="158"/>
                  <a:pt x="180" y="158"/>
                  <a:pt x="180" y="158"/>
                </a:cubicBezTo>
                <a:cubicBezTo>
                  <a:pt x="214" y="158"/>
                  <a:pt x="214" y="158"/>
                  <a:pt x="214" y="158"/>
                </a:cubicBezTo>
                <a:cubicBezTo>
                  <a:pt x="214" y="151"/>
                  <a:pt x="214" y="151"/>
                  <a:pt x="214" y="151"/>
                </a:cubicBezTo>
                <a:cubicBezTo>
                  <a:pt x="180" y="151"/>
                  <a:pt x="180" y="151"/>
                  <a:pt x="180" y="151"/>
                </a:cubicBezTo>
                <a:close/>
                <a:moveTo>
                  <a:pt x="180" y="141"/>
                </a:moveTo>
                <a:cubicBezTo>
                  <a:pt x="180" y="147"/>
                  <a:pt x="180" y="147"/>
                  <a:pt x="180" y="147"/>
                </a:cubicBezTo>
                <a:cubicBezTo>
                  <a:pt x="214" y="147"/>
                  <a:pt x="214" y="147"/>
                  <a:pt x="214" y="147"/>
                </a:cubicBezTo>
                <a:cubicBezTo>
                  <a:pt x="214" y="141"/>
                  <a:pt x="214" y="141"/>
                  <a:pt x="214" y="141"/>
                </a:cubicBezTo>
                <a:cubicBezTo>
                  <a:pt x="180" y="141"/>
                  <a:pt x="180" y="141"/>
                  <a:pt x="180" y="141"/>
                </a:cubicBezTo>
                <a:close/>
                <a:moveTo>
                  <a:pt x="180" y="130"/>
                </a:moveTo>
                <a:cubicBezTo>
                  <a:pt x="180" y="136"/>
                  <a:pt x="180" y="136"/>
                  <a:pt x="180" y="136"/>
                </a:cubicBezTo>
                <a:cubicBezTo>
                  <a:pt x="214" y="136"/>
                  <a:pt x="214" y="136"/>
                  <a:pt x="214" y="136"/>
                </a:cubicBezTo>
                <a:cubicBezTo>
                  <a:pt x="214" y="130"/>
                  <a:pt x="214" y="130"/>
                  <a:pt x="214" y="130"/>
                </a:cubicBezTo>
                <a:cubicBezTo>
                  <a:pt x="180" y="130"/>
                  <a:pt x="180" y="130"/>
                  <a:pt x="180" y="130"/>
                </a:cubicBezTo>
                <a:close/>
                <a:moveTo>
                  <a:pt x="71" y="122"/>
                </a:moveTo>
                <a:cubicBezTo>
                  <a:pt x="51" y="122"/>
                  <a:pt x="34" y="139"/>
                  <a:pt x="34" y="159"/>
                </a:cubicBezTo>
                <a:cubicBezTo>
                  <a:pt x="34" y="189"/>
                  <a:pt x="34" y="189"/>
                  <a:pt x="34" y="189"/>
                </a:cubicBezTo>
                <a:cubicBezTo>
                  <a:pt x="34" y="210"/>
                  <a:pt x="51" y="226"/>
                  <a:pt x="71" y="226"/>
                </a:cubicBezTo>
                <a:cubicBezTo>
                  <a:pt x="133" y="226"/>
                  <a:pt x="133" y="226"/>
                  <a:pt x="133" y="226"/>
                </a:cubicBezTo>
                <a:cubicBezTo>
                  <a:pt x="153" y="226"/>
                  <a:pt x="170" y="210"/>
                  <a:pt x="170" y="189"/>
                </a:cubicBezTo>
                <a:cubicBezTo>
                  <a:pt x="170" y="159"/>
                  <a:pt x="170" y="159"/>
                  <a:pt x="170" y="159"/>
                </a:cubicBezTo>
                <a:cubicBezTo>
                  <a:pt x="170" y="139"/>
                  <a:pt x="153" y="122"/>
                  <a:pt x="133" y="122"/>
                </a:cubicBezTo>
                <a:lnTo>
                  <a:pt x="71" y="12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112" name="Group 1111"/>
          <p:cNvGrpSpPr/>
          <p:nvPr/>
        </p:nvGrpSpPr>
        <p:grpSpPr>
          <a:xfrm>
            <a:off x="6696228" y="2796844"/>
            <a:ext cx="1953732" cy="868609"/>
            <a:chOff x="1098171" y="3570851"/>
            <a:chExt cx="1745511" cy="823659"/>
          </a:xfrm>
        </p:grpSpPr>
        <p:sp>
          <p:nvSpPr>
            <p:cNvPr id="1113" name="TextBox 1112"/>
            <p:cNvSpPr txBox="1"/>
            <p:nvPr/>
          </p:nvSpPr>
          <p:spPr>
            <a:xfrm>
              <a:off x="1103757" y="3570851"/>
              <a:ext cx="1287799" cy="311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14" name="Rectangle 1113"/>
            <p:cNvSpPr/>
            <p:nvPr/>
          </p:nvSpPr>
          <p:spPr>
            <a:xfrm>
              <a:off x="1098171" y="3899582"/>
              <a:ext cx="1745511" cy="49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30" name="Group 1129"/>
          <p:cNvGrpSpPr/>
          <p:nvPr/>
        </p:nvGrpSpPr>
        <p:grpSpPr>
          <a:xfrm>
            <a:off x="9559041" y="2796845"/>
            <a:ext cx="1988312" cy="868611"/>
            <a:chOff x="1098171" y="3570851"/>
            <a:chExt cx="1776406" cy="823661"/>
          </a:xfrm>
        </p:grpSpPr>
        <p:sp>
          <p:nvSpPr>
            <p:cNvPr id="1131" name="TextBox 1130"/>
            <p:cNvSpPr txBox="1"/>
            <p:nvPr/>
          </p:nvSpPr>
          <p:spPr>
            <a:xfrm>
              <a:off x="1103759" y="3570851"/>
              <a:ext cx="1287799" cy="311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32" name="Rectangle 1131"/>
            <p:cNvSpPr/>
            <p:nvPr/>
          </p:nvSpPr>
          <p:spPr>
            <a:xfrm>
              <a:off x="1098171" y="3899584"/>
              <a:ext cx="1776406" cy="49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33" name="Group 1132"/>
          <p:cNvGrpSpPr/>
          <p:nvPr/>
        </p:nvGrpSpPr>
        <p:grpSpPr>
          <a:xfrm>
            <a:off x="6696229" y="3845166"/>
            <a:ext cx="1919830" cy="868609"/>
            <a:chOff x="1098171" y="3570851"/>
            <a:chExt cx="1715222" cy="823659"/>
          </a:xfrm>
        </p:grpSpPr>
        <p:sp>
          <p:nvSpPr>
            <p:cNvPr id="1134" name="TextBox 1133"/>
            <p:cNvSpPr txBox="1"/>
            <p:nvPr/>
          </p:nvSpPr>
          <p:spPr>
            <a:xfrm>
              <a:off x="1112468" y="3570851"/>
              <a:ext cx="1287799" cy="311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35" name="Rectangle 1134"/>
            <p:cNvSpPr/>
            <p:nvPr/>
          </p:nvSpPr>
          <p:spPr>
            <a:xfrm>
              <a:off x="1098171" y="3899582"/>
              <a:ext cx="1715222" cy="49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36" name="Group 1135"/>
          <p:cNvGrpSpPr/>
          <p:nvPr/>
        </p:nvGrpSpPr>
        <p:grpSpPr>
          <a:xfrm>
            <a:off x="9559041" y="3845166"/>
            <a:ext cx="1964985" cy="868609"/>
            <a:chOff x="1098171" y="3570851"/>
            <a:chExt cx="1755565" cy="823659"/>
          </a:xfrm>
        </p:grpSpPr>
        <p:sp>
          <p:nvSpPr>
            <p:cNvPr id="1137" name="TextBox 1136"/>
            <p:cNvSpPr txBox="1"/>
            <p:nvPr/>
          </p:nvSpPr>
          <p:spPr>
            <a:xfrm>
              <a:off x="1103757" y="3570851"/>
              <a:ext cx="1287799" cy="311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38" name="Rectangle 1137"/>
            <p:cNvSpPr/>
            <p:nvPr/>
          </p:nvSpPr>
          <p:spPr>
            <a:xfrm>
              <a:off x="1098171" y="3899582"/>
              <a:ext cx="1755565" cy="49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39" name="Group 1138"/>
          <p:cNvGrpSpPr/>
          <p:nvPr/>
        </p:nvGrpSpPr>
        <p:grpSpPr>
          <a:xfrm>
            <a:off x="6696228" y="4944791"/>
            <a:ext cx="2065940" cy="868607"/>
            <a:chOff x="1098172" y="3570851"/>
            <a:chExt cx="1845760" cy="823657"/>
          </a:xfrm>
        </p:grpSpPr>
        <p:sp>
          <p:nvSpPr>
            <p:cNvPr id="1140" name="TextBox 1139"/>
            <p:cNvSpPr txBox="1"/>
            <p:nvPr/>
          </p:nvSpPr>
          <p:spPr>
            <a:xfrm>
              <a:off x="1103756" y="3570851"/>
              <a:ext cx="1287799" cy="311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41" name="Rectangle 1140"/>
            <p:cNvSpPr/>
            <p:nvPr/>
          </p:nvSpPr>
          <p:spPr>
            <a:xfrm>
              <a:off x="1098172" y="3899580"/>
              <a:ext cx="1845760" cy="49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42" name="Group 1141"/>
          <p:cNvGrpSpPr/>
          <p:nvPr/>
        </p:nvGrpSpPr>
        <p:grpSpPr>
          <a:xfrm>
            <a:off x="9559040" y="4944791"/>
            <a:ext cx="1964984" cy="868609"/>
            <a:chOff x="1098172" y="3570851"/>
            <a:chExt cx="1755564" cy="823659"/>
          </a:xfrm>
        </p:grpSpPr>
        <p:sp>
          <p:nvSpPr>
            <p:cNvPr id="1143" name="TextBox 1142"/>
            <p:cNvSpPr txBox="1"/>
            <p:nvPr/>
          </p:nvSpPr>
          <p:spPr>
            <a:xfrm>
              <a:off x="1106348" y="3570851"/>
              <a:ext cx="1287799" cy="311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44" name="Rectangle 1143"/>
            <p:cNvSpPr/>
            <p:nvPr/>
          </p:nvSpPr>
          <p:spPr>
            <a:xfrm>
              <a:off x="1098172" y="3899582"/>
              <a:ext cx="1755564" cy="49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86" name="文本框 12"/>
          <p:cNvSpPr txBox="1">
            <a:spLocks noChangeArrowheads="1"/>
          </p:cNvSpPr>
          <p:nvPr/>
        </p:nvSpPr>
        <p:spPr bwMode="auto">
          <a:xfrm>
            <a:off x="-1" y="520700"/>
            <a:ext cx="25257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20956626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" grpId="0" animBg="1"/>
      <p:bldP spid="1107" grpId="0" animBg="1"/>
      <p:bldP spid="1108" grpId="0" animBg="1"/>
      <p:bldP spid="1109" grpId="0" animBg="1"/>
      <p:bldP spid="1110" grpId="0" animBg="1"/>
      <p:bldP spid="11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07" y="4715489"/>
            <a:ext cx="12857339" cy="2516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732290" y="4561860"/>
            <a:ext cx="307256" cy="3072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290928" y="4561860"/>
            <a:ext cx="307256" cy="307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9854837" y="4561860"/>
            <a:ext cx="307256" cy="30725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43931" y="1565031"/>
            <a:ext cx="10674174" cy="2768971"/>
            <a:chOff x="894415" y="1483855"/>
            <a:chExt cx="10121809" cy="2625683"/>
          </a:xfrm>
        </p:grpSpPr>
        <p:sp>
          <p:nvSpPr>
            <p:cNvPr id="4" name="Oval 3"/>
            <p:cNvSpPr/>
            <p:nvPr/>
          </p:nvSpPr>
          <p:spPr>
            <a:xfrm>
              <a:off x="10101824" y="2729424"/>
              <a:ext cx="914400" cy="914400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643389" y="2578091"/>
              <a:ext cx="1217066" cy="1217066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8598927" y="2295670"/>
              <a:ext cx="1781907" cy="17819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725685" y="2729423"/>
              <a:ext cx="914400" cy="914400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267250" y="2578090"/>
              <a:ext cx="1217066" cy="1217066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222788" y="2295669"/>
              <a:ext cx="1781907" cy="17819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352850" y="2729424"/>
              <a:ext cx="914400" cy="9144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894415" y="2578091"/>
              <a:ext cx="1217066" cy="1217066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849953" y="2295670"/>
              <a:ext cx="1781907" cy="17819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859822" y="2683701"/>
              <a:ext cx="1005840" cy="10058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229898" y="2683701"/>
              <a:ext cx="1005840" cy="10058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4176615" y="3002513"/>
              <a:ext cx="351924" cy="368215"/>
            </a:xfrm>
            <a:custGeom>
              <a:avLst/>
              <a:gdLst>
                <a:gd name="T0" fmla="*/ 174 w 181"/>
                <a:gd name="T1" fmla="*/ 78 h 190"/>
                <a:gd name="T2" fmla="*/ 105 w 181"/>
                <a:gd name="T3" fmla="*/ 9 h 190"/>
                <a:gd name="T4" fmla="*/ 73 w 181"/>
                <a:gd name="T5" fmla="*/ 9 h 190"/>
                <a:gd name="T6" fmla="*/ 73 w 181"/>
                <a:gd name="T7" fmla="*/ 41 h 190"/>
                <a:gd name="T8" fmla="*/ 100 w 181"/>
                <a:gd name="T9" fmla="*/ 68 h 190"/>
                <a:gd name="T10" fmla="*/ 26 w 181"/>
                <a:gd name="T11" fmla="*/ 68 h 190"/>
                <a:gd name="T12" fmla="*/ 0 w 181"/>
                <a:gd name="T13" fmla="*/ 92 h 190"/>
                <a:gd name="T14" fmla="*/ 26 w 181"/>
                <a:gd name="T15" fmla="*/ 116 h 190"/>
                <a:gd name="T16" fmla="*/ 104 w 181"/>
                <a:gd name="T17" fmla="*/ 116 h 190"/>
                <a:gd name="T18" fmla="*/ 73 w 181"/>
                <a:gd name="T19" fmla="*/ 148 h 190"/>
                <a:gd name="T20" fmla="*/ 73 w 181"/>
                <a:gd name="T21" fmla="*/ 181 h 190"/>
                <a:gd name="T22" fmla="*/ 105 w 181"/>
                <a:gd name="T23" fmla="*/ 181 h 190"/>
                <a:gd name="T24" fmla="*/ 174 w 181"/>
                <a:gd name="T25" fmla="*/ 112 h 190"/>
                <a:gd name="T26" fmla="*/ 181 w 181"/>
                <a:gd name="T27" fmla="*/ 95 h 190"/>
                <a:gd name="T28" fmla="*/ 174 w 181"/>
                <a:gd name="T29" fmla="*/ 7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190">
                  <a:moveTo>
                    <a:pt x="174" y="78"/>
                  </a:moveTo>
                  <a:cubicBezTo>
                    <a:pt x="105" y="9"/>
                    <a:pt x="105" y="9"/>
                    <a:pt x="105" y="9"/>
                  </a:cubicBezTo>
                  <a:cubicBezTo>
                    <a:pt x="96" y="0"/>
                    <a:pt x="82" y="0"/>
                    <a:pt x="73" y="9"/>
                  </a:cubicBezTo>
                  <a:cubicBezTo>
                    <a:pt x="64" y="18"/>
                    <a:pt x="64" y="32"/>
                    <a:pt x="73" y="41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12" y="68"/>
                    <a:pt x="0" y="78"/>
                    <a:pt x="0" y="92"/>
                  </a:cubicBezTo>
                  <a:cubicBezTo>
                    <a:pt x="0" y="106"/>
                    <a:pt x="12" y="116"/>
                    <a:pt x="26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73" y="148"/>
                    <a:pt x="73" y="148"/>
                    <a:pt x="73" y="148"/>
                  </a:cubicBezTo>
                  <a:cubicBezTo>
                    <a:pt x="64" y="157"/>
                    <a:pt x="64" y="172"/>
                    <a:pt x="73" y="181"/>
                  </a:cubicBezTo>
                  <a:cubicBezTo>
                    <a:pt x="82" y="190"/>
                    <a:pt x="96" y="190"/>
                    <a:pt x="105" y="181"/>
                  </a:cubicBezTo>
                  <a:cubicBezTo>
                    <a:pt x="174" y="112"/>
                    <a:pt x="174" y="112"/>
                    <a:pt x="174" y="112"/>
                  </a:cubicBezTo>
                  <a:cubicBezTo>
                    <a:pt x="179" y="107"/>
                    <a:pt x="181" y="101"/>
                    <a:pt x="181" y="95"/>
                  </a:cubicBezTo>
                  <a:cubicBezTo>
                    <a:pt x="181" y="89"/>
                    <a:pt x="179" y="83"/>
                    <a:pt x="17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6"/>
            <p:cNvSpPr>
              <a:spLocks/>
            </p:cNvSpPr>
            <p:nvPr/>
          </p:nvSpPr>
          <p:spPr bwMode="auto">
            <a:xfrm>
              <a:off x="7550112" y="3002513"/>
              <a:ext cx="351924" cy="368215"/>
            </a:xfrm>
            <a:custGeom>
              <a:avLst/>
              <a:gdLst>
                <a:gd name="T0" fmla="*/ 174 w 181"/>
                <a:gd name="T1" fmla="*/ 78 h 190"/>
                <a:gd name="T2" fmla="*/ 105 w 181"/>
                <a:gd name="T3" fmla="*/ 9 h 190"/>
                <a:gd name="T4" fmla="*/ 73 w 181"/>
                <a:gd name="T5" fmla="*/ 9 h 190"/>
                <a:gd name="T6" fmla="*/ 73 w 181"/>
                <a:gd name="T7" fmla="*/ 41 h 190"/>
                <a:gd name="T8" fmla="*/ 100 w 181"/>
                <a:gd name="T9" fmla="*/ 68 h 190"/>
                <a:gd name="T10" fmla="*/ 26 w 181"/>
                <a:gd name="T11" fmla="*/ 68 h 190"/>
                <a:gd name="T12" fmla="*/ 0 w 181"/>
                <a:gd name="T13" fmla="*/ 92 h 190"/>
                <a:gd name="T14" fmla="*/ 26 w 181"/>
                <a:gd name="T15" fmla="*/ 116 h 190"/>
                <a:gd name="T16" fmla="*/ 104 w 181"/>
                <a:gd name="T17" fmla="*/ 116 h 190"/>
                <a:gd name="T18" fmla="*/ 73 w 181"/>
                <a:gd name="T19" fmla="*/ 148 h 190"/>
                <a:gd name="T20" fmla="*/ 73 w 181"/>
                <a:gd name="T21" fmla="*/ 181 h 190"/>
                <a:gd name="T22" fmla="*/ 105 w 181"/>
                <a:gd name="T23" fmla="*/ 181 h 190"/>
                <a:gd name="T24" fmla="*/ 174 w 181"/>
                <a:gd name="T25" fmla="*/ 112 h 190"/>
                <a:gd name="T26" fmla="*/ 181 w 181"/>
                <a:gd name="T27" fmla="*/ 95 h 190"/>
                <a:gd name="T28" fmla="*/ 174 w 181"/>
                <a:gd name="T29" fmla="*/ 7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190">
                  <a:moveTo>
                    <a:pt x="174" y="78"/>
                  </a:moveTo>
                  <a:cubicBezTo>
                    <a:pt x="105" y="9"/>
                    <a:pt x="105" y="9"/>
                    <a:pt x="105" y="9"/>
                  </a:cubicBezTo>
                  <a:cubicBezTo>
                    <a:pt x="96" y="0"/>
                    <a:pt x="82" y="0"/>
                    <a:pt x="73" y="9"/>
                  </a:cubicBezTo>
                  <a:cubicBezTo>
                    <a:pt x="64" y="18"/>
                    <a:pt x="64" y="32"/>
                    <a:pt x="73" y="41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12" y="68"/>
                    <a:pt x="0" y="78"/>
                    <a:pt x="0" y="92"/>
                  </a:cubicBezTo>
                  <a:cubicBezTo>
                    <a:pt x="0" y="106"/>
                    <a:pt x="12" y="116"/>
                    <a:pt x="26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73" y="148"/>
                    <a:pt x="73" y="148"/>
                    <a:pt x="73" y="148"/>
                  </a:cubicBezTo>
                  <a:cubicBezTo>
                    <a:pt x="64" y="157"/>
                    <a:pt x="64" y="172"/>
                    <a:pt x="73" y="181"/>
                  </a:cubicBezTo>
                  <a:cubicBezTo>
                    <a:pt x="82" y="190"/>
                    <a:pt x="96" y="190"/>
                    <a:pt x="105" y="181"/>
                  </a:cubicBezTo>
                  <a:cubicBezTo>
                    <a:pt x="174" y="112"/>
                    <a:pt x="174" y="112"/>
                    <a:pt x="174" y="112"/>
                  </a:cubicBezTo>
                  <a:cubicBezTo>
                    <a:pt x="179" y="107"/>
                    <a:pt x="181" y="101"/>
                    <a:pt x="181" y="95"/>
                  </a:cubicBezTo>
                  <a:cubicBezTo>
                    <a:pt x="181" y="89"/>
                    <a:pt x="179" y="83"/>
                    <a:pt x="17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29"/>
            <p:cNvSpPr>
              <a:spLocks noChangeAspect="1" noChangeArrowheads="1"/>
            </p:cNvSpPr>
            <p:nvPr/>
          </p:nvSpPr>
          <p:spPr bwMode="auto">
            <a:xfrm>
              <a:off x="5945027" y="2670448"/>
              <a:ext cx="423005" cy="383365"/>
            </a:xfrm>
            <a:custGeom>
              <a:avLst/>
              <a:gdLst>
                <a:gd name="connsiteX0" fmla="*/ 496512 w 622984"/>
                <a:gd name="connsiteY0" fmla="*/ 492841 h 564606"/>
                <a:gd name="connsiteX1" fmla="*/ 473955 w 622984"/>
                <a:gd name="connsiteY1" fmla="*/ 515853 h 564606"/>
                <a:gd name="connsiteX2" fmla="*/ 496512 w 622984"/>
                <a:gd name="connsiteY2" fmla="*/ 535354 h 564606"/>
                <a:gd name="connsiteX3" fmla="*/ 519457 w 622984"/>
                <a:gd name="connsiteY3" fmla="*/ 515853 h 564606"/>
                <a:gd name="connsiteX4" fmla="*/ 496512 w 622984"/>
                <a:gd name="connsiteY4" fmla="*/ 492841 h 564606"/>
                <a:gd name="connsiteX5" fmla="*/ 249694 w 622984"/>
                <a:gd name="connsiteY5" fmla="*/ 352049 h 564606"/>
                <a:gd name="connsiteX6" fmla="*/ 272741 w 622984"/>
                <a:gd name="connsiteY6" fmla="*/ 374570 h 564606"/>
                <a:gd name="connsiteX7" fmla="*/ 171569 w 622984"/>
                <a:gd name="connsiteY7" fmla="*/ 475137 h 564606"/>
                <a:gd name="connsiteX8" fmla="*/ 177819 w 622984"/>
                <a:gd name="connsiteY8" fmla="*/ 481738 h 564606"/>
                <a:gd name="connsiteX9" fmla="*/ 155163 w 622984"/>
                <a:gd name="connsiteY9" fmla="*/ 510860 h 564606"/>
                <a:gd name="connsiteX10" fmla="*/ 73522 w 622984"/>
                <a:gd name="connsiteY10" fmla="*/ 562891 h 564606"/>
                <a:gd name="connsiteX11" fmla="*/ 60241 w 622984"/>
                <a:gd name="connsiteY11" fmla="*/ 550077 h 564606"/>
                <a:gd name="connsiteX12" fmla="*/ 112585 w 622984"/>
                <a:gd name="connsiteY12" fmla="*/ 468925 h 564606"/>
                <a:gd name="connsiteX13" fmla="*/ 141882 w 622984"/>
                <a:gd name="connsiteY13" fmla="*/ 446015 h 564606"/>
                <a:gd name="connsiteX14" fmla="*/ 148522 w 622984"/>
                <a:gd name="connsiteY14" fmla="*/ 452616 h 564606"/>
                <a:gd name="connsiteX15" fmla="*/ 122234 w 622984"/>
                <a:gd name="connsiteY15" fmla="*/ 15041 h 564606"/>
                <a:gd name="connsiteX16" fmla="*/ 210667 w 622984"/>
                <a:gd name="connsiteY16" fmla="*/ 52502 h 564606"/>
                <a:gd name="connsiteX17" fmla="*/ 242946 w 622984"/>
                <a:gd name="connsiteY17" fmla="*/ 173410 h 564606"/>
                <a:gd name="connsiteX18" fmla="*/ 532291 w 622984"/>
                <a:gd name="connsiteY18" fmla="*/ 463589 h 564606"/>
                <a:gd name="connsiteX19" fmla="*/ 532291 w 622984"/>
                <a:gd name="connsiteY19" fmla="*/ 545105 h 564606"/>
                <a:gd name="connsiteX20" fmla="*/ 493400 w 622984"/>
                <a:gd name="connsiteY20" fmla="*/ 564606 h 564606"/>
                <a:gd name="connsiteX21" fmla="*/ 451010 w 622984"/>
                <a:gd name="connsiteY21" fmla="*/ 545105 h 564606"/>
                <a:gd name="connsiteX22" fmla="*/ 161665 w 622984"/>
                <a:gd name="connsiteY22" fmla="*/ 258046 h 564606"/>
                <a:gd name="connsiteX23" fmla="*/ 34882 w 622984"/>
                <a:gd name="connsiteY23" fmla="*/ 225674 h 564606"/>
                <a:gd name="connsiteX24" fmla="*/ 5715 w 622984"/>
                <a:gd name="connsiteY24" fmla="*/ 104766 h 564606"/>
                <a:gd name="connsiteX25" fmla="*/ 74162 w 622984"/>
                <a:gd name="connsiteY25" fmla="*/ 176530 h 564606"/>
                <a:gd name="connsiteX26" fmla="*/ 142220 w 622984"/>
                <a:gd name="connsiteY26" fmla="*/ 157029 h 564606"/>
                <a:gd name="connsiteX27" fmla="*/ 161665 w 622984"/>
                <a:gd name="connsiteY27" fmla="*/ 88385 h 564606"/>
                <a:gd name="connsiteX28" fmla="*/ 90107 w 622984"/>
                <a:gd name="connsiteY28" fmla="*/ 20130 h 564606"/>
                <a:gd name="connsiteX29" fmla="*/ 122234 w 622984"/>
                <a:gd name="connsiteY29" fmla="*/ 15041 h 564606"/>
                <a:gd name="connsiteX30" fmla="*/ 531841 w 622984"/>
                <a:gd name="connsiteY30" fmla="*/ 0 h 564606"/>
                <a:gd name="connsiteX31" fmla="*/ 622984 w 622984"/>
                <a:gd name="connsiteY31" fmla="*/ 87684 h 564606"/>
                <a:gd name="connsiteX32" fmla="*/ 463289 w 622984"/>
                <a:gd name="connsiteY32" fmla="*/ 247465 h 564606"/>
                <a:gd name="connsiteX33" fmla="*/ 424339 w 622984"/>
                <a:gd name="connsiteY33" fmla="*/ 257207 h 564606"/>
                <a:gd name="connsiteX34" fmla="*/ 362409 w 622984"/>
                <a:gd name="connsiteY34" fmla="*/ 198751 h 564606"/>
                <a:gd name="connsiteX35" fmla="*/ 375263 w 622984"/>
                <a:gd name="connsiteY35" fmla="*/ 159391 h 564606"/>
                <a:gd name="connsiteX36" fmla="*/ 531841 w 622984"/>
                <a:gd name="connsiteY36" fmla="*/ 0 h 56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22984" h="564606">
                  <a:moveTo>
                    <a:pt x="496512" y="492841"/>
                  </a:moveTo>
                  <a:cubicBezTo>
                    <a:pt x="483678" y="492841"/>
                    <a:pt x="473955" y="502592"/>
                    <a:pt x="473955" y="515853"/>
                  </a:cubicBezTo>
                  <a:cubicBezTo>
                    <a:pt x="473955" y="525604"/>
                    <a:pt x="483678" y="535354"/>
                    <a:pt x="496512" y="535354"/>
                  </a:cubicBezTo>
                  <a:cubicBezTo>
                    <a:pt x="509734" y="535354"/>
                    <a:pt x="519457" y="525604"/>
                    <a:pt x="519457" y="515853"/>
                  </a:cubicBezTo>
                  <a:cubicBezTo>
                    <a:pt x="519457" y="502592"/>
                    <a:pt x="509734" y="492841"/>
                    <a:pt x="496512" y="492841"/>
                  </a:cubicBezTo>
                  <a:close/>
                  <a:moveTo>
                    <a:pt x="249694" y="352049"/>
                  </a:moveTo>
                  <a:lnTo>
                    <a:pt x="272741" y="374570"/>
                  </a:lnTo>
                  <a:lnTo>
                    <a:pt x="171569" y="475137"/>
                  </a:lnTo>
                  <a:lnTo>
                    <a:pt x="177819" y="481738"/>
                  </a:lnTo>
                  <a:lnTo>
                    <a:pt x="155163" y="510860"/>
                  </a:lnTo>
                  <a:lnTo>
                    <a:pt x="73522" y="562891"/>
                  </a:lnTo>
                  <a:lnTo>
                    <a:pt x="60241" y="550077"/>
                  </a:lnTo>
                  <a:lnTo>
                    <a:pt x="112585" y="468925"/>
                  </a:lnTo>
                  <a:lnTo>
                    <a:pt x="141882" y="446015"/>
                  </a:lnTo>
                  <a:lnTo>
                    <a:pt x="148522" y="452616"/>
                  </a:lnTo>
                  <a:close/>
                  <a:moveTo>
                    <a:pt x="122234" y="15041"/>
                  </a:moveTo>
                  <a:cubicBezTo>
                    <a:pt x="154446" y="14694"/>
                    <a:pt x="186166" y="28223"/>
                    <a:pt x="210667" y="52502"/>
                  </a:cubicBezTo>
                  <a:cubicBezTo>
                    <a:pt x="242946" y="85264"/>
                    <a:pt x="256169" y="130897"/>
                    <a:pt x="242946" y="173410"/>
                  </a:cubicBezTo>
                  <a:lnTo>
                    <a:pt x="532291" y="463589"/>
                  </a:lnTo>
                  <a:cubicBezTo>
                    <a:pt x="555236" y="486211"/>
                    <a:pt x="555236" y="522093"/>
                    <a:pt x="532291" y="545105"/>
                  </a:cubicBezTo>
                  <a:cubicBezTo>
                    <a:pt x="522568" y="557976"/>
                    <a:pt x="506234" y="564606"/>
                    <a:pt x="493400" y="564606"/>
                  </a:cubicBezTo>
                  <a:cubicBezTo>
                    <a:pt x="477066" y="564606"/>
                    <a:pt x="460733" y="557976"/>
                    <a:pt x="451010" y="545105"/>
                  </a:cubicBezTo>
                  <a:cubicBezTo>
                    <a:pt x="451010" y="545105"/>
                    <a:pt x="451010" y="545105"/>
                    <a:pt x="161665" y="258046"/>
                  </a:cubicBezTo>
                  <a:cubicBezTo>
                    <a:pt x="119275" y="270917"/>
                    <a:pt x="70662" y="261556"/>
                    <a:pt x="34882" y="225674"/>
                  </a:cubicBezTo>
                  <a:cubicBezTo>
                    <a:pt x="2215" y="192911"/>
                    <a:pt x="-7508" y="147278"/>
                    <a:pt x="5715" y="104766"/>
                  </a:cubicBezTo>
                  <a:cubicBezTo>
                    <a:pt x="5715" y="104766"/>
                    <a:pt x="5715" y="104766"/>
                    <a:pt x="74162" y="176530"/>
                  </a:cubicBezTo>
                  <a:cubicBezTo>
                    <a:pt x="74162" y="176530"/>
                    <a:pt x="74162" y="176530"/>
                    <a:pt x="142220" y="157029"/>
                  </a:cubicBezTo>
                  <a:cubicBezTo>
                    <a:pt x="142220" y="157029"/>
                    <a:pt x="142220" y="157029"/>
                    <a:pt x="161665" y="88385"/>
                  </a:cubicBezTo>
                  <a:cubicBezTo>
                    <a:pt x="161665" y="88385"/>
                    <a:pt x="161665" y="88385"/>
                    <a:pt x="90107" y="20130"/>
                  </a:cubicBezTo>
                  <a:cubicBezTo>
                    <a:pt x="100704" y="16815"/>
                    <a:pt x="111497" y="15157"/>
                    <a:pt x="122234" y="15041"/>
                  </a:cubicBezTo>
                  <a:close/>
                  <a:moveTo>
                    <a:pt x="531841" y="0"/>
                  </a:moveTo>
                  <a:cubicBezTo>
                    <a:pt x="531841" y="0"/>
                    <a:pt x="531841" y="0"/>
                    <a:pt x="622984" y="87684"/>
                  </a:cubicBezTo>
                  <a:cubicBezTo>
                    <a:pt x="622984" y="87684"/>
                    <a:pt x="622984" y="87684"/>
                    <a:pt x="463289" y="247465"/>
                  </a:cubicBezTo>
                  <a:cubicBezTo>
                    <a:pt x="450436" y="247465"/>
                    <a:pt x="434077" y="250582"/>
                    <a:pt x="424339" y="257207"/>
                  </a:cubicBezTo>
                  <a:lnTo>
                    <a:pt x="362409" y="198751"/>
                  </a:lnTo>
                  <a:cubicBezTo>
                    <a:pt x="372147" y="189009"/>
                    <a:pt x="375263" y="172641"/>
                    <a:pt x="375263" y="159391"/>
                  </a:cubicBezTo>
                  <a:cubicBezTo>
                    <a:pt x="375263" y="159391"/>
                    <a:pt x="375263" y="159391"/>
                    <a:pt x="5318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 algn="just">
                <a:lnSpc>
                  <a:spcPct val="120000"/>
                </a:lnSpc>
                <a:defRPr/>
              </a:pPr>
              <a:endParaRPr lang="en-US" sz="949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AutoShape 19"/>
            <p:cNvSpPr>
              <a:spLocks noChangeAspect="1"/>
            </p:cNvSpPr>
            <p:nvPr/>
          </p:nvSpPr>
          <p:spPr bwMode="auto">
            <a:xfrm>
              <a:off x="9319630" y="2660204"/>
              <a:ext cx="393506" cy="393609"/>
            </a:xfrm>
            <a:custGeom>
              <a:avLst/>
              <a:gdLst>
                <a:gd name="T0" fmla="*/ 10800 w 21600"/>
                <a:gd name="T1" fmla="*/ 10789 h 21579"/>
                <a:gd name="T2" fmla="*/ 10800 w 21600"/>
                <a:gd name="T3" fmla="*/ 10789 h 21579"/>
                <a:gd name="T4" fmla="*/ 10800 w 21600"/>
                <a:gd name="T5" fmla="*/ 10789 h 21579"/>
                <a:gd name="T6" fmla="*/ 10800 w 21600"/>
                <a:gd name="T7" fmla="*/ 10789 h 2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79">
                  <a:moveTo>
                    <a:pt x="21599" y="9391"/>
                  </a:moveTo>
                  <a:cubicBezTo>
                    <a:pt x="21599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8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599" y="8895"/>
                    <a:pt x="21599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9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0"/>
                  </a:cubicBezTo>
                  <a:lnTo>
                    <a:pt x="18459" y="28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53561" tIns="53561" rIns="53561" bIns="53561" anchor="ctr"/>
            <a:lstStyle/>
            <a:p>
              <a:pPr algn="just" defTabSz="481991">
                <a:lnSpc>
                  <a:spcPct val="120000"/>
                </a:lnSpc>
                <a:defRPr/>
              </a:pPr>
              <a:endParaRPr lang="es-ES" sz="949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Freeform 31"/>
            <p:cNvSpPr>
              <a:spLocks noChangeAspect="1" noChangeArrowheads="1"/>
            </p:cNvSpPr>
            <p:nvPr/>
          </p:nvSpPr>
          <p:spPr bwMode="auto">
            <a:xfrm>
              <a:off x="2550053" y="2639691"/>
              <a:ext cx="371709" cy="444880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 algn="just">
                <a:lnSpc>
                  <a:spcPct val="120000"/>
                </a:lnSpc>
                <a:defRPr/>
              </a:pPr>
              <a:endParaRPr lang="en-US" sz="949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44294" y="3194346"/>
              <a:ext cx="1194018" cy="9151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07992" y="3194346"/>
              <a:ext cx="1194018" cy="9151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919374" y="3194346"/>
              <a:ext cx="1194018" cy="9151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37" name="Straight Connector 36"/>
            <p:cNvCxnSpPr>
              <a:stCxn id="17" idx="0"/>
              <a:endCxn id="38" idx="4"/>
            </p:cNvCxnSpPr>
            <p:nvPr/>
          </p:nvCxnSpPr>
          <p:spPr>
            <a:xfrm flipV="1">
              <a:off x="4362742" y="2240783"/>
              <a:ext cx="1" cy="4429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3984891" y="1485080"/>
              <a:ext cx="755703" cy="7557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7354967" y="1483855"/>
              <a:ext cx="755703" cy="7557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42" name="Straight Connector 41"/>
            <p:cNvCxnSpPr>
              <a:stCxn id="18" idx="0"/>
              <a:endCxn id="41" idx="4"/>
            </p:cNvCxnSpPr>
            <p:nvPr/>
          </p:nvCxnSpPr>
          <p:spPr>
            <a:xfrm flipV="1">
              <a:off x="7732818" y="2239558"/>
              <a:ext cx="1" cy="4441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046138" y="1621003"/>
              <a:ext cx="633211" cy="496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文字内容</a:t>
              </a:r>
              <a:endParaRPr lang="en-GB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406890" y="1629881"/>
              <a:ext cx="651855" cy="496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文字内容</a:t>
              </a:r>
              <a:endParaRPr lang="en-GB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1573895" y="5523656"/>
            <a:ext cx="2623048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GB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164709" y="5266440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b="1" smtClean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b="1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724890" y="5523656"/>
            <a:ext cx="2623048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GB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136560" y="5523656"/>
            <a:ext cx="2623048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GB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708665" y="5266440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b="1" smtClean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b="1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287754" y="5266440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b="1" smtClean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b="1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文本框 12"/>
          <p:cNvSpPr txBox="1">
            <a:spLocks noChangeArrowheads="1"/>
          </p:cNvSpPr>
          <p:nvPr/>
        </p:nvSpPr>
        <p:spPr bwMode="auto">
          <a:xfrm>
            <a:off x="-1" y="520700"/>
            <a:ext cx="25257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426067813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 Box 3"/>
          <p:cNvSpPr>
            <a:spLocks noChangeArrowheads="1"/>
          </p:cNvSpPr>
          <p:nvPr/>
        </p:nvSpPr>
        <p:spPr bwMode="auto">
          <a:xfrm>
            <a:off x="4718498" y="4353421"/>
            <a:ext cx="4288354" cy="1842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337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37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</a:t>
            </a:r>
            <a:endParaRPr lang="en-US" sz="337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defTabSz="964086"/>
            <a:r>
              <a:rPr lang="zh-CN" altLang="en-US" sz="7999" dirty="0" smtClean="0">
                <a:solidFill>
                  <a:schemeClr val="accent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标题文字</a:t>
            </a:r>
            <a:endParaRPr lang="zh-CN" altLang="en-US" sz="7999" dirty="0">
              <a:solidFill>
                <a:schemeClr val="accent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5161402" y="3830923"/>
            <a:ext cx="3845450" cy="400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The 2017 annual work summary</a:t>
            </a:r>
            <a:endParaRPr lang="zh-CN" altLang="en-US" sz="2002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直接连接符 11"/>
          <p:cNvSpPr>
            <a:spLocks noChangeShapeType="1"/>
          </p:cNvSpPr>
          <p:nvPr/>
        </p:nvSpPr>
        <p:spPr bwMode="auto">
          <a:xfrm>
            <a:off x="3502681" y="4267841"/>
            <a:ext cx="550417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 Box 3"/>
          <p:cNvSpPr>
            <a:spLocks noChangeArrowheads="1"/>
          </p:cNvSpPr>
          <p:nvPr/>
        </p:nvSpPr>
        <p:spPr bwMode="auto">
          <a:xfrm>
            <a:off x="3261022" y="2248173"/>
            <a:ext cx="2153155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13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13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606896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6"/>
          <p:cNvCxnSpPr/>
          <p:nvPr/>
        </p:nvCxnSpPr>
        <p:spPr>
          <a:xfrm>
            <a:off x="6171220" y="4093589"/>
            <a:ext cx="4315329" cy="0"/>
          </a:xfrm>
          <a:prstGeom prst="line">
            <a:avLst/>
          </a:prstGeom>
          <a:noFill/>
          <a:ln w="19050" cap="rnd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直接连接符 8"/>
          <p:cNvCxnSpPr/>
          <p:nvPr/>
        </p:nvCxnSpPr>
        <p:spPr>
          <a:xfrm>
            <a:off x="8328885" y="2341796"/>
            <a:ext cx="0" cy="3503590"/>
          </a:xfrm>
          <a:prstGeom prst="line">
            <a:avLst/>
          </a:prstGeom>
          <a:noFill/>
          <a:ln w="19050" cap="rnd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斜纹 47"/>
          <p:cNvSpPr/>
          <p:nvPr/>
        </p:nvSpPr>
        <p:spPr>
          <a:xfrm flipH="1">
            <a:off x="7228735" y="2892593"/>
            <a:ext cx="2250717" cy="2737307"/>
          </a:xfrm>
          <a:custGeom>
            <a:avLst/>
            <a:gdLst/>
            <a:ahLst/>
            <a:cxnLst/>
            <a:rect l="l" t="t" r="r" b="b"/>
            <a:pathLst>
              <a:path w="1991521" h="2422004">
                <a:moveTo>
                  <a:pt x="999704" y="0"/>
                </a:moveTo>
                <a:lnTo>
                  <a:pt x="999416" y="3196"/>
                </a:lnTo>
                <a:cubicBezTo>
                  <a:pt x="941315" y="20326"/>
                  <a:pt x="892227" y="324615"/>
                  <a:pt x="871921" y="750311"/>
                </a:cubicBezTo>
                <a:cubicBezTo>
                  <a:pt x="546229" y="937452"/>
                  <a:pt x="-47874" y="1110302"/>
                  <a:pt x="3077" y="1317103"/>
                </a:cubicBezTo>
                <a:lnTo>
                  <a:pt x="861802" y="1175458"/>
                </a:lnTo>
                <a:cubicBezTo>
                  <a:pt x="861599" y="1181301"/>
                  <a:pt x="861594" y="1187155"/>
                  <a:pt x="861594" y="1193019"/>
                </a:cubicBezTo>
                <a:cubicBezTo>
                  <a:pt x="861594" y="1602301"/>
                  <a:pt x="886320" y="1963404"/>
                  <a:pt x="924247" y="2177679"/>
                </a:cubicBezTo>
                <a:lnTo>
                  <a:pt x="808510" y="2293416"/>
                </a:lnTo>
                <a:lnTo>
                  <a:pt x="808510" y="2422003"/>
                </a:lnTo>
                <a:lnTo>
                  <a:pt x="947135" y="2283379"/>
                </a:lnTo>
                <a:cubicBezTo>
                  <a:pt x="963187" y="2342747"/>
                  <a:pt x="980980" y="2377776"/>
                  <a:pt x="999703" y="2382963"/>
                </a:cubicBezTo>
                <a:cubicBezTo>
                  <a:pt x="999704" y="2383278"/>
                  <a:pt x="999704" y="2383593"/>
                  <a:pt x="999704" y="2383906"/>
                </a:cubicBezTo>
                <a:lnTo>
                  <a:pt x="999704" y="2383904"/>
                </a:lnTo>
                <a:lnTo>
                  <a:pt x="1000820" y="2383434"/>
                </a:lnTo>
                <a:lnTo>
                  <a:pt x="1004469" y="2384971"/>
                </a:lnTo>
                <a:lnTo>
                  <a:pt x="1004469" y="2384973"/>
                </a:lnTo>
                <a:cubicBezTo>
                  <a:pt x="1004469" y="2383956"/>
                  <a:pt x="1004469" y="2382930"/>
                  <a:pt x="1004474" y="2381895"/>
                </a:cubicBezTo>
                <a:cubicBezTo>
                  <a:pt x="1024062" y="2376464"/>
                  <a:pt x="1042631" y="2338373"/>
                  <a:pt x="1059337" y="2273945"/>
                </a:cubicBezTo>
                <a:lnTo>
                  <a:pt x="1207395" y="2422004"/>
                </a:lnTo>
                <a:lnTo>
                  <a:pt x="1207395" y="2293417"/>
                </a:lnTo>
                <a:lnTo>
                  <a:pt x="1081619" y="2167641"/>
                </a:lnTo>
                <a:cubicBezTo>
                  <a:pt x="1118534" y="1952318"/>
                  <a:pt x="1142579" y="1595562"/>
                  <a:pt x="1142579" y="1191952"/>
                </a:cubicBezTo>
                <a:lnTo>
                  <a:pt x="1142409" y="1177552"/>
                </a:lnTo>
                <a:lnTo>
                  <a:pt x="1988444" y="1317104"/>
                </a:lnTo>
                <a:cubicBezTo>
                  <a:pt x="2038725" y="1113022"/>
                  <a:pt x="1460799" y="942003"/>
                  <a:pt x="1132557" y="757724"/>
                </a:cubicBezTo>
                <a:cubicBezTo>
                  <a:pt x="1112573" y="327045"/>
                  <a:pt x="1063124" y="18585"/>
                  <a:pt x="1004558" y="2045"/>
                </a:cubicBezTo>
                <a:lnTo>
                  <a:pt x="1004469" y="1067"/>
                </a:lnTo>
                <a:cubicBezTo>
                  <a:pt x="1004087" y="1067"/>
                  <a:pt x="1003706" y="1080"/>
                  <a:pt x="1003353" y="1537"/>
                </a:cubicBezTo>
                <a:cubicBezTo>
                  <a:pt x="1002305" y="145"/>
                  <a:pt x="1001007" y="0"/>
                  <a:pt x="9997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defTabSz="1116686">
              <a:lnSpc>
                <a:spcPct val="120000"/>
              </a:lnSpc>
              <a:defRPr/>
            </a:pPr>
            <a:endParaRPr lang="zh-CN" altLang="en-US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84334" y="2341795"/>
            <a:ext cx="600183" cy="617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16686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zh-CN" altLang="en-US" sz="14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6084333" y="3218244"/>
            <a:ext cx="1594812" cy="57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1116686" eaLnBrk="1" hangingPunct="1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矩形 6"/>
          <p:cNvSpPr>
            <a:spLocks noChangeArrowheads="1"/>
          </p:cNvSpPr>
          <p:nvPr/>
        </p:nvSpPr>
        <p:spPr bwMode="auto">
          <a:xfrm>
            <a:off x="9096613" y="3206613"/>
            <a:ext cx="1643292" cy="57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1116686" eaLnBrk="1" hangingPunct="1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9096613" y="4622412"/>
            <a:ext cx="1643292" cy="57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1116686" eaLnBrk="1" hangingPunct="1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矩形 6"/>
          <p:cNvSpPr>
            <a:spLocks noChangeArrowheads="1"/>
          </p:cNvSpPr>
          <p:nvPr/>
        </p:nvSpPr>
        <p:spPr bwMode="auto">
          <a:xfrm>
            <a:off x="6084333" y="4622412"/>
            <a:ext cx="1594812" cy="57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1116686" eaLnBrk="1" hangingPunct="1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139722" y="2341795"/>
            <a:ext cx="600183" cy="6173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16686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zh-CN" altLang="en-US" sz="14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84334" y="5226967"/>
            <a:ext cx="600183" cy="6173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16686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zh-CN" altLang="en-US" sz="14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39722" y="5226967"/>
            <a:ext cx="600183" cy="6173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16686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zh-CN" altLang="en-US" sz="14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067138" y="4870217"/>
            <a:ext cx="1893478" cy="2585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067138" y="5097853"/>
            <a:ext cx="3341651" cy="28277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41985" y="1936886"/>
            <a:ext cx="3236298" cy="2706663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文本框 12"/>
          <p:cNvSpPr txBox="1">
            <a:spLocks noChangeArrowheads="1"/>
          </p:cNvSpPr>
          <p:nvPr/>
        </p:nvSpPr>
        <p:spPr bwMode="auto">
          <a:xfrm>
            <a:off x="-1" y="520700"/>
            <a:ext cx="25257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2727849153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/>
      <p:bldP spid="13" grpId="0"/>
      <p:bldP spid="14" grpId="0"/>
      <p:bldP spid="15" grpId="0"/>
      <p:bldP spid="21" grpId="0" animBg="1"/>
      <p:bldP spid="22" grpId="0" animBg="1"/>
      <p:bldP spid="23" grpId="0" animBg="1"/>
      <p:bldP spid="18" grpId="0"/>
      <p:bldP spid="19" grpId="0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数据 3"/>
          <p:cNvSpPr/>
          <p:nvPr/>
        </p:nvSpPr>
        <p:spPr>
          <a:xfrm rot="16200000" flipH="1">
            <a:off x="1393237" y="1947938"/>
            <a:ext cx="708749" cy="279496"/>
          </a:xfrm>
          <a:prstGeom prst="flowChartInputOutpu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4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810366" y="1490072"/>
            <a:ext cx="4252506" cy="5062507"/>
          </a:xfrm>
          <a:prstGeom prst="roundRect">
            <a:avLst>
              <a:gd name="adj" fmla="val 6769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五边形 5"/>
          <p:cNvSpPr/>
          <p:nvPr/>
        </p:nvSpPr>
        <p:spPr>
          <a:xfrm>
            <a:off x="1607865" y="1883072"/>
            <a:ext cx="3633432" cy="558990"/>
          </a:xfrm>
          <a:prstGeom prst="homePlate">
            <a:avLst>
              <a:gd name="adj" fmla="val 3346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4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5367" y="2806324"/>
            <a:ext cx="3543755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观点一：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0793" y="2005995"/>
            <a:ext cx="2389107" cy="3375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b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2000" b="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15367" y="3994925"/>
            <a:ext cx="3543755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观点二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：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15367" y="5209925"/>
            <a:ext cx="3543755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观点三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：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流程图: 数据 10"/>
          <p:cNvSpPr/>
          <p:nvPr/>
        </p:nvSpPr>
        <p:spPr>
          <a:xfrm rot="16200000" flipH="1">
            <a:off x="6556995" y="1947938"/>
            <a:ext cx="708749" cy="279496"/>
          </a:xfrm>
          <a:prstGeom prst="flowChartInputOutpu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974123" y="1490072"/>
            <a:ext cx="4252506" cy="5062507"/>
          </a:xfrm>
          <a:prstGeom prst="roundRect">
            <a:avLst>
              <a:gd name="adj" fmla="val 6769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五边形 12"/>
          <p:cNvSpPr/>
          <p:nvPr/>
        </p:nvSpPr>
        <p:spPr>
          <a:xfrm>
            <a:off x="6771623" y="1883072"/>
            <a:ext cx="3633432" cy="558990"/>
          </a:xfrm>
          <a:prstGeom prst="homePlate">
            <a:avLst>
              <a:gd name="adj" fmla="val 33465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79123" y="2806324"/>
            <a:ext cx="3543755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结论一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：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84550" y="2005995"/>
            <a:ext cx="2389107" cy="3375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b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2000" b="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79123" y="3994925"/>
            <a:ext cx="3543755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结论二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：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79123" y="5209925"/>
            <a:ext cx="3543755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结论三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：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文本框 12"/>
          <p:cNvSpPr txBox="1">
            <a:spLocks noChangeArrowheads="1"/>
          </p:cNvSpPr>
          <p:nvPr/>
        </p:nvSpPr>
        <p:spPr bwMode="auto">
          <a:xfrm>
            <a:off x="-1" y="520700"/>
            <a:ext cx="25257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2717847406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Hexagon 43"/>
          <p:cNvSpPr/>
          <p:nvPr/>
        </p:nvSpPr>
        <p:spPr>
          <a:xfrm>
            <a:off x="180455" y="1775091"/>
            <a:ext cx="3711509" cy="3199579"/>
          </a:xfrm>
          <a:prstGeom prst="hexagon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580" tIns="64290" rIns="128580" bIns="6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6" name="Hexagon 35"/>
          <p:cNvSpPr/>
          <p:nvPr/>
        </p:nvSpPr>
        <p:spPr>
          <a:xfrm>
            <a:off x="3120632" y="1775091"/>
            <a:ext cx="3711509" cy="3199579"/>
          </a:xfrm>
          <a:prstGeom prst="hexagon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580" tIns="64290" rIns="128580" bIns="6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40" name="Hexagon 39"/>
          <p:cNvSpPr/>
          <p:nvPr/>
        </p:nvSpPr>
        <p:spPr>
          <a:xfrm>
            <a:off x="6060809" y="1775091"/>
            <a:ext cx="3711509" cy="3199579"/>
          </a:xfrm>
          <a:prstGeom prst="hexagon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580" tIns="64290" rIns="128580" bIns="6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41" name="Hexagon 40"/>
          <p:cNvSpPr/>
          <p:nvPr/>
        </p:nvSpPr>
        <p:spPr>
          <a:xfrm>
            <a:off x="9000984" y="1775091"/>
            <a:ext cx="3711509" cy="3199579"/>
          </a:xfrm>
          <a:prstGeom prst="hexagon">
            <a:avLst/>
          </a:prstGeom>
          <a:blipFill dpi="0"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580" tIns="64290" rIns="128580" bIns="6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2800" y="5421688"/>
            <a:ext cx="1133383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。请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12"/>
          <p:cNvSpPr txBox="1">
            <a:spLocks noChangeArrowheads="1"/>
          </p:cNvSpPr>
          <p:nvPr/>
        </p:nvSpPr>
        <p:spPr bwMode="auto">
          <a:xfrm>
            <a:off x="-1" y="520700"/>
            <a:ext cx="25257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338625846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6" grpId="0" animBg="1"/>
      <p:bldP spid="40" grpId="0" animBg="1"/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1"/>
          <p:cNvSpPr/>
          <p:nvPr/>
        </p:nvSpPr>
        <p:spPr>
          <a:xfrm rot="1891259">
            <a:off x="8857492" y="1809505"/>
            <a:ext cx="2686190" cy="3139438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" fmla="*/ 424422 w 2801257"/>
              <a:gd name="connsiteY0" fmla="*/ 313631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424422 w 2801257"/>
              <a:gd name="connsiteY4" fmla="*/ 313631 h 3802743"/>
              <a:gd name="connsiteX0" fmla="*/ 424422 w 3256770"/>
              <a:gd name="connsiteY0" fmla="*/ 313631 h 3806294"/>
              <a:gd name="connsiteX1" fmla="*/ 2801257 w 3256770"/>
              <a:gd name="connsiteY1" fmla="*/ 0 h 3806294"/>
              <a:gd name="connsiteX2" fmla="*/ 3256770 w 3256770"/>
              <a:gd name="connsiteY2" fmla="*/ 3806294 h 3806294"/>
              <a:gd name="connsiteX3" fmla="*/ 0 w 3256770"/>
              <a:gd name="connsiteY3" fmla="*/ 3802743 h 3806294"/>
              <a:gd name="connsiteX4" fmla="*/ 424422 w 3256770"/>
              <a:gd name="connsiteY4" fmla="*/ 313631 h 380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730251" y="1638617"/>
            <a:ext cx="2496055" cy="3243377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29863" y="1638617"/>
            <a:ext cx="2502984" cy="2588885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1"/>
          <p:cNvSpPr/>
          <p:nvPr/>
        </p:nvSpPr>
        <p:spPr>
          <a:xfrm rot="765310">
            <a:off x="4827441" y="1429770"/>
            <a:ext cx="2968153" cy="3468978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" fmla="*/ 424422 w 2801257"/>
              <a:gd name="connsiteY0" fmla="*/ 313631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424422 w 2801257"/>
              <a:gd name="connsiteY4" fmla="*/ 313631 h 3802743"/>
              <a:gd name="connsiteX0" fmla="*/ 424422 w 3256770"/>
              <a:gd name="connsiteY0" fmla="*/ 313631 h 3806294"/>
              <a:gd name="connsiteX1" fmla="*/ 2801257 w 3256770"/>
              <a:gd name="connsiteY1" fmla="*/ 0 h 3806294"/>
              <a:gd name="connsiteX2" fmla="*/ 3256770 w 3256770"/>
              <a:gd name="connsiteY2" fmla="*/ 3806294 h 3806294"/>
              <a:gd name="connsiteX3" fmla="*/ 0 w 3256770"/>
              <a:gd name="connsiteY3" fmla="*/ 3802743 h 3806294"/>
              <a:gd name="connsiteX4" fmla="*/ 424422 w 3256770"/>
              <a:gd name="connsiteY4" fmla="*/ 313631 h 380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102279" y="1621554"/>
            <a:ext cx="2496055" cy="3243377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92142" y="1606675"/>
            <a:ext cx="2502984" cy="2620828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1"/>
          <p:cNvSpPr/>
          <p:nvPr/>
        </p:nvSpPr>
        <p:spPr>
          <a:xfrm rot="1321971">
            <a:off x="1573547" y="1336285"/>
            <a:ext cx="2686190" cy="3139438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" fmla="*/ 424422 w 2801257"/>
              <a:gd name="connsiteY0" fmla="*/ 313631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424422 w 2801257"/>
              <a:gd name="connsiteY4" fmla="*/ 313631 h 3802743"/>
              <a:gd name="connsiteX0" fmla="*/ 424422 w 3256770"/>
              <a:gd name="connsiteY0" fmla="*/ 313631 h 3806294"/>
              <a:gd name="connsiteX1" fmla="*/ 2801257 w 3256770"/>
              <a:gd name="connsiteY1" fmla="*/ 0 h 3806294"/>
              <a:gd name="connsiteX2" fmla="*/ 3256770 w 3256770"/>
              <a:gd name="connsiteY2" fmla="*/ 3806294 h 3806294"/>
              <a:gd name="connsiteX3" fmla="*/ 0 w 3256770"/>
              <a:gd name="connsiteY3" fmla="*/ 3802743 h 3806294"/>
              <a:gd name="connsiteX4" fmla="*/ 424422 w 3256770"/>
              <a:gd name="connsiteY4" fmla="*/ 313631 h 380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34542" y="1621554"/>
            <a:ext cx="2496055" cy="3243377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941896" y="4313075"/>
            <a:ext cx="1441420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grpSp>
        <p:nvGrpSpPr>
          <p:cNvPr id="16" name="组合 19"/>
          <p:cNvGrpSpPr>
            <a:grpSpLocks/>
          </p:cNvGrpSpPr>
          <p:nvPr/>
        </p:nvGrpSpPr>
        <p:grpSpPr bwMode="auto">
          <a:xfrm>
            <a:off x="1704651" y="5021249"/>
            <a:ext cx="9319618" cy="1673668"/>
            <a:chOff x="1160463" y="2796138"/>
            <a:chExt cx="9421420" cy="1190029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1160463" y="2796138"/>
              <a:ext cx="1833524" cy="325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itchFamily="34" charset="-122"/>
                  <a:sym typeface="Arial" panose="020B0604020202020204" pitchFamily="34" charset="0"/>
                </a:rPr>
                <a:t>请替换文字内容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8"/>
            <p:cNvSpPr>
              <a:spLocks noChangeArrowheads="1"/>
            </p:cNvSpPr>
            <p:nvPr/>
          </p:nvSpPr>
          <p:spPr bwMode="auto">
            <a:xfrm>
              <a:off x="1160463" y="3132696"/>
              <a:ext cx="9421420" cy="853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427613" y="1621552"/>
            <a:ext cx="2502984" cy="2620828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629314" y="4313075"/>
            <a:ext cx="1441420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24" name="矩形 23"/>
          <p:cNvSpPr/>
          <p:nvPr/>
        </p:nvSpPr>
        <p:spPr>
          <a:xfrm>
            <a:off x="9217340" y="4313075"/>
            <a:ext cx="1441420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22" name="文本框 12"/>
          <p:cNvSpPr txBox="1">
            <a:spLocks noChangeArrowheads="1"/>
          </p:cNvSpPr>
          <p:nvPr/>
        </p:nvSpPr>
        <p:spPr bwMode="auto">
          <a:xfrm>
            <a:off x="-1" y="520700"/>
            <a:ext cx="25257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3927736393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20" grpId="0" animBg="1"/>
      <p:bldP spid="33" grpId="0" animBg="1"/>
      <p:bldP spid="34" grpId="0" animBg="1"/>
      <p:bldP spid="19" grpId="0" animBg="1"/>
      <p:bldP spid="31" grpId="0" animBg="1"/>
      <p:bldP spid="32" grpId="0" animBg="1"/>
      <p:bldP spid="41" grpId="0"/>
      <p:bldP spid="2" grpId="0" animBg="1"/>
      <p:bldP spid="21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 Box 3"/>
          <p:cNvSpPr>
            <a:spLocks noChangeArrowheads="1"/>
          </p:cNvSpPr>
          <p:nvPr/>
        </p:nvSpPr>
        <p:spPr bwMode="auto">
          <a:xfrm>
            <a:off x="4718498" y="4353421"/>
            <a:ext cx="4288354" cy="1842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337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37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</a:t>
            </a:r>
            <a:endParaRPr lang="en-US" sz="337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defTabSz="964086"/>
            <a:r>
              <a:rPr lang="zh-CN" altLang="en-US" sz="7999" dirty="0" smtClean="0">
                <a:solidFill>
                  <a:schemeClr val="accent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标题文字</a:t>
            </a:r>
            <a:endParaRPr lang="zh-CN" altLang="en-US" sz="7999" dirty="0">
              <a:solidFill>
                <a:schemeClr val="accent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5161402" y="3830923"/>
            <a:ext cx="3845450" cy="400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The 2017 annual work summary</a:t>
            </a:r>
            <a:endParaRPr lang="zh-CN" altLang="en-US" sz="2002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直接连接符 11"/>
          <p:cNvSpPr>
            <a:spLocks noChangeShapeType="1"/>
          </p:cNvSpPr>
          <p:nvPr/>
        </p:nvSpPr>
        <p:spPr bwMode="auto">
          <a:xfrm>
            <a:off x="3502681" y="4267841"/>
            <a:ext cx="550417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 Box 3"/>
          <p:cNvSpPr>
            <a:spLocks noChangeArrowheads="1"/>
          </p:cNvSpPr>
          <p:nvPr/>
        </p:nvSpPr>
        <p:spPr bwMode="auto">
          <a:xfrm>
            <a:off x="3261022" y="2248173"/>
            <a:ext cx="2153155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13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13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141404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87"/>
          <p:cNvSpPr/>
          <p:nvPr/>
        </p:nvSpPr>
        <p:spPr>
          <a:xfrm>
            <a:off x="6463470" y="2370411"/>
            <a:ext cx="1" cy="1437958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0" tIns="0" rIns="0" bIns="0"/>
          <a:lstStyle/>
          <a:p>
            <a:pPr defTabSz="24106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Shape 1785"/>
          <p:cNvSpPr/>
          <p:nvPr/>
        </p:nvSpPr>
        <p:spPr>
          <a:xfrm>
            <a:off x="6463468" y="2370413"/>
            <a:ext cx="4364259" cy="1430195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0" tIns="0" rIns="0" bIns="0"/>
          <a:lstStyle/>
          <a:p>
            <a:pPr defTabSz="24106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Shape 1786"/>
          <p:cNvSpPr/>
          <p:nvPr/>
        </p:nvSpPr>
        <p:spPr>
          <a:xfrm>
            <a:off x="6469727" y="2370411"/>
            <a:ext cx="2195274" cy="1430197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0" tIns="0" rIns="0" bIns="0"/>
          <a:lstStyle/>
          <a:p>
            <a:pPr defTabSz="24106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Shape 1788"/>
          <p:cNvSpPr/>
          <p:nvPr/>
        </p:nvSpPr>
        <p:spPr>
          <a:xfrm flipH="1">
            <a:off x="4277458" y="2370411"/>
            <a:ext cx="2186813" cy="1422435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0" tIns="0" rIns="0" bIns="0"/>
          <a:lstStyle/>
          <a:p>
            <a:pPr defTabSz="24106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Shape 1789"/>
          <p:cNvSpPr/>
          <p:nvPr/>
        </p:nvSpPr>
        <p:spPr>
          <a:xfrm flipH="1">
            <a:off x="2091449" y="2370411"/>
            <a:ext cx="4372020" cy="1437958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0" tIns="0" rIns="0" bIns="0"/>
          <a:lstStyle/>
          <a:p>
            <a:pPr defTabSz="24106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Shape 1794"/>
          <p:cNvSpPr/>
          <p:nvPr/>
        </p:nvSpPr>
        <p:spPr>
          <a:xfrm>
            <a:off x="1106512" y="3538660"/>
            <a:ext cx="1995392" cy="62114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Shape 1796"/>
          <p:cNvSpPr/>
          <p:nvPr/>
        </p:nvSpPr>
        <p:spPr>
          <a:xfrm>
            <a:off x="3281581" y="3538660"/>
            <a:ext cx="1995392" cy="62114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Shape 1798"/>
          <p:cNvSpPr/>
          <p:nvPr/>
        </p:nvSpPr>
        <p:spPr>
          <a:xfrm>
            <a:off x="5441358" y="3538660"/>
            <a:ext cx="1995392" cy="62114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Shape 1800"/>
          <p:cNvSpPr/>
          <p:nvPr/>
        </p:nvSpPr>
        <p:spPr>
          <a:xfrm>
            <a:off x="7573757" y="3538660"/>
            <a:ext cx="1995392" cy="62114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Shape 1802"/>
          <p:cNvSpPr/>
          <p:nvPr/>
        </p:nvSpPr>
        <p:spPr>
          <a:xfrm>
            <a:off x="9731885" y="3538660"/>
            <a:ext cx="1995392" cy="621146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Shape 1805"/>
          <p:cNvSpPr/>
          <p:nvPr/>
        </p:nvSpPr>
        <p:spPr>
          <a:xfrm>
            <a:off x="2374853" y="4601534"/>
            <a:ext cx="8163837" cy="142456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rgbClr val="A6AAA9"/>
            </a:solidFill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3" name="Group 33"/>
          <p:cNvGrpSpPr/>
          <p:nvPr/>
        </p:nvGrpSpPr>
        <p:grpSpPr>
          <a:xfrm>
            <a:off x="5828699" y="1789613"/>
            <a:ext cx="1256144" cy="1256144"/>
            <a:chOff x="5526407" y="1696816"/>
            <a:chExt cx="1191141" cy="1191141"/>
          </a:xfrm>
        </p:grpSpPr>
        <p:sp>
          <p:nvSpPr>
            <p:cNvPr id="14" name="Shape 1790"/>
            <p:cNvSpPr/>
            <p:nvPr/>
          </p:nvSpPr>
          <p:spPr>
            <a:xfrm>
              <a:off x="5526407" y="1696816"/>
              <a:ext cx="1191141" cy="1191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6787" tIns="26787" rIns="26787" bIns="26787" anchor="ctr"/>
            <a:lstStyle/>
            <a:p>
              <a:pPr lvl="0">
                <a:lnSpc>
                  <a:spcPct val="120000"/>
                </a:lnSpc>
              </a:pPr>
              <a:endParaRPr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Shape 1804"/>
            <p:cNvSpPr/>
            <p:nvPr/>
          </p:nvSpPr>
          <p:spPr>
            <a:xfrm>
              <a:off x="5902228" y="2068264"/>
              <a:ext cx="448246" cy="448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74" extrusionOk="0">
                  <a:moveTo>
                    <a:pt x="2578" y="8409"/>
                  </a:moveTo>
                  <a:cubicBezTo>
                    <a:pt x="2578" y="5193"/>
                    <a:pt x="5174" y="2587"/>
                    <a:pt x="8376" y="2587"/>
                  </a:cubicBezTo>
                  <a:cubicBezTo>
                    <a:pt x="11580" y="2587"/>
                    <a:pt x="14435" y="5451"/>
                    <a:pt x="14435" y="8666"/>
                  </a:cubicBezTo>
                  <a:cubicBezTo>
                    <a:pt x="14435" y="11882"/>
                    <a:pt x="11838" y="14488"/>
                    <a:pt x="8635" y="14488"/>
                  </a:cubicBezTo>
                  <a:cubicBezTo>
                    <a:pt x="5431" y="14488"/>
                    <a:pt x="2578" y="11624"/>
                    <a:pt x="2578" y="8409"/>
                  </a:cubicBezTo>
                  <a:close/>
                  <a:moveTo>
                    <a:pt x="20914" y="18167"/>
                  </a:moveTo>
                  <a:lnTo>
                    <a:pt x="15797" y="13032"/>
                  </a:lnTo>
                  <a:cubicBezTo>
                    <a:pt x="16568" y="11759"/>
                    <a:pt x="17013" y="10265"/>
                    <a:pt x="17013" y="8666"/>
                  </a:cubicBezTo>
                  <a:cubicBezTo>
                    <a:pt x="17013" y="4023"/>
                    <a:pt x="13004" y="0"/>
                    <a:pt x="8376" y="0"/>
                  </a:cubicBezTo>
                  <a:cubicBezTo>
                    <a:pt x="3750" y="0"/>
                    <a:pt x="0" y="3765"/>
                    <a:pt x="0" y="8409"/>
                  </a:cubicBezTo>
                  <a:cubicBezTo>
                    <a:pt x="0" y="13052"/>
                    <a:pt x="4008" y="17075"/>
                    <a:pt x="8635" y="17075"/>
                  </a:cubicBezTo>
                  <a:cubicBezTo>
                    <a:pt x="10173" y="17075"/>
                    <a:pt x="11614" y="16657"/>
                    <a:pt x="12852" y="15931"/>
                  </a:cubicBezTo>
                  <a:lnTo>
                    <a:pt x="17996" y="21094"/>
                  </a:lnTo>
                  <a:cubicBezTo>
                    <a:pt x="18500" y="21600"/>
                    <a:pt x="19317" y="21600"/>
                    <a:pt x="19819" y="21094"/>
                  </a:cubicBezTo>
                  <a:lnTo>
                    <a:pt x="21096" y="19815"/>
                  </a:lnTo>
                  <a:cubicBezTo>
                    <a:pt x="21600" y="19309"/>
                    <a:pt x="21417" y="18672"/>
                    <a:pt x="20914" y="18167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lnSpc>
                  <a:spcPct val="120000"/>
                </a:lnSpc>
              </a:pPr>
              <a:endParaRPr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6" name="Text Placeholder 3"/>
          <p:cNvSpPr txBox="1">
            <a:spLocks/>
          </p:cNvSpPr>
          <p:nvPr/>
        </p:nvSpPr>
        <p:spPr>
          <a:xfrm>
            <a:off x="3046979" y="4914755"/>
            <a:ext cx="6745012" cy="79812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3289756" y="3633709"/>
            <a:ext cx="1979038" cy="43105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点击输入内容</a:t>
            </a:r>
            <a:endParaRPr lang="en-GB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 Placeholder 3"/>
          <p:cNvSpPr txBox="1">
            <a:spLocks/>
          </p:cNvSpPr>
          <p:nvPr/>
        </p:nvSpPr>
        <p:spPr>
          <a:xfrm>
            <a:off x="5449531" y="3633709"/>
            <a:ext cx="1979038" cy="43105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点击输入内容</a:t>
            </a:r>
            <a:endParaRPr lang="en-GB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Text Placeholder 3"/>
          <p:cNvSpPr txBox="1">
            <a:spLocks/>
          </p:cNvSpPr>
          <p:nvPr/>
        </p:nvSpPr>
        <p:spPr>
          <a:xfrm>
            <a:off x="7581931" y="3633709"/>
            <a:ext cx="1979038" cy="43105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点击输入内容</a:t>
            </a:r>
            <a:endParaRPr lang="en-GB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1131246" y="3633709"/>
            <a:ext cx="1979038" cy="43105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点击输入内容</a:t>
            </a:r>
            <a:endParaRPr lang="en-GB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 Placeholder 3"/>
          <p:cNvSpPr txBox="1">
            <a:spLocks/>
          </p:cNvSpPr>
          <p:nvPr/>
        </p:nvSpPr>
        <p:spPr>
          <a:xfrm>
            <a:off x="9746756" y="3632697"/>
            <a:ext cx="1979038" cy="43105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点击输入内容</a:t>
            </a:r>
            <a:endParaRPr lang="en-GB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文本框 12"/>
          <p:cNvSpPr txBox="1">
            <a:spLocks noChangeArrowheads="1"/>
          </p:cNvSpPr>
          <p:nvPr/>
        </p:nvSpPr>
        <p:spPr bwMode="auto">
          <a:xfrm>
            <a:off x="-1" y="520700"/>
            <a:ext cx="25257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4050205554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9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/>
      <p:bldP spid="17" grpId="0" build="p"/>
      <p:bldP spid="18" grpId="0"/>
      <p:bldP spid="19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Number_1"/>
          <p:cNvSpPr/>
          <p:nvPr>
            <p:custDataLst>
              <p:tags r:id="rId1"/>
            </p:custDataLst>
          </p:nvPr>
        </p:nvSpPr>
        <p:spPr>
          <a:xfrm>
            <a:off x="6790172" y="2512364"/>
            <a:ext cx="379577" cy="37957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" name="MH_Entry_1"/>
          <p:cNvSpPr/>
          <p:nvPr>
            <p:custDataLst>
              <p:tags r:id="rId2"/>
            </p:custDataLst>
          </p:nvPr>
        </p:nvSpPr>
        <p:spPr>
          <a:xfrm>
            <a:off x="7407542" y="2554225"/>
            <a:ext cx="2622233" cy="36933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标题文字内容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MH_Number_2"/>
          <p:cNvSpPr/>
          <p:nvPr>
            <p:custDataLst>
              <p:tags r:id="rId3"/>
            </p:custDataLst>
          </p:nvPr>
        </p:nvSpPr>
        <p:spPr>
          <a:xfrm>
            <a:off x="5712481" y="3607383"/>
            <a:ext cx="379577" cy="379577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" name="MH_Entry_2"/>
          <p:cNvSpPr/>
          <p:nvPr>
            <p:custDataLst>
              <p:tags r:id="rId4"/>
            </p:custDataLst>
          </p:nvPr>
        </p:nvSpPr>
        <p:spPr>
          <a:xfrm>
            <a:off x="6329852" y="3649244"/>
            <a:ext cx="2622233" cy="36933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400" dirty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标题文字内容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MH_Number_3"/>
          <p:cNvSpPr/>
          <p:nvPr>
            <p:custDataLst>
              <p:tags r:id="rId5"/>
            </p:custDataLst>
          </p:nvPr>
        </p:nvSpPr>
        <p:spPr>
          <a:xfrm>
            <a:off x="4634790" y="4702399"/>
            <a:ext cx="379577" cy="379577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MH_Entry_3"/>
          <p:cNvSpPr/>
          <p:nvPr>
            <p:custDataLst>
              <p:tags r:id="rId6"/>
            </p:custDataLst>
          </p:nvPr>
        </p:nvSpPr>
        <p:spPr>
          <a:xfrm>
            <a:off x="5252162" y="4744262"/>
            <a:ext cx="2622233" cy="36933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400" dirty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标题文字内容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Number_4"/>
          <p:cNvSpPr/>
          <p:nvPr>
            <p:custDataLst>
              <p:tags r:id="rId7"/>
            </p:custDataLst>
          </p:nvPr>
        </p:nvSpPr>
        <p:spPr>
          <a:xfrm>
            <a:off x="3557102" y="5797419"/>
            <a:ext cx="379577" cy="379577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6" name="MH_Entry_4"/>
          <p:cNvSpPr/>
          <p:nvPr>
            <p:custDataLst>
              <p:tags r:id="rId8"/>
            </p:custDataLst>
          </p:nvPr>
        </p:nvSpPr>
        <p:spPr>
          <a:xfrm>
            <a:off x="4174472" y="5839281"/>
            <a:ext cx="2622233" cy="36933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400" dirty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标题文字内容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Others_1"/>
          <p:cNvSpPr txBox="1"/>
          <p:nvPr>
            <p:custDataLst>
              <p:tags r:id="rId9"/>
            </p:custDataLst>
          </p:nvPr>
        </p:nvSpPr>
        <p:spPr>
          <a:xfrm>
            <a:off x="3231078" y="2222988"/>
            <a:ext cx="2626041" cy="9233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录</a:t>
            </a:r>
          </a:p>
        </p:txBody>
      </p:sp>
      <p:sp>
        <p:nvSpPr>
          <p:cNvPr id="18" name="MH_Others_2"/>
          <p:cNvSpPr txBox="1"/>
          <p:nvPr>
            <p:custDataLst>
              <p:tags r:id="rId10"/>
            </p:custDataLst>
          </p:nvPr>
        </p:nvSpPr>
        <p:spPr>
          <a:xfrm>
            <a:off x="3379364" y="3308253"/>
            <a:ext cx="2329473" cy="430887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402944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  <p:bldP spid="8" grpId="0" animBg="1"/>
      <p:bldP spid="9" grpId="0"/>
      <p:bldP spid="10" grpId="0" animBg="1"/>
      <p:bldP spid="11" grpId="0"/>
      <p:bldP spid="15" grpId="0" animBg="1"/>
      <p:bldP spid="16" grpId="0"/>
      <p:bldP spid="17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4909726" y="2690064"/>
            <a:ext cx="3039299" cy="3154639"/>
            <a:chOff x="1365" y="-412"/>
            <a:chExt cx="4954" cy="5142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2998" y="-412"/>
              <a:ext cx="1878" cy="514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365" y="-412"/>
              <a:ext cx="2572" cy="5142"/>
            </a:xfrm>
            <a:custGeom>
              <a:avLst/>
              <a:gdLst>
                <a:gd name="T0" fmla="*/ 690 w 1087"/>
                <a:gd name="T1" fmla="*/ 1087 h 2174"/>
                <a:gd name="T2" fmla="*/ 1087 w 1087"/>
                <a:gd name="T3" fmla="*/ 0 h 2174"/>
                <a:gd name="T4" fmla="*/ 0 w 1087"/>
                <a:gd name="T5" fmla="*/ 1087 h 2174"/>
                <a:gd name="T6" fmla="*/ 1087 w 1087"/>
                <a:gd name="T7" fmla="*/ 2174 h 2174"/>
                <a:gd name="T8" fmla="*/ 1087 w 1087"/>
                <a:gd name="T9" fmla="*/ 2174 h 2174"/>
                <a:gd name="T10" fmla="*/ 690 w 1087"/>
                <a:gd name="T11" fmla="*/ 1087 h 2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7" h="2174">
                  <a:moveTo>
                    <a:pt x="690" y="1087"/>
                  </a:moveTo>
                  <a:cubicBezTo>
                    <a:pt x="690" y="487"/>
                    <a:pt x="868" y="0"/>
                    <a:pt x="1087" y="0"/>
                  </a:cubicBezTo>
                  <a:cubicBezTo>
                    <a:pt x="487" y="0"/>
                    <a:pt x="0" y="487"/>
                    <a:pt x="0" y="1087"/>
                  </a:cubicBezTo>
                  <a:cubicBezTo>
                    <a:pt x="0" y="1687"/>
                    <a:pt x="487" y="2174"/>
                    <a:pt x="1087" y="2174"/>
                  </a:cubicBezTo>
                  <a:cubicBezTo>
                    <a:pt x="1087" y="2174"/>
                    <a:pt x="1087" y="2174"/>
                    <a:pt x="1087" y="2174"/>
                  </a:cubicBezTo>
                  <a:cubicBezTo>
                    <a:pt x="868" y="2174"/>
                    <a:pt x="690" y="1687"/>
                    <a:pt x="690" y="108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3225" y="1447"/>
              <a:ext cx="3094" cy="1462"/>
            </a:xfrm>
            <a:custGeom>
              <a:avLst/>
              <a:gdLst>
                <a:gd name="T0" fmla="*/ 1042 w 1308"/>
                <a:gd name="T1" fmla="*/ 96 h 618"/>
                <a:gd name="T2" fmla="*/ 602 w 1308"/>
                <a:gd name="T3" fmla="*/ 0 h 618"/>
                <a:gd name="T4" fmla="*/ 0 w 1308"/>
                <a:gd name="T5" fmla="*/ 602 h 618"/>
                <a:gd name="T6" fmla="*/ 301 w 1308"/>
                <a:gd name="T7" fmla="*/ 618 h 618"/>
                <a:gd name="T8" fmla="*/ 1042 w 1308"/>
                <a:gd name="T9" fmla="*/ 506 h 618"/>
                <a:gd name="T10" fmla="*/ 1308 w 1308"/>
                <a:gd name="T11" fmla="*/ 301 h 618"/>
                <a:gd name="T12" fmla="*/ 1042 w 1308"/>
                <a:gd name="T13" fmla="*/ 96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8" h="618">
                  <a:moveTo>
                    <a:pt x="1042" y="96"/>
                  </a:moveTo>
                  <a:cubicBezTo>
                    <a:pt x="918" y="50"/>
                    <a:pt x="767" y="18"/>
                    <a:pt x="602" y="0"/>
                  </a:cubicBezTo>
                  <a:cubicBezTo>
                    <a:pt x="0" y="602"/>
                    <a:pt x="0" y="602"/>
                    <a:pt x="0" y="602"/>
                  </a:cubicBezTo>
                  <a:cubicBezTo>
                    <a:pt x="96" y="612"/>
                    <a:pt x="197" y="618"/>
                    <a:pt x="301" y="618"/>
                  </a:cubicBezTo>
                  <a:cubicBezTo>
                    <a:pt x="582" y="618"/>
                    <a:pt x="846" y="578"/>
                    <a:pt x="1042" y="506"/>
                  </a:cubicBezTo>
                  <a:cubicBezTo>
                    <a:pt x="1238" y="435"/>
                    <a:pt x="1308" y="353"/>
                    <a:pt x="1308" y="301"/>
                  </a:cubicBezTo>
                  <a:cubicBezTo>
                    <a:pt x="1308" y="249"/>
                    <a:pt x="1238" y="167"/>
                    <a:pt x="1042" y="96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225" y="2159"/>
              <a:ext cx="3094" cy="2381"/>
            </a:xfrm>
            <a:custGeom>
              <a:avLst/>
              <a:gdLst>
                <a:gd name="T0" fmla="*/ 1308 w 1308"/>
                <a:gd name="T1" fmla="*/ 0 h 1007"/>
                <a:gd name="T2" fmla="*/ 1042 w 1308"/>
                <a:gd name="T3" fmla="*/ 205 h 1007"/>
                <a:gd name="T4" fmla="*/ 301 w 1308"/>
                <a:gd name="T5" fmla="*/ 317 h 1007"/>
                <a:gd name="T6" fmla="*/ 0 w 1308"/>
                <a:gd name="T7" fmla="*/ 301 h 1007"/>
                <a:gd name="T8" fmla="*/ 96 w 1308"/>
                <a:gd name="T9" fmla="*/ 741 h 1007"/>
                <a:gd name="T10" fmla="*/ 301 w 1308"/>
                <a:gd name="T11" fmla="*/ 1007 h 1007"/>
                <a:gd name="T12" fmla="*/ 301 w 1308"/>
                <a:gd name="T13" fmla="*/ 1007 h 1007"/>
                <a:gd name="T14" fmla="*/ 1013 w 1308"/>
                <a:gd name="T15" fmla="*/ 712 h 1007"/>
                <a:gd name="T16" fmla="*/ 1308 w 1308"/>
                <a:gd name="T17" fmla="*/ 0 h 1007"/>
                <a:gd name="T18" fmla="*/ 1308 w 1308"/>
                <a:gd name="T19" fmla="*/ 0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8" h="1007">
                  <a:moveTo>
                    <a:pt x="1308" y="0"/>
                  </a:moveTo>
                  <a:cubicBezTo>
                    <a:pt x="1308" y="53"/>
                    <a:pt x="1238" y="134"/>
                    <a:pt x="1042" y="205"/>
                  </a:cubicBezTo>
                  <a:cubicBezTo>
                    <a:pt x="846" y="277"/>
                    <a:pt x="582" y="317"/>
                    <a:pt x="301" y="317"/>
                  </a:cubicBezTo>
                  <a:cubicBezTo>
                    <a:pt x="197" y="317"/>
                    <a:pt x="96" y="311"/>
                    <a:pt x="0" y="301"/>
                  </a:cubicBezTo>
                  <a:cubicBezTo>
                    <a:pt x="18" y="466"/>
                    <a:pt x="50" y="617"/>
                    <a:pt x="96" y="741"/>
                  </a:cubicBezTo>
                  <a:cubicBezTo>
                    <a:pt x="167" y="937"/>
                    <a:pt x="249" y="1007"/>
                    <a:pt x="301" y="1007"/>
                  </a:cubicBezTo>
                  <a:cubicBezTo>
                    <a:pt x="301" y="1007"/>
                    <a:pt x="301" y="1007"/>
                    <a:pt x="301" y="1007"/>
                  </a:cubicBezTo>
                  <a:cubicBezTo>
                    <a:pt x="570" y="1007"/>
                    <a:pt x="823" y="902"/>
                    <a:pt x="1013" y="712"/>
                  </a:cubicBezTo>
                  <a:cubicBezTo>
                    <a:pt x="1203" y="522"/>
                    <a:pt x="1308" y="269"/>
                    <a:pt x="1308" y="0"/>
                  </a:cubicBezTo>
                  <a:cubicBezTo>
                    <a:pt x="1308" y="0"/>
                    <a:pt x="1308" y="0"/>
                    <a:pt x="130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3937" y="-34"/>
              <a:ext cx="2193" cy="2399"/>
            </a:xfrm>
            <a:custGeom>
              <a:avLst/>
              <a:gdLst>
                <a:gd name="T0" fmla="*/ 552 w 927"/>
                <a:gd name="T1" fmla="*/ 303 h 1014"/>
                <a:gd name="T2" fmla="*/ 815 w 927"/>
                <a:gd name="T3" fmla="*/ 1014 h 1014"/>
                <a:gd name="T4" fmla="*/ 926 w 927"/>
                <a:gd name="T5" fmla="*/ 927 h 1014"/>
                <a:gd name="T6" fmla="*/ 927 w 927"/>
                <a:gd name="T7" fmla="*/ 927 h 1014"/>
                <a:gd name="T8" fmla="*/ 656 w 927"/>
                <a:gd name="T9" fmla="*/ 271 h 1014"/>
                <a:gd name="T10" fmla="*/ 0 w 927"/>
                <a:gd name="T11" fmla="*/ 0 h 1014"/>
                <a:gd name="T12" fmla="*/ 552 w 927"/>
                <a:gd name="T13" fmla="*/ 30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7" h="1014">
                  <a:moveTo>
                    <a:pt x="552" y="303"/>
                  </a:moveTo>
                  <a:cubicBezTo>
                    <a:pt x="703" y="499"/>
                    <a:pt x="815" y="766"/>
                    <a:pt x="815" y="1014"/>
                  </a:cubicBezTo>
                  <a:cubicBezTo>
                    <a:pt x="891" y="975"/>
                    <a:pt x="920" y="941"/>
                    <a:pt x="926" y="927"/>
                  </a:cubicBezTo>
                  <a:cubicBezTo>
                    <a:pt x="927" y="927"/>
                    <a:pt x="927" y="927"/>
                    <a:pt x="927" y="927"/>
                  </a:cubicBezTo>
                  <a:cubicBezTo>
                    <a:pt x="927" y="679"/>
                    <a:pt x="831" y="446"/>
                    <a:pt x="656" y="271"/>
                  </a:cubicBezTo>
                  <a:cubicBezTo>
                    <a:pt x="481" y="96"/>
                    <a:pt x="248" y="0"/>
                    <a:pt x="0" y="0"/>
                  </a:cubicBezTo>
                  <a:cubicBezTo>
                    <a:pt x="248" y="0"/>
                    <a:pt x="503" y="239"/>
                    <a:pt x="552" y="3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3937" y="-34"/>
              <a:ext cx="1928" cy="2399"/>
            </a:xfrm>
            <a:custGeom>
              <a:avLst/>
              <a:gdLst>
                <a:gd name="T0" fmla="*/ 0 w 815"/>
                <a:gd name="T1" fmla="*/ 1 h 1014"/>
                <a:gd name="T2" fmla="*/ 0 w 815"/>
                <a:gd name="T3" fmla="*/ 927 h 1014"/>
                <a:gd name="T4" fmla="*/ 815 w 815"/>
                <a:gd name="T5" fmla="*/ 1014 h 1014"/>
                <a:gd name="T6" fmla="*/ 552 w 815"/>
                <a:gd name="T7" fmla="*/ 286 h 1014"/>
                <a:gd name="T8" fmla="*/ 0 w 815"/>
                <a:gd name="T9" fmla="*/ 0 h 1014"/>
                <a:gd name="T10" fmla="*/ 0 w 815"/>
                <a:gd name="T11" fmla="*/ 1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5" h="1014">
                  <a:moveTo>
                    <a:pt x="0" y="1"/>
                  </a:moveTo>
                  <a:cubicBezTo>
                    <a:pt x="0" y="927"/>
                    <a:pt x="0" y="927"/>
                    <a:pt x="0" y="927"/>
                  </a:cubicBezTo>
                  <a:cubicBezTo>
                    <a:pt x="815" y="1014"/>
                    <a:pt x="815" y="1014"/>
                    <a:pt x="815" y="1014"/>
                  </a:cubicBezTo>
                  <a:cubicBezTo>
                    <a:pt x="815" y="766"/>
                    <a:pt x="727" y="461"/>
                    <a:pt x="552" y="286"/>
                  </a:cubicBezTo>
                  <a:cubicBezTo>
                    <a:pt x="411" y="145"/>
                    <a:pt x="248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3566" y="253"/>
              <a:ext cx="1902" cy="2277"/>
            </a:xfrm>
            <a:custGeom>
              <a:avLst/>
              <a:gdLst>
                <a:gd name="T0" fmla="*/ 804 w 804"/>
                <a:gd name="T1" fmla="*/ 875 h 963"/>
                <a:gd name="T2" fmla="*/ 589 w 804"/>
                <a:gd name="T3" fmla="*/ 278 h 963"/>
                <a:gd name="T4" fmla="*/ 157 w 804"/>
                <a:gd name="T5" fmla="*/ 0 h 963"/>
                <a:gd name="T6" fmla="*/ 102 w 804"/>
                <a:gd name="T7" fmla="*/ 119 h 963"/>
                <a:gd name="T8" fmla="*/ 4 w 804"/>
                <a:gd name="T9" fmla="*/ 653 h 963"/>
                <a:gd name="T10" fmla="*/ 0 w 804"/>
                <a:gd name="T11" fmla="*/ 806 h 963"/>
                <a:gd name="T12" fmla="*/ 4 w 804"/>
                <a:gd name="T13" fmla="*/ 959 h 963"/>
                <a:gd name="T14" fmla="*/ 157 w 804"/>
                <a:gd name="T15" fmla="*/ 963 h 963"/>
                <a:gd name="T16" fmla="*/ 310 w 804"/>
                <a:gd name="T17" fmla="*/ 959 h 963"/>
                <a:gd name="T18" fmla="*/ 804 w 804"/>
                <a:gd name="T19" fmla="*/ 875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4" h="963">
                  <a:moveTo>
                    <a:pt x="804" y="875"/>
                  </a:moveTo>
                  <a:cubicBezTo>
                    <a:pt x="785" y="653"/>
                    <a:pt x="706" y="418"/>
                    <a:pt x="589" y="278"/>
                  </a:cubicBezTo>
                  <a:cubicBezTo>
                    <a:pt x="456" y="119"/>
                    <a:pt x="323" y="24"/>
                    <a:pt x="157" y="0"/>
                  </a:cubicBezTo>
                  <a:cubicBezTo>
                    <a:pt x="141" y="27"/>
                    <a:pt x="122" y="65"/>
                    <a:pt x="102" y="119"/>
                  </a:cubicBezTo>
                  <a:cubicBezTo>
                    <a:pt x="49" y="264"/>
                    <a:pt x="16" y="450"/>
                    <a:pt x="4" y="653"/>
                  </a:cubicBezTo>
                  <a:cubicBezTo>
                    <a:pt x="2" y="703"/>
                    <a:pt x="0" y="754"/>
                    <a:pt x="0" y="806"/>
                  </a:cubicBezTo>
                  <a:cubicBezTo>
                    <a:pt x="0" y="858"/>
                    <a:pt x="2" y="909"/>
                    <a:pt x="4" y="959"/>
                  </a:cubicBezTo>
                  <a:cubicBezTo>
                    <a:pt x="54" y="961"/>
                    <a:pt x="105" y="963"/>
                    <a:pt x="157" y="963"/>
                  </a:cubicBezTo>
                  <a:cubicBezTo>
                    <a:pt x="209" y="963"/>
                    <a:pt x="260" y="961"/>
                    <a:pt x="310" y="959"/>
                  </a:cubicBezTo>
                  <a:cubicBezTo>
                    <a:pt x="495" y="948"/>
                    <a:pt x="666" y="920"/>
                    <a:pt x="804" y="8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323109" y="4852970"/>
            <a:ext cx="796944" cy="796944"/>
            <a:chOff x="7891737" y="4601650"/>
            <a:chExt cx="755703" cy="755703"/>
          </a:xfrm>
        </p:grpSpPr>
        <p:sp>
          <p:nvSpPr>
            <p:cNvPr id="21" name="Oval 20"/>
            <p:cNvSpPr/>
            <p:nvPr/>
          </p:nvSpPr>
          <p:spPr>
            <a:xfrm>
              <a:off x="7891737" y="4601650"/>
              <a:ext cx="755703" cy="7557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8099876" y="4820373"/>
              <a:ext cx="349218" cy="320594"/>
            </a:xfrm>
            <a:custGeom>
              <a:avLst/>
              <a:gdLst>
                <a:gd name="T0" fmla="*/ 29 w 85"/>
                <a:gd name="T1" fmla="*/ 0 h 78"/>
                <a:gd name="T2" fmla="*/ 34 w 85"/>
                <a:gd name="T3" fmla="*/ 29 h 78"/>
                <a:gd name="T4" fmla="*/ 8 w 85"/>
                <a:gd name="T5" fmla="*/ 29 h 78"/>
                <a:gd name="T6" fmla="*/ 6 w 85"/>
                <a:gd name="T7" fmla="*/ 29 h 78"/>
                <a:gd name="T8" fmla="*/ 0 w 85"/>
                <a:gd name="T9" fmla="*/ 35 h 78"/>
                <a:gd name="T10" fmla="*/ 0 w 85"/>
                <a:gd name="T11" fmla="*/ 35 h 78"/>
                <a:gd name="T12" fmla="*/ 4 w 85"/>
                <a:gd name="T13" fmla="*/ 42 h 78"/>
                <a:gd name="T14" fmla="*/ 0 w 85"/>
                <a:gd name="T15" fmla="*/ 47 h 78"/>
                <a:gd name="T16" fmla="*/ 0 w 85"/>
                <a:gd name="T17" fmla="*/ 47 h 78"/>
                <a:gd name="T18" fmla="*/ 5 w 85"/>
                <a:gd name="T19" fmla="*/ 54 h 78"/>
                <a:gd name="T20" fmla="*/ 4 w 85"/>
                <a:gd name="T21" fmla="*/ 58 h 78"/>
                <a:gd name="T22" fmla="*/ 4 w 85"/>
                <a:gd name="T23" fmla="*/ 58 h 78"/>
                <a:gd name="T24" fmla="*/ 10 w 85"/>
                <a:gd name="T25" fmla="*/ 65 h 78"/>
                <a:gd name="T26" fmla="*/ 11 w 85"/>
                <a:gd name="T27" fmla="*/ 65 h 78"/>
                <a:gd name="T28" fmla="*/ 9 w 85"/>
                <a:gd name="T29" fmla="*/ 70 h 78"/>
                <a:gd name="T30" fmla="*/ 9 w 85"/>
                <a:gd name="T31" fmla="*/ 70 h 78"/>
                <a:gd name="T32" fmla="*/ 15 w 85"/>
                <a:gd name="T33" fmla="*/ 77 h 78"/>
                <a:gd name="T34" fmla="*/ 29 w 85"/>
                <a:gd name="T35" fmla="*/ 77 h 78"/>
                <a:gd name="T36" fmla="*/ 45 w 85"/>
                <a:gd name="T37" fmla="*/ 77 h 78"/>
                <a:gd name="T38" fmla="*/ 46 w 85"/>
                <a:gd name="T39" fmla="*/ 77 h 78"/>
                <a:gd name="T40" fmla="*/ 51 w 85"/>
                <a:gd name="T41" fmla="*/ 71 h 78"/>
                <a:gd name="T42" fmla="*/ 66 w 85"/>
                <a:gd name="T43" fmla="*/ 69 h 78"/>
                <a:gd name="T44" fmla="*/ 66 w 85"/>
                <a:gd name="T45" fmla="*/ 78 h 78"/>
                <a:gd name="T46" fmla="*/ 85 w 85"/>
                <a:gd name="T47" fmla="*/ 78 h 78"/>
                <a:gd name="T48" fmla="*/ 85 w 85"/>
                <a:gd name="T49" fmla="*/ 25 h 78"/>
                <a:gd name="T50" fmla="*/ 66 w 85"/>
                <a:gd name="T51" fmla="*/ 25 h 78"/>
                <a:gd name="T52" fmla="*/ 66 w 85"/>
                <a:gd name="T53" fmla="*/ 32 h 78"/>
                <a:gd name="T54" fmla="*/ 61 w 85"/>
                <a:gd name="T55" fmla="*/ 32 h 78"/>
                <a:gd name="T56" fmla="*/ 29 w 85"/>
                <a:gd name="T5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5" h="78">
                  <a:moveTo>
                    <a:pt x="29" y="0"/>
                  </a:moveTo>
                  <a:cubicBezTo>
                    <a:pt x="1" y="7"/>
                    <a:pt x="33" y="28"/>
                    <a:pt x="34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3" y="29"/>
                    <a:pt x="0" y="32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8"/>
                    <a:pt x="1" y="41"/>
                    <a:pt x="4" y="42"/>
                  </a:cubicBezTo>
                  <a:cubicBezTo>
                    <a:pt x="2" y="43"/>
                    <a:pt x="0" y="45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1"/>
                    <a:pt x="2" y="53"/>
                    <a:pt x="5" y="54"/>
                  </a:cubicBezTo>
                  <a:cubicBezTo>
                    <a:pt x="4" y="55"/>
                    <a:pt x="4" y="57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62"/>
                    <a:pt x="7" y="65"/>
                    <a:pt x="10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9" y="66"/>
                    <a:pt x="9" y="68"/>
                    <a:pt x="9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4"/>
                    <a:pt x="12" y="77"/>
                    <a:pt x="15" y="77"/>
                  </a:cubicBezTo>
                  <a:cubicBezTo>
                    <a:pt x="29" y="77"/>
                    <a:pt x="29" y="77"/>
                    <a:pt x="29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85" y="78"/>
                    <a:pt x="85" y="78"/>
                    <a:pt x="85" y="78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7" y="16"/>
                    <a:pt x="32" y="17"/>
                    <a:pt x="2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38698" y="4852970"/>
            <a:ext cx="796944" cy="796944"/>
            <a:chOff x="3544559" y="4601650"/>
            <a:chExt cx="755703" cy="755703"/>
          </a:xfrm>
        </p:grpSpPr>
        <p:sp>
          <p:nvSpPr>
            <p:cNvPr id="23" name="Oval 22"/>
            <p:cNvSpPr/>
            <p:nvPr/>
          </p:nvSpPr>
          <p:spPr>
            <a:xfrm flipH="1">
              <a:off x="3544559" y="4601650"/>
              <a:ext cx="755703" cy="755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3753526" y="4820373"/>
              <a:ext cx="337768" cy="330136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23109" y="2408208"/>
            <a:ext cx="796944" cy="796944"/>
            <a:chOff x="7891737" y="2283399"/>
            <a:chExt cx="755703" cy="755703"/>
          </a:xfrm>
        </p:grpSpPr>
        <p:sp>
          <p:nvSpPr>
            <p:cNvPr id="20" name="Oval 19"/>
            <p:cNvSpPr/>
            <p:nvPr/>
          </p:nvSpPr>
          <p:spPr>
            <a:xfrm>
              <a:off x="7891737" y="2283399"/>
              <a:ext cx="755703" cy="75570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8111199" y="2469466"/>
              <a:ext cx="316777" cy="383568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38698" y="2408208"/>
            <a:ext cx="796944" cy="796944"/>
            <a:chOff x="3544559" y="2283399"/>
            <a:chExt cx="755703" cy="755703"/>
          </a:xfrm>
        </p:grpSpPr>
        <p:sp>
          <p:nvSpPr>
            <p:cNvPr id="22" name="Oval 21"/>
            <p:cNvSpPr/>
            <p:nvPr/>
          </p:nvSpPr>
          <p:spPr>
            <a:xfrm flipH="1">
              <a:off x="3544559" y="2283399"/>
              <a:ext cx="755703" cy="7557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3784059" y="2442750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092442" y="2201046"/>
            <a:ext cx="2267184" cy="856864"/>
            <a:chOff x="8590924" y="2306010"/>
            <a:chExt cx="3046760" cy="812521"/>
          </a:xfrm>
        </p:grpSpPr>
        <p:sp>
          <p:nvSpPr>
            <p:cNvPr id="29" name="Rectangle 28"/>
            <p:cNvSpPr/>
            <p:nvPr/>
          </p:nvSpPr>
          <p:spPr>
            <a:xfrm>
              <a:off x="8647438" y="2623603"/>
              <a:ext cx="2990246" cy="49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590924" y="2306010"/>
              <a:ext cx="1937055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092442" y="4650454"/>
            <a:ext cx="2267184" cy="856863"/>
            <a:chOff x="8590924" y="2306010"/>
            <a:chExt cx="3046760" cy="812521"/>
          </a:xfrm>
        </p:grpSpPr>
        <p:sp>
          <p:nvSpPr>
            <p:cNvPr id="33" name="Rectangle 32"/>
            <p:cNvSpPr/>
            <p:nvPr/>
          </p:nvSpPr>
          <p:spPr>
            <a:xfrm>
              <a:off x="8647438" y="2623603"/>
              <a:ext cx="2990246" cy="49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590924" y="2306010"/>
              <a:ext cx="1937055" cy="311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 flipH="1">
            <a:off x="1453014" y="4650456"/>
            <a:ext cx="2267180" cy="856864"/>
            <a:chOff x="8590926" y="2306010"/>
            <a:chExt cx="3046758" cy="812521"/>
          </a:xfrm>
        </p:grpSpPr>
        <p:sp>
          <p:nvSpPr>
            <p:cNvPr id="36" name="Rectangle 35"/>
            <p:cNvSpPr/>
            <p:nvPr/>
          </p:nvSpPr>
          <p:spPr>
            <a:xfrm>
              <a:off x="8647438" y="2623603"/>
              <a:ext cx="2990246" cy="49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590926" y="2306010"/>
              <a:ext cx="1937057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 flipH="1">
            <a:off x="1453013" y="2201046"/>
            <a:ext cx="2225128" cy="856864"/>
            <a:chOff x="8647438" y="2306010"/>
            <a:chExt cx="2990246" cy="812521"/>
          </a:xfrm>
        </p:grpSpPr>
        <p:sp>
          <p:nvSpPr>
            <p:cNvPr id="39" name="Rectangle 38"/>
            <p:cNvSpPr/>
            <p:nvPr/>
          </p:nvSpPr>
          <p:spPr>
            <a:xfrm>
              <a:off x="8647438" y="2623603"/>
              <a:ext cx="2990246" cy="49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679751" y="2306010"/>
              <a:ext cx="1937057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1" name="文本框 12"/>
          <p:cNvSpPr txBox="1">
            <a:spLocks noChangeArrowheads="1"/>
          </p:cNvSpPr>
          <p:nvPr/>
        </p:nvSpPr>
        <p:spPr bwMode="auto">
          <a:xfrm>
            <a:off x="-1" y="520700"/>
            <a:ext cx="25257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2722887445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83858" y="5672467"/>
            <a:ext cx="646331" cy="394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10%</a:t>
            </a:r>
            <a:endParaRPr lang="en-GB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6336" y="5667330"/>
            <a:ext cx="646331" cy="394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20%</a:t>
            </a:r>
            <a:endParaRPr lang="en-GB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8814" y="5672467"/>
            <a:ext cx="646331" cy="394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30%</a:t>
            </a:r>
            <a:endParaRPr lang="en-GB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51292" y="5671262"/>
            <a:ext cx="646331" cy="394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40%</a:t>
            </a:r>
            <a:endParaRPr lang="en-GB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73770" y="5672467"/>
            <a:ext cx="646331" cy="394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50%</a:t>
            </a:r>
            <a:endParaRPr lang="en-GB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96248" y="5667330"/>
            <a:ext cx="646331" cy="394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60%</a:t>
            </a:r>
            <a:endParaRPr lang="en-GB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18726" y="5667330"/>
            <a:ext cx="646331" cy="394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70%</a:t>
            </a:r>
            <a:endParaRPr lang="en-GB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41204" y="5667330"/>
            <a:ext cx="646331" cy="394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80%</a:t>
            </a:r>
            <a:endParaRPr lang="en-GB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63686" y="5667330"/>
            <a:ext cx="646331" cy="394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90%</a:t>
            </a:r>
            <a:endParaRPr lang="en-GB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84787" y="4993808"/>
            <a:ext cx="2225309" cy="5785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20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2013</a:t>
            </a:r>
            <a:endParaRPr lang="en-GB" sz="20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10095" y="4993808"/>
            <a:ext cx="3619836" cy="5785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20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2014</a:t>
            </a:r>
            <a:endParaRPr lang="en-GB" sz="20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29932" y="4993808"/>
            <a:ext cx="5044032" cy="5785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20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2015</a:t>
            </a:r>
            <a:endParaRPr lang="en-GB" sz="20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Freeform 22"/>
          <p:cNvSpPr>
            <a:spLocks noEditPoints="1"/>
          </p:cNvSpPr>
          <p:nvPr/>
        </p:nvSpPr>
        <p:spPr bwMode="auto">
          <a:xfrm>
            <a:off x="9786124" y="2591918"/>
            <a:ext cx="565710" cy="601066"/>
          </a:xfrm>
          <a:custGeom>
            <a:avLst/>
            <a:gdLst>
              <a:gd name="T0" fmla="*/ 75 w 89"/>
              <a:gd name="T1" fmla="*/ 22 h 95"/>
              <a:gd name="T2" fmla="*/ 89 w 89"/>
              <a:gd name="T3" fmla="*/ 53 h 95"/>
              <a:gd name="T4" fmla="*/ 78 w 89"/>
              <a:gd name="T5" fmla="*/ 80 h 95"/>
              <a:gd name="T6" fmla="*/ 47 w 89"/>
              <a:gd name="T7" fmla="*/ 53 h 95"/>
              <a:gd name="T8" fmla="*/ 75 w 89"/>
              <a:gd name="T9" fmla="*/ 22 h 95"/>
              <a:gd name="T10" fmla="*/ 76 w 89"/>
              <a:gd name="T11" fmla="*/ 83 h 95"/>
              <a:gd name="T12" fmla="*/ 69 w 89"/>
              <a:gd name="T13" fmla="*/ 88 h 95"/>
              <a:gd name="T14" fmla="*/ 74 w 89"/>
              <a:gd name="T15" fmla="*/ 81 h 95"/>
              <a:gd name="T16" fmla="*/ 76 w 89"/>
              <a:gd name="T17" fmla="*/ 83 h 95"/>
              <a:gd name="T18" fmla="*/ 64 w 89"/>
              <a:gd name="T19" fmla="*/ 92 h 95"/>
              <a:gd name="T20" fmla="*/ 72 w 89"/>
              <a:gd name="T21" fmla="*/ 79 h 95"/>
              <a:gd name="T22" fmla="*/ 70 w 89"/>
              <a:gd name="T23" fmla="*/ 77 h 95"/>
              <a:gd name="T24" fmla="*/ 60 w 89"/>
              <a:gd name="T25" fmla="*/ 94 h 95"/>
              <a:gd name="T26" fmla="*/ 64 w 89"/>
              <a:gd name="T27" fmla="*/ 92 h 95"/>
              <a:gd name="T28" fmla="*/ 58 w 89"/>
              <a:gd name="T29" fmla="*/ 91 h 95"/>
              <a:gd name="T30" fmla="*/ 67 w 89"/>
              <a:gd name="T31" fmla="*/ 75 h 95"/>
              <a:gd name="T32" fmla="*/ 65 w 89"/>
              <a:gd name="T33" fmla="*/ 74 h 95"/>
              <a:gd name="T34" fmla="*/ 57 w 89"/>
              <a:gd name="T35" fmla="*/ 88 h 95"/>
              <a:gd name="T36" fmla="*/ 58 w 89"/>
              <a:gd name="T37" fmla="*/ 91 h 95"/>
              <a:gd name="T38" fmla="*/ 56 w 89"/>
              <a:gd name="T39" fmla="*/ 84 h 95"/>
              <a:gd name="T40" fmla="*/ 63 w 89"/>
              <a:gd name="T41" fmla="*/ 72 h 95"/>
              <a:gd name="T42" fmla="*/ 61 w 89"/>
              <a:gd name="T43" fmla="*/ 70 h 95"/>
              <a:gd name="T44" fmla="*/ 55 w 89"/>
              <a:gd name="T45" fmla="*/ 81 h 95"/>
              <a:gd name="T46" fmla="*/ 56 w 89"/>
              <a:gd name="T47" fmla="*/ 84 h 95"/>
              <a:gd name="T48" fmla="*/ 53 w 89"/>
              <a:gd name="T49" fmla="*/ 78 h 95"/>
              <a:gd name="T50" fmla="*/ 59 w 89"/>
              <a:gd name="T51" fmla="*/ 68 h 95"/>
              <a:gd name="T52" fmla="*/ 57 w 89"/>
              <a:gd name="T53" fmla="*/ 66 h 95"/>
              <a:gd name="T54" fmla="*/ 52 w 89"/>
              <a:gd name="T55" fmla="*/ 75 h 95"/>
              <a:gd name="T56" fmla="*/ 53 w 89"/>
              <a:gd name="T57" fmla="*/ 78 h 95"/>
              <a:gd name="T58" fmla="*/ 51 w 89"/>
              <a:gd name="T59" fmla="*/ 71 h 95"/>
              <a:gd name="T60" fmla="*/ 55 w 89"/>
              <a:gd name="T61" fmla="*/ 64 h 95"/>
              <a:gd name="T62" fmla="*/ 53 w 89"/>
              <a:gd name="T63" fmla="*/ 62 h 95"/>
              <a:gd name="T64" fmla="*/ 50 w 89"/>
              <a:gd name="T65" fmla="*/ 68 h 95"/>
              <a:gd name="T66" fmla="*/ 51 w 89"/>
              <a:gd name="T67" fmla="*/ 71 h 95"/>
              <a:gd name="T68" fmla="*/ 48 w 89"/>
              <a:gd name="T69" fmla="*/ 65 h 95"/>
              <a:gd name="T70" fmla="*/ 51 w 89"/>
              <a:gd name="T71" fmla="*/ 61 h 95"/>
              <a:gd name="T72" fmla="*/ 49 w 89"/>
              <a:gd name="T73" fmla="*/ 59 h 95"/>
              <a:gd name="T74" fmla="*/ 47 w 89"/>
              <a:gd name="T75" fmla="*/ 61 h 95"/>
              <a:gd name="T76" fmla="*/ 48 w 89"/>
              <a:gd name="T77" fmla="*/ 65 h 95"/>
              <a:gd name="T78" fmla="*/ 46 w 89"/>
              <a:gd name="T79" fmla="*/ 58 h 95"/>
              <a:gd name="T80" fmla="*/ 45 w 89"/>
              <a:gd name="T81" fmla="*/ 55 h 95"/>
              <a:gd name="T82" fmla="*/ 47 w 89"/>
              <a:gd name="T83" fmla="*/ 57 h 95"/>
              <a:gd name="T84" fmla="*/ 46 w 89"/>
              <a:gd name="T85" fmla="*/ 58 h 95"/>
              <a:gd name="T86" fmla="*/ 59 w 89"/>
              <a:gd name="T87" fmla="*/ 17 h 95"/>
              <a:gd name="T88" fmla="*/ 41 w 89"/>
              <a:gd name="T89" fmla="*/ 54 h 95"/>
              <a:gd name="T90" fmla="*/ 36 w 89"/>
              <a:gd name="T91" fmla="*/ 13 h 95"/>
              <a:gd name="T92" fmla="*/ 0 w 89"/>
              <a:gd name="T93" fmla="*/ 54 h 95"/>
              <a:gd name="T94" fmla="*/ 41 w 89"/>
              <a:gd name="T95" fmla="*/ 95 h 95"/>
              <a:gd name="T96" fmla="*/ 55 w 89"/>
              <a:gd name="T97" fmla="*/ 93 h 95"/>
              <a:gd name="T98" fmla="*/ 41 w 89"/>
              <a:gd name="T99" fmla="*/ 54 h 95"/>
              <a:gd name="T100" fmla="*/ 68 w 89"/>
              <a:gd name="T101" fmla="*/ 23 h 95"/>
              <a:gd name="T102" fmla="*/ 59 w 89"/>
              <a:gd name="T103" fmla="*/ 17 h 95"/>
              <a:gd name="T104" fmla="*/ 43 w 89"/>
              <a:gd name="T105" fmla="*/ 0 h 95"/>
              <a:gd name="T106" fmla="*/ 38 w 89"/>
              <a:gd name="T107" fmla="*/ 0 h 95"/>
              <a:gd name="T108" fmla="*/ 43 w 89"/>
              <a:gd name="T109" fmla="*/ 41 h 95"/>
              <a:gd name="T110" fmla="*/ 61 w 89"/>
              <a:gd name="T111" fmla="*/ 4 h 95"/>
              <a:gd name="T112" fmla="*/ 43 w 89"/>
              <a:gd name="T1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" h="95">
                <a:moveTo>
                  <a:pt x="75" y="22"/>
                </a:moveTo>
                <a:cubicBezTo>
                  <a:pt x="83" y="29"/>
                  <a:pt x="89" y="40"/>
                  <a:pt x="89" y="53"/>
                </a:cubicBezTo>
                <a:cubicBezTo>
                  <a:pt x="89" y="63"/>
                  <a:pt x="85" y="73"/>
                  <a:pt x="78" y="80"/>
                </a:cubicBezTo>
                <a:cubicBezTo>
                  <a:pt x="47" y="53"/>
                  <a:pt x="47" y="53"/>
                  <a:pt x="47" y="53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6" y="83"/>
                </a:moveTo>
                <a:cubicBezTo>
                  <a:pt x="74" y="85"/>
                  <a:pt x="72" y="87"/>
                  <a:pt x="69" y="88"/>
                </a:cubicBezTo>
                <a:cubicBezTo>
                  <a:pt x="74" y="81"/>
                  <a:pt x="74" y="81"/>
                  <a:pt x="74" y="81"/>
                </a:cubicBezTo>
                <a:cubicBezTo>
                  <a:pt x="76" y="83"/>
                  <a:pt x="76" y="83"/>
                  <a:pt x="76" y="83"/>
                </a:cubicBezTo>
                <a:close/>
                <a:moveTo>
                  <a:pt x="64" y="92"/>
                </a:moveTo>
                <a:cubicBezTo>
                  <a:pt x="72" y="79"/>
                  <a:pt x="72" y="79"/>
                  <a:pt x="72" y="79"/>
                </a:cubicBezTo>
                <a:cubicBezTo>
                  <a:pt x="70" y="77"/>
                  <a:pt x="70" y="77"/>
                  <a:pt x="70" y="77"/>
                </a:cubicBezTo>
                <a:cubicBezTo>
                  <a:pt x="60" y="94"/>
                  <a:pt x="60" y="94"/>
                  <a:pt x="60" y="94"/>
                </a:cubicBezTo>
                <a:cubicBezTo>
                  <a:pt x="61" y="93"/>
                  <a:pt x="63" y="92"/>
                  <a:pt x="64" y="92"/>
                </a:cubicBezTo>
                <a:close/>
                <a:moveTo>
                  <a:pt x="58" y="91"/>
                </a:moveTo>
                <a:cubicBezTo>
                  <a:pt x="67" y="75"/>
                  <a:pt x="67" y="75"/>
                  <a:pt x="67" y="75"/>
                </a:cubicBezTo>
                <a:cubicBezTo>
                  <a:pt x="65" y="74"/>
                  <a:pt x="65" y="74"/>
                  <a:pt x="65" y="74"/>
                </a:cubicBezTo>
                <a:cubicBezTo>
                  <a:pt x="57" y="88"/>
                  <a:pt x="57" y="88"/>
                  <a:pt x="57" y="88"/>
                </a:cubicBezTo>
                <a:cubicBezTo>
                  <a:pt x="58" y="91"/>
                  <a:pt x="58" y="91"/>
                  <a:pt x="58" y="91"/>
                </a:cubicBezTo>
                <a:close/>
                <a:moveTo>
                  <a:pt x="56" y="84"/>
                </a:moveTo>
                <a:cubicBezTo>
                  <a:pt x="63" y="72"/>
                  <a:pt x="63" y="72"/>
                  <a:pt x="63" y="72"/>
                </a:cubicBezTo>
                <a:cubicBezTo>
                  <a:pt x="61" y="70"/>
                  <a:pt x="61" y="70"/>
                  <a:pt x="61" y="70"/>
                </a:cubicBezTo>
                <a:cubicBezTo>
                  <a:pt x="55" y="81"/>
                  <a:pt x="55" y="81"/>
                  <a:pt x="55" y="81"/>
                </a:cubicBezTo>
                <a:cubicBezTo>
                  <a:pt x="56" y="84"/>
                  <a:pt x="56" y="84"/>
                  <a:pt x="56" y="84"/>
                </a:cubicBezTo>
                <a:close/>
                <a:moveTo>
                  <a:pt x="53" y="78"/>
                </a:moveTo>
                <a:cubicBezTo>
                  <a:pt x="59" y="68"/>
                  <a:pt x="59" y="68"/>
                  <a:pt x="59" y="68"/>
                </a:cubicBezTo>
                <a:cubicBezTo>
                  <a:pt x="57" y="66"/>
                  <a:pt x="57" y="66"/>
                  <a:pt x="57" y="66"/>
                </a:cubicBezTo>
                <a:cubicBezTo>
                  <a:pt x="52" y="75"/>
                  <a:pt x="52" y="75"/>
                  <a:pt x="52" y="75"/>
                </a:cubicBezTo>
                <a:cubicBezTo>
                  <a:pt x="53" y="78"/>
                  <a:pt x="53" y="78"/>
                  <a:pt x="53" y="78"/>
                </a:cubicBezTo>
                <a:close/>
                <a:moveTo>
                  <a:pt x="51" y="71"/>
                </a:moveTo>
                <a:cubicBezTo>
                  <a:pt x="55" y="64"/>
                  <a:pt x="55" y="64"/>
                  <a:pt x="55" y="64"/>
                </a:cubicBezTo>
                <a:cubicBezTo>
                  <a:pt x="53" y="62"/>
                  <a:pt x="53" y="62"/>
                  <a:pt x="53" y="62"/>
                </a:cubicBezTo>
                <a:cubicBezTo>
                  <a:pt x="50" y="68"/>
                  <a:pt x="50" y="68"/>
                  <a:pt x="50" y="68"/>
                </a:cubicBezTo>
                <a:cubicBezTo>
                  <a:pt x="51" y="71"/>
                  <a:pt x="51" y="71"/>
                  <a:pt x="51" y="71"/>
                </a:cubicBezTo>
                <a:close/>
                <a:moveTo>
                  <a:pt x="48" y="65"/>
                </a:moveTo>
                <a:cubicBezTo>
                  <a:pt x="51" y="61"/>
                  <a:pt x="51" y="61"/>
                  <a:pt x="51" y="61"/>
                </a:cubicBezTo>
                <a:cubicBezTo>
                  <a:pt x="49" y="59"/>
                  <a:pt x="49" y="59"/>
                  <a:pt x="49" y="59"/>
                </a:cubicBezTo>
                <a:cubicBezTo>
                  <a:pt x="47" y="61"/>
                  <a:pt x="47" y="61"/>
                  <a:pt x="47" y="61"/>
                </a:cubicBezTo>
                <a:cubicBezTo>
                  <a:pt x="48" y="65"/>
                  <a:pt x="48" y="65"/>
                  <a:pt x="48" y="65"/>
                </a:cubicBezTo>
                <a:close/>
                <a:moveTo>
                  <a:pt x="46" y="58"/>
                </a:moveTo>
                <a:cubicBezTo>
                  <a:pt x="45" y="55"/>
                  <a:pt x="45" y="55"/>
                  <a:pt x="45" y="55"/>
                </a:cubicBezTo>
                <a:cubicBezTo>
                  <a:pt x="47" y="57"/>
                  <a:pt x="47" y="57"/>
                  <a:pt x="47" y="57"/>
                </a:cubicBezTo>
                <a:cubicBezTo>
                  <a:pt x="46" y="58"/>
                  <a:pt x="46" y="58"/>
                  <a:pt x="46" y="58"/>
                </a:cubicBezTo>
                <a:close/>
                <a:moveTo>
                  <a:pt x="59" y="17"/>
                </a:moveTo>
                <a:cubicBezTo>
                  <a:pt x="41" y="54"/>
                  <a:pt x="41" y="54"/>
                  <a:pt x="41" y="54"/>
                </a:cubicBezTo>
                <a:cubicBezTo>
                  <a:pt x="41" y="54"/>
                  <a:pt x="38" y="28"/>
                  <a:pt x="36" y="13"/>
                </a:cubicBezTo>
                <a:cubicBezTo>
                  <a:pt x="16" y="15"/>
                  <a:pt x="0" y="33"/>
                  <a:pt x="0" y="54"/>
                </a:cubicBezTo>
                <a:cubicBezTo>
                  <a:pt x="0" y="77"/>
                  <a:pt x="18" y="95"/>
                  <a:pt x="41" y="95"/>
                </a:cubicBezTo>
                <a:cubicBezTo>
                  <a:pt x="46" y="95"/>
                  <a:pt x="51" y="94"/>
                  <a:pt x="55" y="93"/>
                </a:cubicBezTo>
                <a:cubicBezTo>
                  <a:pt x="41" y="54"/>
                  <a:pt x="41" y="54"/>
                  <a:pt x="41" y="54"/>
                </a:cubicBezTo>
                <a:cubicBezTo>
                  <a:pt x="68" y="23"/>
                  <a:pt x="68" y="23"/>
                  <a:pt x="68" y="23"/>
                </a:cubicBezTo>
                <a:cubicBezTo>
                  <a:pt x="66" y="20"/>
                  <a:pt x="63" y="18"/>
                  <a:pt x="59" y="17"/>
                </a:cubicBezTo>
                <a:close/>
                <a:moveTo>
                  <a:pt x="43" y="0"/>
                </a:moveTo>
                <a:cubicBezTo>
                  <a:pt x="41" y="0"/>
                  <a:pt x="40" y="0"/>
                  <a:pt x="38" y="0"/>
                </a:cubicBezTo>
                <a:cubicBezTo>
                  <a:pt x="40" y="15"/>
                  <a:pt x="43" y="41"/>
                  <a:pt x="43" y="41"/>
                </a:cubicBezTo>
                <a:cubicBezTo>
                  <a:pt x="61" y="4"/>
                  <a:pt x="61" y="4"/>
                  <a:pt x="61" y="4"/>
                </a:cubicBezTo>
                <a:cubicBezTo>
                  <a:pt x="56" y="1"/>
                  <a:pt x="49" y="0"/>
                  <a:pt x="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6083173" y="2612543"/>
            <a:ext cx="692404" cy="559817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Freeform 24"/>
          <p:cNvSpPr>
            <a:spLocks noEditPoints="1"/>
          </p:cNvSpPr>
          <p:nvPr/>
        </p:nvSpPr>
        <p:spPr bwMode="auto">
          <a:xfrm>
            <a:off x="2553095" y="2553615"/>
            <a:ext cx="462585" cy="677673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24696" y="3425754"/>
            <a:ext cx="2319384" cy="825847"/>
            <a:chOff x="1469669" y="2631524"/>
            <a:chExt cx="2339926" cy="853899"/>
          </a:xfrm>
        </p:grpSpPr>
        <p:sp>
          <p:nvSpPr>
            <p:cNvPr id="26" name="TextBox 25"/>
            <p:cNvSpPr txBox="1"/>
            <p:nvPr/>
          </p:nvSpPr>
          <p:spPr>
            <a:xfrm>
              <a:off x="1912536" y="2631524"/>
              <a:ext cx="1454186" cy="339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469669" y="2931701"/>
              <a:ext cx="2339926" cy="5537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69685" y="3425755"/>
            <a:ext cx="2319384" cy="825847"/>
            <a:chOff x="4926037" y="2631524"/>
            <a:chExt cx="2339926" cy="853899"/>
          </a:xfrm>
        </p:grpSpPr>
        <p:sp>
          <p:nvSpPr>
            <p:cNvPr id="28" name="TextBox 27"/>
            <p:cNvSpPr txBox="1"/>
            <p:nvPr/>
          </p:nvSpPr>
          <p:spPr>
            <a:xfrm>
              <a:off x="5368904" y="2631524"/>
              <a:ext cx="1454186" cy="339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926037" y="2931701"/>
              <a:ext cx="2339926" cy="5537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14673" y="3425755"/>
            <a:ext cx="2319384" cy="825847"/>
            <a:chOff x="8382405" y="2631524"/>
            <a:chExt cx="2339926" cy="853899"/>
          </a:xfrm>
        </p:grpSpPr>
        <p:sp>
          <p:nvSpPr>
            <p:cNvPr id="32" name="TextBox 31"/>
            <p:cNvSpPr txBox="1"/>
            <p:nvPr/>
          </p:nvSpPr>
          <p:spPr>
            <a:xfrm>
              <a:off x="8825272" y="2631524"/>
              <a:ext cx="1454186" cy="339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382405" y="2931701"/>
              <a:ext cx="2339926" cy="5537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0" name="文本框 12"/>
          <p:cNvSpPr txBox="1">
            <a:spLocks noChangeArrowheads="1"/>
          </p:cNvSpPr>
          <p:nvPr/>
        </p:nvSpPr>
        <p:spPr bwMode="auto">
          <a:xfrm>
            <a:off x="-1" y="520700"/>
            <a:ext cx="25257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4149995324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3189502" y="4449397"/>
            <a:ext cx="64797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800" cap="all" dirty="0" smtClean="0">
                <a:solidFill>
                  <a:schemeClr val="accent1"/>
                </a:solidFill>
                <a:latin typeface="Arial" panose="020B0604020202020204" pitchFamily="34" charset="0"/>
                <a:ea typeface="方正正准黑简体" panose="02000000000000000000" pitchFamily="2" charset="-122"/>
                <a:cs typeface="Arial" panose="020B0604020202020204" pitchFamily="34" charset="0"/>
              </a:rPr>
              <a:t>感谢聆听 批评指导</a:t>
            </a:r>
            <a:endParaRPr lang="zh-CN" altLang="en-US" sz="4800" cap="all" dirty="0">
              <a:solidFill>
                <a:schemeClr val="accent1"/>
              </a:solidFill>
              <a:latin typeface="Arial" panose="020B0604020202020204" pitchFamily="34" charset="0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765495" y="3956090"/>
            <a:ext cx="53277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bouquet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4143686" y="5309973"/>
            <a:ext cx="4571378" cy="338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00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600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适用于述职报告</a:t>
            </a:r>
            <a:r>
              <a:rPr lang="en-US" altLang="zh-CN" sz="1600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600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个人简介</a:t>
            </a:r>
            <a:r>
              <a:rPr lang="en-US" altLang="zh-CN" sz="1600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600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工作总结</a:t>
            </a:r>
            <a:r>
              <a:rPr lang="en-US" altLang="zh-CN" sz="1600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600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会议报告等</a:t>
            </a:r>
            <a:r>
              <a:rPr lang="en-US" altLang="zh-CN" sz="1600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|</a:t>
            </a:r>
            <a:endParaRPr lang="zh-CN" altLang="en-US" sz="1600" cap="all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215661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5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0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00"/>
                            </p:stCondLst>
                            <p:childTnLst>
                              <p:par>
                                <p:cTn id="3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3" grpId="0"/>
      <p:bldP spid="13" grpId="1"/>
      <p:bldP spid="14" grpId="0"/>
      <p:bldP spid="1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76403" y="4679512"/>
            <a:ext cx="9078158" cy="1785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789" tIns="57394" rIns="114789" bIns="57394" rtlCol="0" anchor="ctr"/>
          <a:lstStyle/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Excel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4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endParaRPr lang="zh-CN" altLang="en-US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3162070"/>
            <a:ext cx="12858750" cy="1441498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114789" tIns="57394" rIns="114789" bIns="57394" anchor="ctr"/>
          <a:lstStyle/>
          <a:p>
            <a:pPr defTabSz="11478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54" y="332398"/>
            <a:ext cx="10844491" cy="2828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58567" y="3266553"/>
            <a:ext cx="5770810" cy="1707107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4789" tIns="57394" rIns="114789" bIns="57394"/>
          <a:lstStyle/>
          <a:p>
            <a:pPr defTabSz="1147891"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defRPr/>
            </a:pPr>
            <a:r>
              <a:rPr lang="zh-CN" altLang="en-US" sz="25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5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429375" y="3266553"/>
            <a:ext cx="5770811" cy="1631165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4789" tIns="57394" rIns="114789" bIns="57394"/>
          <a:lstStyle/>
          <a:p>
            <a:pPr defTabSz="1147891"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defRPr/>
            </a:pPr>
            <a:r>
              <a:rPr lang="zh-CN" altLang="en-US" sz="25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30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5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366" y="3266552"/>
            <a:ext cx="553641" cy="41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815" y="3266552"/>
            <a:ext cx="553641" cy="41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838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 Box 3"/>
          <p:cNvSpPr>
            <a:spLocks noChangeArrowheads="1"/>
          </p:cNvSpPr>
          <p:nvPr/>
        </p:nvSpPr>
        <p:spPr bwMode="auto">
          <a:xfrm>
            <a:off x="4718498" y="4353421"/>
            <a:ext cx="4288354" cy="1842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337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37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</a:t>
            </a:r>
            <a:endParaRPr lang="en-US" sz="337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defTabSz="964086"/>
            <a:r>
              <a:rPr lang="zh-CN" altLang="en-US" sz="7999" dirty="0" smtClean="0">
                <a:solidFill>
                  <a:schemeClr val="accent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标题文字</a:t>
            </a:r>
            <a:endParaRPr lang="zh-CN" altLang="en-US" sz="7999" dirty="0">
              <a:solidFill>
                <a:schemeClr val="accent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5161402" y="3830923"/>
            <a:ext cx="3845450" cy="400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The 2017 annual work summary</a:t>
            </a:r>
            <a:endParaRPr lang="zh-CN" altLang="en-US" sz="2002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直接连接符 11"/>
          <p:cNvSpPr>
            <a:spLocks noChangeShapeType="1"/>
          </p:cNvSpPr>
          <p:nvPr/>
        </p:nvSpPr>
        <p:spPr bwMode="auto">
          <a:xfrm>
            <a:off x="3502681" y="4267841"/>
            <a:ext cx="550417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 Box 3"/>
          <p:cNvSpPr>
            <a:spLocks noChangeArrowheads="1"/>
          </p:cNvSpPr>
          <p:nvPr/>
        </p:nvSpPr>
        <p:spPr bwMode="auto">
          <a:xfrm>
            <a:off x="3261023" y="2248173"/>
            <a:ext cx="2153154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13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13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855070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75959" y="6178296"/>
            <a:ext cx="4895912" cy="53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5959" y="4918452"/>
            <a:ext cx="4895912" cy="53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5959" y="2400439"/>
            <a:ext cx="4895912" cy="53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5959" y="3660282"/>
            <a:ext cx="4895912" cy="5374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5959" y="1140595"/>
            <a:ext cx="4745231" cy="53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77207" y="1004331"/>
            <a:ext cx="6585250" cy="6034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898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89037" y="1240061"/>
            <a:ext cx="6140938" cy="295764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5704901" y="4905852"/>
            <a:ext cx="6068007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5644086" y="4560708"/>
            <a:ext cx="1858220" cy="3577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644085" y="4950253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644085" y="5715566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-1" y="520700"/>
            <a:ext cx="25257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3124108306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5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4" grpId="0" animBg="1"/>
      <p:bldP spid="2" grpId="0" animBg="1"/>
      <p:bldP spid="17" grpId="0"/>
      <p:bldP spid="18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4"/>
          <p:cNvSpPr>
            <a:spLocks/>
          </p:cNvSpPr>
          <p:nvPr/>
        </p:nvSpPr>
        <p:spPr bwMode="auto">
          <a:xfrm rot="10800000">
            <a:off x="1643726" y="2286102"/>
            <a:ext cx="1459768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Freeform 24"/>
          <p:cNvSpPr>
            <a:spLocks/>
          </p:cNvSpPr>
          <p:nvPr/>
        </p:nvSpPr>
        <p:spPr bwMode="auto">
          <a:xfrm rot="5400000" flipH="1">
            <a:off x="1903982" y="4006128"/>
            <a:ext cx="1459769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Freeform 24"/>
          <p:cNvSpPr>
            <a:spLocks/>
          </p:cNvSpPr>
          <p:nvPr/>
        </p:nvSpPr>
        <p:spPr bwMode="auto">
          <a:xfrm flipH="1">
            <a:off x="3624008" y="3745873"/>
            <a:ext cx="1459769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Freeform 24"/>
          <p:cNvSpPr>
            <a:spLocks/>
          </p:cNvSpPr>
          <p:nvPr/>
        </p:nvSpPr>
        <p:spPr bwMode="auto">
          <a:xfrm rot="5400000">
            <a:off x="3884267" y="2025844"/>
            <a:ext cx="1459768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Freeform 24"/>
          <p:cNvSpPr>
            <a:spLocks/>
          </p:cNvSpPr>
          <p:nvPr/>
        </p:nvSpPr>
        <p:spPr bwMode="auto">
          <a:xfrm rot="10800000">
            <a:off x="5604293" y="2286102"/>
            <a:ext cx="1459768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chemeClr val="accent5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Freeform 24"/>
          <p:cNvSpPr>
            <a:spLocks/>
          </p:cNvSpPr>
          <p:nvPr/>
        </p:nvSpPr>
        <p:spPr bwMode="auto">
          <a:xfrm rot="5400000" flipH="1">
            <a:off x="5864549" y="4006127"/>
            <a:ext cx="1459769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1899499" y="2903175"/>
            <a:ext cx="264741" cy="230801"/>
            <a:chOff x="7540014" y="4306907"/>
            <a:chExt cx="389342" cy="339426"/>
          </a:xfrm>
          <a:solidFill>
            <a:schemeClr val="accent1"/>
          </a:solidFill>
        </p:grpSpPr>
        <p:sp>
          <p:nvSpPr>
            <p:cNvPr id="35" name="Freeform 110"/>
            <p:cNvSpPr>
              <a:spLocks/>
            </p:cNvSpPr>
            <p:nvPr/>
          </p:nvSpPr>
          <p:spPr bwMode="auto">
            <a:xfrm>
              <a:off x="7799575" y="4409234"/>
              <a:ext cx="102328" cy="102328"/>
            </a:xfrm>
            <a:custGeom>
              <a:avLst/>
              <a:gdLst>
                <a:gd name="T0" fmla="*/ 0 w 41"/>
                <a:gd name="T1" fmla="*/ 39 h 41"/>
                <a:gd name="T2" fmla="*/ 3 w 41"/>
                <a:gd name="T3" fmla="*/ 41 h 41"/>
                <a:gd name="T4" fmla="*/ 41 w 41"/>
                <a:gd name="T5" fmla="*/ 3 h 41"/>
                <a:gd name="T6" fmla="*/ 39 w 41"/>
                <a:gd name="T7" fmla="*/ 0 h 41"/>
                <a:gd name="T8" fmla="*/ 0 w 4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39"/>
                  </a:moveTo>
                  <a:lnTo>
                    <a:pt x="3" y="41"/>
                  </a:lnTo>
                  <a:lnTo>
                    <a:pt x="41" y="3"/>
                  </a:lnTo>
                  <a:lnTo>
                    <a:pt x="39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111"/>
            <p:cNvSpPr>
              <a:spLocks/>
            </p:cNvSpPr>
            <p:nvPr/>
          </p:nvSpPr>
          <p:spPr bwMode="auto">
            <a:xfrm>
              <a:off x="7777112" y="4381780"/>
              <a:ext cx="109814" cy="114806"/>
            </a:xfrm>
            <a:custGeom>
              <a:avLst/>
              <a:gdLst>
                <a:gd name="T0" fmla="*/ 37 w 44"/>
                <a:gd name="T1" fmla="*/ 0 h 46"/>
                <a:gd name="T2" fmla="*/ 0 w 44"/>
                <a:gd name="T3" fmla="*/ 39 h 46"/>
                <a:gd name="T4" fmla="*/ 6 w 44"/>
                <a:gd name="T5" fmla="*/ 46 h 46"/>
                <a:gd name="T6" fmla="*/ 44 w 44"/>
                <a:gd name="T7" fmla="*/ 8 h 46"/>
                <a:gd name="T8" fmla="*/ 37 w 4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6">
                  <a:moveTo>
                    <a:pt x="37" y="0"/>
                  </a:moveTo>
                  <a:lnTo>
                    <a:pt x="0" y="39"/>
                  </a:lnTo>
                  <a:lnTo>
                    <a:pt x="6" y="46"/>
                  </a:lnTo>
                  <a:lnTo>
                    <a:pt x="44" y="8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112"/>
            <p:cNvSpPr>
              <a:spLocks/>
            </p:cNvSpPr>
            <p:nvPr/>
          </p:nvSpPr>
          <p:spPr bwMode="auto">
            <a:xfrm>
              <a:off x="7757146" y="4366805"/>
              <a:ext cx="104823" cy="104823"/>
            </a:xfrm>
            <a:custGeom>
              <a:avLst/>
              <a:gdLst>
                <a:gd name="T0" fmla="*/ 0 w 42"/>
                <a:gd name="T1" fmla="*/ 38 h 42"/>
                <a:gd name="T2" fmla="*/ 4 w 42"/>
                <a:gd name="T3" fmla="*/ 42 h 42"/>
                <a:gd name="T4" fmla="*/ 42 w 42"/>
                <a:gd name="T5" fmla="*/ 4 h 42"/>
                <a:gd name="T6" fmla="*/ 38 w 42"/>
                <a:gd name="T7" fmla="*/ 0 h 42"/>
                <a:gd name="T8" fmla="*/ 0 w 42"/>
                <a:gd name="T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0" y="38"/>
                  </a:moveTo>
                  <a:lnTo>
                    <a:pt x="4" y="42"/>
                  </a:lnTo>
                  <a:lnTo>
                    <a:pt x="42" y="4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113"/>
            <p:cNvSpPr>
              <a:spLocks/>
            </p:cNvSpPr>
            <p:nvPr/>
          </p:nvSpPr>
          <p:spPr bwMode="auto">
            <a:xfrm>
              <a:off x="7729693" y="4469133"/>
              <a:ext cx="69882" cy="69882"/>
            </a:xfrm>
            <a:custGeom>
              <a:avLst/>
              <a:gdLst>
                <a:gd name="T0" fmla="*/ 28 w 28"/>
                <a:gd name="T1" fmla="*/ 20 h 28"/>
                <a:gd name="T2" fmla="*/ 8 w 28"/>
                <a:gd name="T3" fmla="*/ 0 h 28"/>
                <a:gd name="T4" fmla="*/ 0 w 28"/>
                <a:gd name="T5" fmla="*/ 20 h 28"/>
                <a:gd name="T6" fmla="*/ 9 w 28"/>
                <a:gd name="T7" fmla="*/ 28 h 28"/>
                <a:gd name="T8" fmla="*/ 28 w 28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8" y="20"/>
                  </a:moveTo>
                  <a:lnTo>
                    <a:pt x="8" y="0"/>
                  </a:lnTo>
                  <a:lnTo>
                    <a:pt x="0" y="20"/>
                  </a:lnTo>
                  <a:lnTo>
                    <a:pt x="9" y="28"/>
                  </a:lnTo>
                  <a:lnTo>
                    <a:pt x="2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114"/>
            <p:cNvSpPr>
              <a:spLocks/>
            </p:cNvSpPr>
            <p:nvPr/>
          </p:nvSpPr>
          <p:spPr bwMode="auto">
            <a:xfrm>
              <a:off x="7712222" y="4526535"/>
              <a:ext cx="34941" cy="32446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6 h 13"/>
                <a:gd name="T4" fmla="*/ 6 w 14"/>
                <a:gd name="T5" fmla="*/ 0 h 13"/>
                <a:gd name="T6" fmla="*/ 0 w 14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6"/>
                  </a:lnTo>
                  <a:lnTo>
                    <a:pt x="6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115"/>
            <p:cNvSpPr>
              <a:spLocks/>
            </p:cNvSpPr>
            <p:nvPr/>
          </p:nvSpPr>
          <p:spPr bwMode="auto">
            <a:xfrm>
              <a:off x="7859474" y="4341848"/>
              <a:ext cx="69882" cy="69882"/>
            </a:xfrm>
            <a:custGeom>
              <a:avLst/>
              <a:gdLst>
                <a:gd name="T0" fmla="*/ 7 w 28"/>
                <a:gd name="T1" fmla="*/ 0 h 28"/>
                <a:gd name="T2" fmla="*/ 0 w 28"/>
                <a:gd name="T3" fmla="*/ 8 h 28"/>
                <a:gd name="T4" fmla="*/ 20 w 28"/>
                <a:gd name="T5" fmla="*/ 28 h 28"/>
                <a:gd name="T6" fmla="*/ 28 w 28"/>
                <a:gd name="T7" fmla="*/ 20 h 28"/>
                <a:gd name="T8" fmla="*/ 7 w 28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7" y="0"/>
                  </a:moveTo>
                  <a:lnTo>
                    <a:pt x="0" y="8"/>
                  </a:lnTo>
                  <a:lnTo>
                    <a:pt x="20" y="28"/>
                  </a:lnTo>
                  <a:lnTo>
                    <a:pt x="28" y="2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116"/>
            <p:cNvSpPr>
              <a:spLocks/>
            </p:cNvSpPr>
            <p:nvPr/>
          </p:nvSpPr>
          <p:spPr bwMode="auto">
            <a:xfrm>
              <a:off x="7540014" y="4306907"/>
              <a:ext cx="279527" cy="339426"/>
            </a:xfrm>
            <a:custGeom>
              <a:avLst/>
              <a:gdLst>
                <a:gd name="T0" fmla="*/ 104 w 112"/>
                <a:gd name="T1" fmla="*/ 101 h 136"/>
                <a:gd name="T2" fmla="*/ 83 w 112"/>
                <a:gd name="T3" fmla="*/ 101 h 136"/>
                <a:gd name="T4" fmla="*/ 83 w 112"/>
                <a:gd name="T5" fmla="*/ 129 h 136"/>
                <a:gd name="T6" fmla="*/ 7 w 112"/>
                <a:gd name="T7" fmla="*/ 129 h 136"/>
                <a:gd name="T8" fmla="*/ 7 w 112"/>
                <a:gd name="T9" fmla="*/ 32 h 136"/>
                <a:gd name="T10" fmla="*/ 104 w 112"/>
                <a:gd name="T11" fmla="*/ 32 h 136"/>
                <a:gd name="T12" fmla="*/ 104 w 112"/>
                <a:gd name="T13" fmla="*/ 40 h 136"/>
                <a:gd name="T14" fmla="*/ 112 w 112"/>
                <a:gd name="T15" fmla="*/ 32 h 136"/>
                <a:gd name="T16" fmla="*/ 112 w 112"/>
                <a:gd name="T17" fmla="*/ 6 h 136"/>
                <a:gd name="T18" fmla="*/ 97 w 112"/>
                <a:gd name="T19" fmla="*/ 6 h 136"/>
                <a:gd name="T20" fmla="*/ 97 w 112"/>
                <a:gd name="T21" fmla="*/ 20 h 136"/>
                <a:gd name="T22" fmla="*/ 95 w 112"/>
                <a:gd name="T23" fmla="*/ 20 h 136"/>
                <a:gd name="T24" fmla="*/ 95 w 112"/>
                <a:gd name="T25" fmla="*/ 0 h 136"/>
                <a:gd name="T26" fmla="*/ 89 w 112"/>
                <a:gd name="T27" fmla="*/ 0 h 136"/>
                <a:gd name="T28" fmla="*/ 89 w 112"/>
                <a:gd name="T29" fmla="*/ 20 h 136"/>
                <a:gd name="T30" fmla="*/ 87 w 112"/>
                <a:gd name="T31" fmla="*/ 20 h 136"/>
                <a:gd name="T32" fmla="*/ 87 w 112"/>
                <a:gd name="T33" fmla="*/ 6 h 136"/>
                <a:gd name="T34" fmla="*/ 79 w 112"/>
                <a:gd name="T35" fmla="*/ 6 h 136"/>
                <a:gd name="T36" fmla="*/ 79 w 112"/>
                <a:gd name="T37" fmla="*/ 20 h 136"/>
                <a:gd name="T38" fmla="*/ 76 w 112"/>
                <a:gd name="T39" fmla="*/ 20 h 136"/>
                <a:gd name="T40" fmla="*/ 76 w 112"/>
                <a:gd name="T41" fmla="*/ 0 h 136"/>
                <a:gd name="T42" fmla="*/ 72 w 112"/>
                <a:gd name="T43" fmla="*/ 0 h 136"/>
                <a:gd name="T44" fmla="*/ 72 w 112"/>
                <a:gd name="T45" fmla="*/ 20 h 136"/>
                <a:gd name="T46" fmla="*/ 68 w 112"/>
                <a:gd name="T47" fmla="*/ 20 h 136"/>
                <a:gd name="T48" fmla="*/ 68 w 112"/>
                <a:gd name="T49" fmla="*/ 6 h 136"/>
                <a:gd name="T50" fmla="*/ 60 w 112"/>
                <a:gd name="T51" fmla="*/ 6 h 136"/>
                <a:gd name="T52" fmla="*/ 60 w 112"/>
                <a:gd name="T53" fmla="*/ 20 h 136"/>
                <a:gd name="T54" fmla="*/ 57 w 112"/>
                <a:gd name="T55" fmla="*/ 20 h 136"/>
                <a:gd name="T56" fmla="*/ 57 w 112"/>
                <a:gd name="T57" fmla="*/ 0 h 136"/>
                <a:gd name="T58" fmla="*/ 53 w 112"/>
                <a:gd name="T59" fmla="*/ 0 h 136"/>
                <a:gd name="T60" fmla="*/ 53 w 112"/>
                <a:gd name="T61" fmla="*/ 20 h 136"/>
                <a:gd name="T62" fmla="*/ 51 w 112"/>
                <a:gd name="T63" fmla="*/ 20 h 136"/>
                <a:gd name="T64" fmla="*/ 51 w 112"/>
                <a:gd name="T65" fmla="*/ 6 h 136"/>
                <a:gd name="T66" fmla="*/ 43 w 112"/>
                <a:gd name="T67" fmla="*/ 6 h 136"/>
                <a:gd name="T68" fmla="*/ 43 w 112"/>
                <a:gd name="T69" fmla="*/ 20 h 136"/>
                <a:gd name="T70" fmla="*/ 40 w 112"/>
                <a:gd name="T71" fmla="*/ 20 h 136"/>
                <a:gd name="T72" fmla="*/ 40 w 112"/>
                <a:gd name="T73" fmla="*/ 0 h 136"/>
                <a:gd name="T74" fmla="*/ 35 w 112"/>
                <a:gd name="T75" fmla="*/ 0 h 136"/>
                <a:gd name="T76" fmla="*/ 35 w 112"/>
                <a:gd name="T77" fmla="*/ 20 h 136"/>
                <a:gd name="T78" fmla="*/ 32 w 112"/>
                <a:gd name="T79" fmla="*/ 20 h 136"/>
                <a:gd name="T80" fmla="*/ 32 w 112"/>
                <a:gd name="T81" fmla="*/ 6 h 136"/>
                <a:gd name="T82" fmla="*/ 25 w 112"/>
                <a:gd name="T83" fmla="*/ 6 h 136"/>
                <a:gd name="T84" fmla="*/ 25 w 112"/>
                <a:gd name="T85" fmla="*/ 20 h 136"/>
                <a:gd name="T86" fmla="*/ 23 w 112"/>
                <a:gd name="T87" fmla="*/ 20 h 136"/>
                <a:gd name="T88" fmla="*/ 23 w 112"/>
                <a:gd name="T89" fmla="*/ 0 h 136"/>
                <a:gd name="T90" fmla="*/ 17 w 112"/>
                <a:gd name="T91" fmla="*/ 0 h 136"/>
                <a:gd name="T92" fmla="*/ 17 w 112"/>
                <a:gd name="T93" fmla="*/ 20 h 136"/>
                <a:gd name="T94" fmla="*/ 15 w 112"/>
                <a:gd name="T95" fmla="*/ 20 h 136"/>
                <a:gd name="T96" fmla="*/ 15 w 112"/>
                <a:gd name="T97" fmla="*/ 6 h 136"/>
                <a:gd name="T98" fmla="*/ 0 w 112"/>
                <a:gd name="T99" fmla="*/ 6 h 136"/>
                <a:gd name="T100" fmla="*/ 0 w 112"/>
                <a:gd name="T101" fmla="*/ 24 h 136"/>
                <a:gd name="T102" fmla="*/ 0 w 112"/>
                <a:gd name="T103" fmla="*/ 28 h 136"/>
                <a:gd name="T104" fmla="*/ 0 w 112"/>
                <a:gd name="T105" fmla="*/ 136 h 136"/>
                <a:gd name="T106" fmla="*/ 89 w 112"/>
                <a:gd name="T107" fmla="*/ 136 h 136"/>
                <a:gd name="T108" fmla="*/ 112 w 112"/>
                <a:gd name="T109" fmla="*/ 110 h 136"/>
                <a:gd name="T110" fmla="*/ 112 w 112"/>
                <a:gd name="T111" fmla="*/ 84 h 136"/>
                <a:gd name="T112" fmla="*/ 104 w 112"/>
                <a:gd name="T113" fmla="*/ 92 h 136"/>
                <a:gd name="T114" fmla="*/ 104 w 112"/>
                <a:gd name="T115" fmla="*/ 10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" h="136">
                  <a:moveTo>
                    <a:pt x="104" y="101"/>
                  </a:moveTo>
                  <a:lnTo>
                    <a:pt x="83" y="101"/>
                  </a:lnTo>
                  <a:lnTo>
                    <a:pt x="83" y="129"/>
                  </a:lnTo>
                  <a:lnTo>
                    <a:pt x="7" y="129"/>
                  </a:lnTo>
                  <a:lnTo>
                    <a:pt x="7" y="32"/>
                  </a:lnTo>
                  <a:lnTo>
                    <a:pt x="104" y="32"/>
                  </a:lnTo>
                  <a:lnTo>
                    <a:pt x="104" y="40"/>
                  </a:lnTo>
                  <a:lnTo>
                    <a:pt x="112" y="32"/>
                  </a:lnTo>
                  <a:lnTo>
                    <a:pt x="112" y="6"/>
                  </a:lnTo>
                  <a:lnTo>
                    <a:pt x="97" y="6"/>
                  </a:lnTo>
                  <a:lnTo>
                    <a:pt x="97" y="20"/>
                  </a:lnTo>
                  <a:lnTo>
                    <a:pt x="95" y="20"/>
                  </a:lnTo>
                  <a:lnTo>
                    <a:pt x="95" y="0"/>
                  </a:lnTo>
                  <a:lnTo>
                    <a:pt x="89" y="0"/>
                  </a:lnTo>
                  <a:lnTo>
                    <a:pt x="89" y="20"/>
                  </a:lnTo>
                  <a:lnTo>
                    <a:pt x="87" y="20"/>
                  </a:lnTo>
                  <a:lnTo>
                    <a:pt x="87" y="6"/>
                  </a:lnTo>
                  <a:lnTo>
                    <a:pt x="79" y="6"/>
                  </a:lnTo>
                  <a:lnTo>
                    <a:pt x="79" y="20"/>
                  </a:lnTo>
                  <a:lnTo>
                    <a:pt x="76" y="2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2" y="20"/>
                  </a:lnTo>
                  <a:lnTo>
                    <a:pt x="68" y="20"/>
                  </a:lnTo>
                  <a:lnTo>
                    <a:pt x="68" y="6"/>
                  </a:lnTo>
                  <a:lnTo>
                    <a:pt x="60" y="6"/>
                  </a:lnTo>
                  <a:lnTo>
                    <a:pt x="60" y="20"/>
                  </a:lnTo>
                  <a:lnTo>
                    <a:pt x="57" y="2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20"/>
                  </a:lnTo>
                  <a:lnTo>
                    <a:pt x="51" y="20"/>
                  </a:lnTo>
                  <a:lnTo>
                    <a:pt x="51" y="6"/>
                  </a:lnTo>
                  <a:lnTo>
                    <a:pt x="43" y="6"/>
                  </a:lnTo>
                  <a:lnTo>
                    <a:pt x="43" y="20"/>
                  </a:lnTo>
                  <a:lnTo>
                    <a:pt x="40" y="20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5" y="20"/>
                  </a:lnTo>
                  <a:lnTo>
                    <a:pt x="32" y="20"/>
                  </a:lnTo>
                  <a:lnTo>
                    <a:pt x="32" y="6"/>
                  </a:lnTo>
                  <a:lnTo>
                    <a:pt x="25" y="6"/>
                  </a:lnTo>
                  <a:lnTo>
                    <a:pt x="25" y="20"/>
                  </a:lnTo>
                  <a:lnTo>
                    <a:pt x="23" y="2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5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136"/>
                  </a:lnTo>
                  <a:lnTo>
                    <a:pt x="89" y="136"/>
                  </a:lnTo>
                  <a:lnTo>
                    <a:pt x="112" y="110"/>
                  </a:lnTo>
                  <a:lnTo>
                    <a:pt x="112" y="84"/>
                  </a:lnTo>
                  <a:lnTo>
                    <a:pt x="104" y="92"/>
                  </a:lnTo>
                  <a:lnTo>
                    <a:pt x="104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Rectangle 117"/>
            <p:cNvSpPr>
              <a:spLocks noChangeArrowheads="1"/>
            </p:cNvSpPr>
            <p:nvPr/>
          </p:nvSpPr>
          <p:spPr bwMode="auto">
            <a:xfrm>
              <a:off x="7589930" y="4421713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Rectangle 118"/>
            <p:cNvSpPr>
              <a:spLocks noChangeArrowheads="1"/>
            </p:cNvSpPr>
            <p:nvPr/>
          </p:nvSpPr>
          <p:spPr bwMode="auto">
            <a:xfrm>
              <a:off x="7589930" y="4461645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Rectangle 119"/>
            <p:cNvSpPr>
              <a:spLocks noChangeArrowheads="1"/>
            </p:cNvSpPr>
            <p:nvPr/>
          </p:nvSpPr>
          <p:spPr bwMode="auto">
            <a:xfrm>
              <a:off x="7589930" y="4506569"/>
              <a:ext cx="109814" cy="14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Rectangle 120"/>
            <p:cNvSpPr>
              <a:spLocks noChangeArrowheads="1"/>
            </p:cNvSpPr>
            <p:nvPr/>
          </p:nvSpPr>
          <p:spPr bwMode="auto">
            <a:xfrm>
              <a:off x="7589930" y="4548998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3875054" y="4880867"/>
            <a:ext cx="226333" cy="230801"/>
            <a:chOff x="7160655" y="2178006"/>
            <a:chExt cx="379359" cy="386846"/>
          </a:xfrm>
          <a:solidFill>
            <a:schemeClr val="accent3"/>
          </a:solidFill>
        </p:grpSpPr>
        <p:sp>
          <p:nvSpPr>
            <p:cNvPr id="47" name="Freeform 36"/>
            <p:cNvSpPr>
              <a:spLocks noEditPoints="1"/>
            </p:cNvSpPr>
            <p:nvPr/>
          </p:nvSpPr>
          <p:spPr bwMode="auto">
            <a:xfrm>
              <a:off x="7277956" y="2178006"/>
              <a:ext cx="262058" cy="262058"/>
            </a:xfrm>
            <a:custGeom>
              <a:avLst/>
              <a:gdLst>
                <a:gd name="T0" fmla="*/ 65 w 79"/>
                <a:gd name="T1" fmla="*/ 14 h 79"/>
                <a:gd name="T2" fmla="*/ 14 w 79"/>
                <a:gd name="T3" fmla="*/ 14 h 79"/>
                <a:gd name="T4" fmla="*/ 11 w 79"/>
                <a:gd name="T5" fmla="*/ 63 h 79"/>
                <a:gd name="T6" fmla="*/ 11 w 79"/>
                <a:gd name="T7" fmla="*/ 63 h 79"/>
                <a:gd name="T8" fmla="*/ 17 w 79"/>
                <a:gd name="T9" fmla="*/ 68 h 79"/>
                <a:gd name="T10" fmla="*/ 64 w 79"/>
                <a:gd name="T11" fmla="*/ 65 h 79"/>
                <a:gd name="T12" fmla="*/ 65 w 79"/>
                <a:gd name="T13" fmla="*/ 14 h 79"/>
                <a:gd name="T14" fmla="*/ 58 w 79"/>
                <a:gd name="T15" fmla="*/ 59 h 79"/>
                <a:gd name="T16" fmla="*/ 20 w 79"/>
                <a:gd name="T17" fmla="*/ 59 h 79"/>
                <a:gd name="T18" fmla="*/ 20 w 79"/>
                <a:gd name="T19" fmla="*/ 21 h 79"/>
                <a:gd name="T20" fmla="*/ 58 w 79"/>
                <a:gd name="T21" fmla="*/ 21 h 79"/>
                <a:gd name="T22" fmla="*/ 58 w 79"/>
                <a:gd name="T23" fmla="*/ 5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79">
                  <a:moveTo>
                    <a:pt x="65" y="14"/>
                  </a:moveTo>
                  <a:cubicBezTo>
                    <a:pt x="51" y="0"/>
                    <a:pt x="28" y="0"/>
                    <a:pt x="14" y="14"/>
                  </a:cubicBezTo>
                  <a:cubicBezTo>
                    <a:pt x="0" y="28"/>
                    <a:pt x="0" y="49"/>
                    <a:pt x="11" y="63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4" y="66"/>
                    <a:pt x="15" y="67"/>
                    <a:pt x="17" y="68"/>
                  </a:cubicBezTo>
                  <a:cubicBezTo>
                    <a:pt x="31" y="79"/>
                    <a:pt x="51" y="78"/>
                    <a:pt x="64" y="65"/>
                  </a:cubicBezTo>
                  <a:cubicBezTo>
                    <a:pt x="78" y="51"/>
                    <a:pt x="79" y="29"/>
                    <a:pt x="65" y="14"/>
                  </a:cubicBezTo>
                  <a:close/>
                  <a:moveTo>
                    <a:pt x="58" y="59"/>
                  </a:moveTo>
                  <a:cubicBezTo>
                    <a:pt x="47" y="69"/>
                    <a:pt x="30" y="69"/>
                    <a:pt x="20" y="59"/>
                  </a:cubicBezTo>
                  <a:cubicBezTo>
                    <a:pt x="9" y="48"/>
                    <a:pt x="9" y="31"/>
                    <a:pt x="20" y="21"/>
                  </a:cubicBezTo>
                  <a:cubicBezTo>
                    <a:pt x="31" y="10"/>
                    <a:pt x="48" y="10"/>
                    <a:pt x="58" y="21"/>
                  </a:cubicBezTo>
                  <a:cubicBezTo>
                    <a:pt x="69" y="31"/>
                    <a:pt x="69" y="48"/>
                    <a:pt x="58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37"/>
            <p:cNvSpPr>
              <a:spLocks/>
            </p:cNvSpPr>
            <p:nvPr/>
          </p:nvSpPr>
          <p:spPr bwMode="auto">
            <a:xfrm>
              <a:off x="7160655" y="2400130"/>
              <a:ext cx="159730" cy="164722"/>
            </a:xfrm>
            <a:custGeom>
              <a:avLst/>
              <a:gdLst>
                <a:gd name="T0" fmla="*/ 0 w 64"/>
                <a:gd name="T1" fmla="*/ 52 h 66"/>
                <a:gd name="T2" fmla="*/ 12 w 64"/>
                <a:gd name="T3" fmla="*/ 66 h 66"/>
                <a:gd name="T4" fmla="*/ 64 w 64"/>
                <a:gd name="T5" fmla="*/ 8 h 66"/>
                <a:gd name="T6" fmla="*/ 55 w 64"/>
                <a:gd name="T7" fmla="*/ 0 h 66"/>
                <a:gd name="T8" fmla="*/ 0 w 64"/>
                <a:gd name="T9" fmla="*/ 5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6">
                  <a:moveTo>
                    <a:pt x="0" y="52"/>
                  </a:moveTo>
                  <a:lnTo>
                    <a:pt x="12" y="66"/>
                  </a:lnTo>
                  <a:lnTo>
                    <a:pt x="64" y="8"/>
                  </a:lnTo>
                  <a:lnTo>
                    <a:pt x="55" y="0"/>
                  </a:lnTo>
                  <a:lnTo>
                    <a:pt x="0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38"/>
            <p:cNvSpPr>
              <a:spLocks/>
            </p:cNvSpPr>
            <p:nvPr/>
          </p:nvSpPr>
          <p:spPr bwMode="auto">
            <a:xfrm>
              <a:off x="7412728" y="2265358"/>
              <a:ext cx="99831" cy="119797"/>
            </a:xfrm>
            <a:custGeom>
              <a:avLst/>
              <a:gdLst>
                <a:gd name="T0" fmla="*/ 16 w 30"/>
                <a:gd name="T1" fmla="*/ 0 h 36"/>
                <a:gd name="T2" fmla="*/ 0 w 30"/>
                <a:gd name="T3" fmla="*/ 34 h 36"/>
                <a:gd name="T4" fmla="*/ 6 w 30"/>
                <a:gd name="T5" fmla="*/ 36 h 36"/>
                <a:gd name="T6" fmla="*/ 16 w 30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36">
                  <a:moveTo>
                    <a:pt x="16" y="0"/>
                  </a:moveTo>
                  <a:cubicBezTo>
                    <a:pt x="20" y="26"/>
                    <a:pt x="0" y="34"/>
                    <a:pt x="0" y="34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0" y="21"/>
                    <a:pt x="16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2242685" y="4505212"/>
            <a:ext cx="262159" cy="230801"/>
            <a:chOff x="6040049" y="4182118"/>
            <a:chExt cx="521619" cy="459224"/>
          </a:xfrm>
          <a:solidFill>
            <a:schemeClr val="accent2"/>
          </a:solidFill>
        </p:grpSpPr>
        <p:sp>
          <p:nvSpPr>
            <p:cNvPr id="51" name="Freeform 84"/>
            <p:cNvSpPr>
              <a:spLocks/>
            </p:cNvSpPr>
            <p:nvPr/>
          </p:nvSpPr>
          <p:spPr bwMode="auto">
            <a:xfrm>
              <a:off x="6087469" y="4202084"/>
              <a:ext cx="194671" cy="419291"/>
            </a:xfrm>
            <a:custGeom>
              <a:avLst/>
              <a:gdLst>
                <a:gd name="T0" fmla="*/ 52 w 59"/>
                <a:gd name="T1" fmla="*/ 5 h 126"/>
                <a:gd name="T2" fmla="*/ 9 w 59"/>
                <a:gd name="T3" fmla="*/ 38 h 126"/>
                <a:gd name="T4" fmla="*/ 0 w 59"/>
                <a:gd name="T5" fmla="*/ 39 h 126"/>
                <a:gd name="T6" fmla="*/ 0 w 59"/>
                <a:gd name="T7" fmla="*/ 86 h 126"/>
                <a:gd name="T8" fmla="*/ 9 w 59"/>
                <a:gd name="T9" fmla="*/ 88 h 126"/>
                <a:gd name="T10" fmla="*/ 51 w 59"/>
                <a:gd name="T11" fmla="*/ 119 h 126"/>
                <a:gd name="T12" fmla="*/ 59 w 59"/>
                <a:gd name="T13" fmla="*/ 119 h 126"/>
                <a:gd name="T14" fmla="*/ 59 w 59"/>
                <a:gd name="T15" fmla="*/ 5 h 126"/>
                <a:gd name="T16" fmla="*/ 52 w 59"/>
                <a:gd name="T17" fmla="*/ 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26">
                  <a:moveTo>
                    <a:pt x="52" y="5"/>
                  </a:move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5" y="38"/>
                    <a:pt x="0" y="39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5" y="87"/>
                    <a:pt x="9" y="88"/>
                    <a:pt x="9" y="88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19"/>
                    <a:pt x="59" y="126"/>
                    <a:pt x="59" y="119"/>
                  </a:cubicBezTo>
                  <a:cubicBezTo>
                    <a:pt x="59" y="112"/>
                    <a:pt x="59" y="11"/>
                    <a:pt x="59" y="5"/>
                  </a:cubicBezTo>
                  <a:cubicBezTo>
                    <a:pt x="59" y="0"/>
                    <a:pt x="52" y="5"/>
                    <a:pt x="5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Freeform 85"/>
            <p:cNvSpPr>
              <a:spLocks/>
            </p:cNvSpPr>
            <p:nvPr/>
          </p:nvSpPr>
          <p:spPr bwMode="auto">
            <a:xfrm>
              <a:off x="6040049" y="4339353"/>
              <a:ext cx="27454" cy="147252"/>
            </a:xfrm>
            <a:custGeom>
              <a:avLst/>
              <a:gdLst>
                <a:gd name="T0" fmla="*/ 0 w 8"/>
                <a:gd name="T1" fmla="*/ 8 h 44"/>
                <a:gd name="T2" fmla="*/ 0 w 8"/>
                <a:gd name="T3" fmla="*/ 38 h 44"/>
                <a:gd name="T4" fmla="*/ 8 w 8"/>
                <a:gd name="T5" fmla="*/ 44 h 44"/>
                <a:gd name="T6" fmla="*/ 8 w 8"/>
                <a:gd name="T7" fmla="*/ 0 h 44"/>
                <a:gd name="T8" fmla="*/ 0 w 8"/>
                <a:gd name="T9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4">
                  <a:moveTo>
                    <a:pt x="0" y="8"/>
                  </a:moveTo>
                  <a:cubicBezTo>
                    <a:pt x="0" y="16"/>
                    <a:pt x="0" y="32"/>
                    <a:pt x="0" y="38"/>
                  </a:cubicBezTo>
                  <a:cubicBezTo>
                    <a:pt x="0" y="40"/>
                    <a:pt x="4" y="42"/>
                    <a:pt x="8" y="4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2"/>
                    <a:pt x="0" y="4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86"/>
            <p:cNvSpPr>
              <a:spLocks/>
            </p:cNvSpPr>
            <p:nvPr/>
          </p:nvSpPr>
          <p:spPr bwMode="auto">
            <a:xfrm>
              <a:off x="6329559" y="4296924"/>
              <a:ext cx="77370" cy="229612"/>
            </a:xfrm>
            <a:custGeom>
              <a:avLst/>
              <a:gdLst>
                <a:gd name="T0" fmla="*/ 10 w 23"/>
                <a:gd name="T1" fmla="*/ 2 h 69"/>
                <a:gd name="T2" fmla="*/ 2 w 23"/>
                <a:gd name="T3" fmla="*/ 2 h 69"/>
                <a:gd name="T4" fmla="*/ 2 w 23"/>
                <a:gd name="T5" fmla="*/ 10 h 69"/>
                <a:gd name="T6" fmla="*/ 12 w 23"/>
                <a:gd name="T7" fmla="*/ 35 h 69"/>
                <a:gd name="T8" fmla="*/ 2 w 23"/>
                <a:gd name="T9" fmla="*/ 60 h 69"/>
                <a:gd name="T10" fmla="*/ 2 w 23"/>
                <a:gd name="T11" fmla="*/ 67 h 69"/>
                <a:gd name="T12" fmla="*/ 6 w 23"/>
                <a:gd name="T13" fmla="*/ 69 h 69"/>
                <a:gd name="T14" fmla="*/ 10 w 23"/>
                <a:gd name="T15" fmla="*/ 67 h 69"/>
                <a:gd name="T16" fmla="*/ 23 w 23"/>
                <a:gd name="T17" fmla="*/ 35 h 69"/>
                <a:gd name="T18" fmla="*/ 10 w 23"/>
                <a:gd name="T19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9">
                  <a:moveTo>
                    <a:pt x="10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8"/>
                    <a:pt x="2" y="10"/>
                  </a:cubicBezTo>
                  <a:cubicBezTo>
                    <a:pt x="9" y="17"/>
                    <a:pt x="12" y="26"/>
                    <a:pt x="12" y="35"/>
                  </a:cubicBezTo>
                  <a:cubicBezTo>
                    <a:pt x="12" y="44"/>
                    <a:pt x="9" y="53"/>
                    <a:pt x="2" y="60"/>
                  </a:cubicBezTo>
                  <a:cubicBezTo>
                    <a:pt x="0" y="62"/>
                    <a:pt x="0" y="65"/>
                    <a:pt x="2" y="67"/>
                  </a:cubicBezTo>
                  <a:cubicBezTo>
                    <a:pt x="3" y="68"/>
                    <a:pt x="4" y="69"/>
                    <a:pt x="6" y="69"/>
                  </a:cubicBezTo>
                  <a:cubicBezTo>
                    <a:pt x="7" y="69"/>
                    <a:pt x="9" y="68"/>
                    <a:pt x="10" y="67"/>
                  </a:cubicBezTo>
                  <a:cubicBezTo>
                    <a:pt x="19" y="58"/>
                    <a:pt x="23" y="47"/>
                    <a:pt x="23" y="35"/>
                  </a:cubicBezTo>
                  <a:cubicBezTo>
                    <a:pt x="23" y="23"/>
                    <a:pt x="19" y="11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Freeform 87"/>
            <p:cNvSpPr>
              <a:spLocks/>
            </p:cNvSpPr>
            <p:nvPr/>
          </p:nvSpPr>
          <p:spPr bwMode="auto">
            <a:xfrm>
              <a:off x="6376980" y="4239521"/>
              <a:ext cx="102328" cy="341923"/>
            </a:xfrm>
            <a:custGeom>
              <a:avLst/>
              <a:gdLst>
                <a:gd name="T0" fmla="*/ 10 w 31"/>
                <a:gd name="T1" fmla="*/ 2 h 103"/>
                <a:gd name="T2" fmla="*/ 3 w 31"/>
                <a:gd name="T3" fmla="*/ 2 h 103"/>
                <a:gd name="T4" fmla="*/ 3 w 31"/>
                <a:gd name="T5" fmla="*/ 10 h 103"/>
                <a:gd name="T6" fmla="*/ 20 w 31"/>
                <a:gd name="T7" fmla="*/ 52 h 103"/>
                <a:gd name="T8" fmla="*/ 3 w 31"/>
                <a:gd name="T9" fmla="*/ 94 h 103"/>
                <a:gd name="T10" fmla="*/ 3 w 31"/>
                <a:gd name="T11" fmla="*/ 102 h 103"/>
                <a:gd name="T12" fmla="*/ 6 w 31"/>
                <a:gd name="T13" fmla="*/ 103 h 103"/>
                <a:gd name="T14" fmla="*/ 10 w 31"/>
                <a:gd name="T15" fmla="*/ 102 h 103"/>
                <a:gd name="T16" fmla="*/ 31 w 31"/>
                <a:gd name="T17" fmla="*/ 52 h 103"/>
                <a:gd name="T18" fmla="*/ 10 w 31"/>
                <a:gd name="T19" fmla="*/ 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103">
                  <a:moveTo>
                    <a:pt x="10" y="2"/>
                  </a:moveTo>
                  <a:cubicBezTo>
                    <a:pt x="8" y="0"/>
                    <a:pt x="5" y="0"/>
                    <a:pt x="3" y="2"/>
                  </a:cubicBezTo>
                  <a:cubicBezTo>
                    <a:pt x="0" y="4"/>
                    <a:pt x="0" y="8"/>
                    <a:pt x="3" y="10"/>
                  </a:cubicBezTo>
                  <a:cubicBezTo>
                    <a:pt x="14" y="21"/>
                    <a:pt x="20" y="37"/>
                    <a:pt x="20" y="52"/>
                  </a:cubicBezTo>
                  <a:cubicBezTo>
                    <a:pt x="20" y="67"/>
                    <a:pt x="14" y="82"/>
                    <a:pt x="3" y="94"/>
                  </a:cubicBezTo>
                  <a:cubicBezTo>
                    <a:pt x="0" y="96"/>
                    <a:pt x="0" y="100"/>
                    <a:pt x="3" y="102"/>
                  </a:cubicBezTo>
                  <a:cubicBezTo>
                    <a:pt x="4" y="103"/>
                    <a:pt x="5" y="103"/>
                    <a:pt x="6" y="103"/>
                  </a:cubicBezTo>
                  <a:cubicBezTo>
                    <a:pt x="8" y="103"/>
                    <a:pt x="9" y="103"/>
                    <a:pt x="10" y="102"/>
                  </a:cubicBezTo>
                  <a:cubicBezTo>
                    <a:pt x="24" y="88"/>
                    <a:pt x="31" y="70"/>
                    <a:pt x="31" y="52"/>
                  </a:cubicBezTo>
                  <a:cubicBezTo>
                    <a:pt x="31" y="34"/>
                    <a:pt x="24" y="16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Freeform 88"/>
            <p:cNvSpPr>
              <a:spLocks/>
            </p:cNvSpPr>
            <p:nvPr/>
          </p:nvSpPr>
          <p:spPr bwMode="auto">
            <a:xfrm>
              <a:off x="6436879" y="4182118"/>
              <a:ext cx="124789" cy="459224"/>
            </a:xfrm>
            <a:custGeom>
              <a:avLst/>
              <a:gdLst>
                <a:gd name="T0" fmla="*/ 10 w 38"/>
                <a:gd name="T1" fmla="*/ 2 h 138"/>
                <a:gd name="T2" fmla="*/ 2 w 38"/>
                <a:gd name="T3" fmla="*/ 2 h 138"/>
                <a:gd name="T4" fmla="*/ 2 w 38"/>
                <a:gd name="T5" fmla="*/ 9 h 138"/>
                <a:gd name="T6" fmla="*/ 27 w 38"/>
                <a:gd name="T7" fmla="*/ 69 h 138"/>
                <a:gd name="T8" fmla="*/ 2 w 38"/>
                <a:gd name="T9" fmla="*/ 128 h 138"/>
                <a:gd name="T10" fmla="*/ 2 w 38"/>
                <a:gd name="T11" fmla="*/ 136 h 138"/>
                <a:gd name="T12" fmla="*/ 6 w 38"/>
                <a:gd name="T13" fmla="*/ 138 h 138"/>
                <a:gd name="T14" fmla="*/ 10 w 38"/>
                <a:gd name="T15" fmla="*/ 136 h 138"/>
                <a:gd name="T16" fmla="*/ 38 w 38"/>
                <a:gd name="T17" fmla="*/ 69 h 138"/>
                <a:gd name="T18" fmla="*/ 10 w 38"/>
                <a:gd name="T19" fmla="*/ 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38">
                  <a:moveTo>
                    <a:pt x="10" y="2"/>
                  </a:moveTo>
                  <a:cubicBezTo>
                    <a:pt x="8" y="0"/>
                    <a:pt x="5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19" y="26"/>
                    <a:pt x="27" y="47"/>
                    <a:pt x="27" y="69"/>
                  </a:cubicBezTo>
                  <a:cubicBezTo>
                    <a:pt x="27" y="90"/>
                    <a:pt x="19" y="112"/>
                    <a:pt x="2" y="128"/>
                  </a:cubicBezTo>
                  <a:cubicBezTo>
                    <a:pt x="0" y="130"/>
                    <a:pt x="0" y="134"/>
                    <a:pt x="2" y="136"/>
                  </a:cubicBezTo>
                  <a:cubicBezTo>
                    <a:pt x="4" y="137"/>
                    <a:pt x="5" y="138"/>
                    <a:pt x="6" y="138"/>
                  </a:cubicBezTo>
                  <a:cubicBezTo>
                    <a:pt x="8" y="138"/>
                    <a:pt x="9" y="137"/>
                    <a:pt x="10" y="136"/>
                  </a:cubicBezTo>
                  <a:cubicBezTo>
                    <a:pt x="29" y="117"/>
                    <a:pt x="38" y="93"/>
                    <a:pt x="38" y="69"/>
                  </a:cubicBezTo>
                  <a:cubicBezTo>
                    <a:pt x="38" y="45"/>
                    <a:pt x="29" y="20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6" name="Freeform 21"/>
          <p:cNvSpPr>
            <a:spLocks noChangeAspect="1" noEditPoints="1"/>
          </p:cNvSpPr>
          <p:nvPr/>
        </p:nvSpPr>
        <p:spPr bwMode="auto">
          <a:xfrm>
            <a:off x="4219781" y="3257644"/>
            <a:ext cx="259273" cy="230801"/>
          </a:xfrm>
          <a:custGeom>
            <a:avLst/>
            <a:gdLst>
              <a:gd name="T0" fmla="*/ 62 w 401"/>
              <a:gd name="T1" fmla="*/ 116 h 357"/>
              <a:gd name="T2" fmla="*/ 117 w 401"/>
              <a:gd name="T3" fmla="*/ 135 h 357"/>
              <a:gd name="T4" fmla="*/ 124 w 401"/>
              <a:gd name="T5" fmla="*/ 133 h 357"/>
              <a:gd name="T6" fmla="*/ 155 w 401"/>
              <a:gd name="T7" fmla="*/ 106 h 357"/>
              <a:gd name="T8" fmla="*/ 156 w 401"/>
              <a:gd name="T9" fmla="*/ 100 h 357"/>
              <a:gd name="T10" fmla="*/ 141 w 401"/>
              <a:gd name="T11" fmla="*/ 81 h 357"/>
              <a:gd name="T12" fmla="*/ 219 w 401"/>
              <a:gd name="T13" fmla="*/ 1 h 357"/>
              <a:gd name="T14" fmla="*/ 160 w 401"/>
              <a:gd name="T15" fmla="*/ 1 h 357"/>
              <a:gd name="T16" fmla="*/ 86 w 401"/>
              <a:gd name="T17" fmla="*/ 39 h 357"/>
              <a:gd name="T18" fmla="*/ 55 w 401"/>
              <a:gd name="T19" fmla="*/ 63 h 357"/>
              <a:gd name="T20" fmla="*/ 43 w 401"/>
              <a:gd name="T21" fmla="*/ 90 h 357"/>
              <a:gd name="T22" fmla="*/ 18 w 401"/>
              <a:gd name="T23" fmla="*/ 98 h 357"/>
              <a:gd name="T24" fmla="*/ 3 w 401"/>
              <a:gd name="T25" fmla="*/ 110 h 357"/>
              <a:gd name="T26" fmla="*/ 2 w 401"/>
              <a:gd name="T27" fmla="*/ 120 h 357"/>
              <a:gd name="T28" fmla="*/ 30 w 401"/>
              <a:gd name="T29" fmla="*/ 150 h 357"/>
              <a:gd name="T30" fmla="*/ 41 w 401"/>
              <a:gd name="T31" fmla="*/ 152 h 357"/>
              <a:gd name="T32" fmla="*/ 55 w 401"/>
              <a:gd name="T33" fmla="*/ 139 h 357"/>
              <a:gd name="T34" fmla="*/ 62 w 401"/>
              <a:gd name="T35" fmla="*/ 116 h 357"/>
              <a:gd name="T36" fmla="*/ 177 w 401"/>
              <a:gd name="T37" fmla="*/ 126 h 357"/>
              <a:gd name="T38" fmla="*/ 169 w 401"/>
              <a:gd name="T39" fmla="*/ 125 h 357"/>
              <a:gd name="T40" fmla="*/ 140 w 401"/>
              <a:gd name="T41" fmla="*/ 150 h 357"/>
              <a:gd name="T42" fmla="*/ 139 w 401"/>
              <a:gd name="T43" fmla="*/ 158 h 357"/>
              <a:gd name="T44" fmla="*/ 305 w 401"/>
              <a:gd name="T45" fmla="*/ 347 h 357"/>
              <a:gd name="T46" fmla="*/ 320 w 401"/>
              <a:gd name="T47" fmla="*/ 348 h 357"/>
              <a:gd name="T48" fmla="*/ 340 w 401"/>
              <a:gd name="T49" fmla="*/ 332 h 357"/>
              <a:gd name="T50" fmla="*/ 341 w 401"/>
              <a:gd name="T51" fmla="*/ 317 h 357"/>
              <a:gd name="T52" fmla="*/ 177 w 401"/>
              <a:gd name="T53" fmla="*/ 126 h 357"/>
              <a:gd name="T54" fmla="*/ 398 w 401"/>
              <a:gd name="T55" fmla="*/ 46 h 357"/>
              <a:gd name="T56" fmla="*/ 389 w 401"/>
              <a:gd name="T57" fmla="*/ 42 h 357"/>
              <a:gd name="T58" fmla="*/ 369 w 401"/>
              <a:gd name="T59" fmla="*/ 72 h 357"/>
              <a:gd name="T60" fmla="*/ 331 w 401"/>
              <a:gd name="T61" fmla="*/ 80 h 357"/>
              <a:gd name="T62" fmla="*/ 320 w 401"/>
              <a:gd name="T63" fmla="*/ 45 h 357"/>
              <a:gd name="T64" fmla="*/ 338 w 401"/>
              <a:gd name="T65" fmla="*/ 13 h 357"/>
              <a:gd name="T66" fmla="*/ 330 w 401"/>
              <a:gd name="T67" fmla="*/ 6 h 357"/>
              <a:gd name="T68" fmla="*/ 274 w 401"/>
              <a:gd name="T69" fmla="*/ 51 h 357"/>
              <a:gd name="T70" fmla="*/ 257 w 401"/>
              <a:gd name="T71" fmla="*/ 121 h 357"/>
              <a:gd name="T72" fmla="*/ 230 w 401"/>
              <a:gd name="T73" fmla="*/ 149 h 357"/>
              <a:gd name="T74" fmla="*/ 257 w 401"/>
              <a:gd name="T75" fmla="*/ 181 h 357"/>
              <a:gd name="T76" fmla="*/ 290 w 401"/>
              <a:gd name="T77" fmla="*/ 149 h 357"/>
              <a:gd name="T78" fmla="*/ 330 w 401"/>
              <a:gd name="T79" fmla="*/ 137 h 357"/>
              <a:gd name="T80" fmla="*/ 391 w 401"/>
              <a:gd name="T81" fmla="*/ 112 h 357"/>
              <a:gd name="T82" fmla="*/ 398 w 401"/>
              <a:gd name="T83" fmla="*/ 46 h 357"/>
              <a:gd name="T84" fmla="*/ 55 w 401"/>
              <a:gd name="T85" fmla="*/ 319 h 357"/>
              <a:gd name="T86" fmla="*/ 55 w 401"/>
              <a:gd name="T87" fmla="*/ 334 h 357"/>
              <a:gd name="T88" fmla="*/ 74 w 401"/>
              <a:gd name="T89" fmla="*/ 353 h 357"/>
              <a:gd name="T90" fmla="*/ 89 w 401"/>
              <a:gd name="T91" fmla="*/ 351 h 357"/>
              <a:gd name="T92" fmla="*/ 187 w 401"/>
              <a:gd name="T93" fmla="*/ 254 h 357"/>
              <a:gd name="T94" fmla="*/ 157 w 401"/>
              <a:gd name="T95" fmla="*/ 220 h 357"/>
              <a:gd name="T96" fmla="*/ 55 w 401"/>
              <a:gd name="T97" fmla="*/ 319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01" h="357">
                <a:moveTo>
                  <a:pt x="62" y="116"/>
                </a:moveTo>
                <a:cubicBezTo>
                  <a:pt x="81" y="101"/>
                  <a:pt x="97" y="111"/>
                  <a:pt x="117" y="135"/>
                </a:cubicBezTo>
                <a:cubicBezTo>
                  <a:pt x="120" y="138"/>
                  <a:pt x="123" y="135"/>
                  <a:pt x="124" y="133"/>
                </a:cubicBezTo>
                <a:cubicBezTo>
                  <a:pt x="126" y="132"/>
                  <a:pt x="154" y="107"/>
                  <a:pt x="155" y="106"/>
                </a:cubicBezTo>
                <a:cubicBezTo>
                  <a:pt x="156" y="105"/>
                  <a:pt x="158" y="102"/>
                  <a:pt x="156" y="100"/>
                </a:cubicBezTo>
                <a:cubicBezTo>
                  <a:pt x="154" y="98"/>
                  <a:pt x="146" y="88"/>
                  <a:pt x="141" y="81"/>
                </a:cubicBezTo>
                <a:cubicBezTo>
                  <a:pt x="105" y="34"/>
                  <a:pt x="240" y="2"/>
                  <a:pt x="219" y="1"/>
                </a:cubicBezTo>
                <a:cubicBezTo>
                  <a:pt x="208" y="1"/>
                  <a:pt x="166" y="0"/>
                  <a:pt x="160" y="1"/>
                </a:cubicBezTo>
                <a:cubicBezTo>
                  <a:pt x="134" y="4"/>
                  <a:pt x="102" y="28"/>
                  <a:pt x="86" y="39"/>
                </a:cubicBezTo>
                <a:cubicBezTo>
                  <a:pt x="64" y="53"/>
                  <a:pt x="57" y="62"/>
                  <a:pt x="55" y="63"/>
                </a:cubicBezTo>
                <a:cubicBezTo>
                  <a:pt x="49" y="68"/>
                  <a:pt x="54" y="80"/>
                  <a:pt x="43" y="90"/>
                </a:cubicBezTo>
                <a:cubicBezTo>
                  <a:pt x="32" y="100"/>
                  <a:pt x="25" y="92"/>
                  <a:pt x="18" y="98"/>
                </a:cubicBezTo>
                <a:cubicBezTo>
                  <a:pt x="15" y="101"/>
                  <a:pt x="5" y="108"/>
                  <a:pt x="3" y="110"/>
                </a:cubicBezTo>
                <a:cubicBezTo>
                  <a:pt x="0" y="113"/>
                  <a:pt x="0" y="117"/>
                  <a:pt x="2" y="120"/>
                </a:cubicBezTo>
                <a:cubicBezTo>
                  <a:pt x="2" y="120"/>
                  <a:pt x="28" y="148"/>
                  <a:pt x="30" y="150"/>
                </a:cubicBezTo>
                <a:cubicBezTo>
                  <a:pt x="32" y="153"/>
                  <a:pt x="38" y="155"/>
                  <a:pt x="41" y="152"/>
                </a:cubicBezTo>
                <a:cubicBezTo>
                  <a:pt x="45" y="149"/>
                  <a:pt x="54" y="141"/>
                  <a:pt x="55" y="139"/>
                </a:cubicBezTo>
                <a:cubicBezTo>
                  <a:pt x="57" y="138"/>
                  <a:pt x="54" y="122"/>
                  <a:pt x="62" y="116"/>
                </a:cubicBezTo>
                <a:close/>
                <a:moveTo>
                  <a:pt x="177" y="126"/>
                </a:moveTo>
                <a:cubicBezTo>
                  <a:pt x="174" y="123"/>
                  <a:pt x="171" y="123"/>
                  <a:pt x="169" y="125"/>
                </a:cubicBezTo>
                <a:cubicBezTo>
                  <a:pt x="140" y="150"/>
                  <a:pt x="140" y="150"/>
                  <a:pt x="140" y="150"/>
                </a:cubicBezTo>
                <a:cubicBezTo>
                  <a:pt x="138" y="152"/>
                  <a:pt x="137" y="156"/>
                  <a:pt x="139" y="158"/>
                </a:cubicBezTo>
                <a:cubicBezTo>
                  <a:pt x="305" y="347"/>
                  <a:pt x="305" y="347"/>
                  <a:pt x="305" y="347"/>
                </a:cubicBezTo>
                <a:cubicBezTo>
                  <a:pt x="309" y="352"/>
                  <a:pt x="316" y="352"/>
                  <a:pt x="320" y="348"/>
                </a:cubicBezTo>
                <a:cubicBezTo>
                  <a:pt x="340" y="332"/>
                  <a:pt x="340" y="332"/>
                  <a:pt x="340" y="332"/>
                </a:cubicBezTo>
                <a:cubicBezTo>
                  <a:pt x="344" y="328"/>
                  <a:pt x="345" y="321"/>
                  <a:pt x="341" y="317"/>
                </a:cubicBezTo>
                <a:lnTo>
                  <a:pt x="177" y="126"/>
                </a:lnTo>
                <a:close/>
                <a:moveTo>
                  <a:pt x="398" y="46"/>
                </a:moveTo>
                <a:cubicBezTo>
                  <a:pt x="396" y="36"/>
                  <a:pt x="391" y="38"/>
                  <a:pt x="389" y="42"/>
                </a:cubicBezTo>
                <a:cubicBezTo>
                  <a:pt x="386" y="46"/>
                  <a:pt x="374" y="64"/>
                  <a:pt x="369" y="72"/>
                </a:cubicBezTo>
                <a:cubicBezTo>
                  <a:pt x="364" y="80"/>
                  <a:pt x="353" y="96"/>
                  <a:pt x="331" y="80"/>
                </a:cubicBezTo>
                <a:cubicBezTo>
                  <a:pt x="308" y="64"/>
                  <a:pt x="316" y="53"/>
                  <a:pt x="320" y="45"/>
                </a:cubicBezTo>
                <a:cubicBezTo>
                  <a:pt x="324" y="38"/>
                  <a:pt x="336" y="16"/>
                  <a:pt x="338" y="13"/>
                </a:cubicBezTo>
                <a:cubicBezTo>
                  <a:pt x="340" y="11"/>
                  <a:pt x="338" y="3"/>
                  <a:pt x="330" y="6"/>
                </a:cubicBezTo>
                <a:cubicBezTo>
                  <a:pt x="323" y="9"/>
                  <a:pt x="280" y="27"/>
                  <a:pt x="274" y="51"/>
                </a:cubicBezTo>
                <a:cubicBezTo>
                  <a:pt x="268" y="76"/>
                  <a:pt x="279" y="99"/>
                  <a:pt x="257" y="121"/>
                </a:cubicBezTo>
                <a:cubicBezTo>
                  <a:pt x="230" y="149"/>
                  <a:pt x="230" y="149"/>
                  <a:pt x="230" y="149"/>
                </a:cubicBezTo>
                <a:cubicBezTo>
                  <a:pt x="257" y="181"/>
                  <a:pt x="257" y="181"/>
                  <a:pt x="257" y="181"/>
                </a:cubicBezTo>
                <a:cubicBezTo>
                  <a:pt x="290" y="149"/>
                  <a:pt x="290" y="149"/>
                  <a:pt x="290" y="149"/>
                </a:cubicBezTo>
                <a:cubicBezTo>
                  <a:pt x="298" y="141"/>
                  <a:pt x="315" y="134"/>
                  <a:pt x="330" y="137"/>
                </a:cubicBezTo>
                <a:cubicBezTo>
                  <a:pt x="363" y="144"/>
                  <a:pt x="381" y="132"/>
                  <a:pt x="391" y="112"/>
                </a:cubicBezTo>
                <a:cubicBezTo>
                  <a:pt x="401" y="94"/>
                  <a:pt x="399" y="56"/>
                  <a:pt x="398" y="46"/>
                </a:cubicBezTo>
                <a:close/>
                <a:moveTo>
                  <a:pt x="55" y="319"/>
                </a:moveTo>
                <a:cubicBezTo>
                  <a:pt x="50" y="323"/>
                  <a:pt x="50" y="330"/>
                  <a:pt x="55" y="334"/>
                </a:cubicBezTo>
                <a:cubicBezTo>
                  <a:pt x="74" y="353"/>
                  <a:pt x="74" y="353"/>
                  <a:pt x="74" y="353"/>
                </a:cubicBezTo>
                <a:cubicBezTo>
                  <a:pt x="78" y="357"/>
                  <a:pt x="84" y="355"/>
                  <a:pt x="89" y="351"/>
                </a:cubicBezTo>
                <a:cubicBezTo>
                  <a:pt x="187" y="254"/>
                  <a:pt x="187" y="254"/>
                  <a:pt x="187" y="254"/>
                </a:cubicBezTo>
                <a:cubicBezTo>
                  <a:pt x="157" y="220"/>
                  <a:pt x="157" y="220"/>
                  <a:pt x="157" y="220"/>
                </a:cubicBezTo>
                <a:lnTo>
                  <a:pt x="55" y="31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Freeform 49"/>
          <p:cNvSpPr>
            <a:spLocks noChangeAspect="1" noEditPoints="1"/>
          </p:cNvSpPr>
          <p:nvPr/>
        </p:nvSpPr>
        <p:spPr bwMode="auto">
          <a:xfrm>
            <a:off x="6198683" y="4501210"/>
            <a:ext cx="270988" cy="230801"/>
          </a:xfrm>
          <a:custGeom>
            <a:avLst/>
            <a:gdLst>
              <a:gd name="T0" fmla="*/ 182 w 400"/>
              <a:gd name="T1" fmla="*/ 180 h 340"/>
              <a:gd name="T2" fmla="*/ 218 w 400"/>
              <a:gd name="T3" fmla="*/ 180 h 340"/>
              <a:gd name="T4" fmla="*/ 218 w 400"/>
              <a:gd name="T5" fmla="*/ 220 h 340"/>
              <a:gd name="T6" fmla="*/ 400 w 400"/>
              <a:gd name="T7" fmla="*/ 220 h 340"/>
              <a:gd name="T8" fmla="*/ 396 w 400"/>
              <a:gd name="T9" fmla="*/ 103 h 340"/>
              <a:gd name="T10" fmla="*/ 356 w 400"/>
              <a:gd name="T11" fmla="*/ 60 h 340"/>
              <a:gd name="T12" fmla="*/ 292 w 400"/>
              <a:gd name="T13" fmla="*/ 60 h 340"/>
              <a:gd name="T14" fmla="*/ 268 w 400"/>
              <a:gd name="T15" fmla="*/ 15 h 340"/>
              <a:gd name="T16" fmla="*/ 244 w 400"/>
              <a:gd name="T17" fmla="*/ 0 h 340"/>
              <a:gd name="T18" fmla="*/ 155 w 400"/>
              <a:gd name="T19" fmla="*/ 0 h 340"/>
              <a:gd name="T20" fmla="*/ 132 w 400"/>
              <a:gd name="T21" fmla="*/ 15 h 340"/>
              <a:gd name="T22" fmla="*/ 108 w 400"/>
              <a:gd name="T23" fmla="*/ 60 h 340"/>
              <a:gd name="T24" fmla="*/ 44 w 400"/>
              <a:gd name="T25" fmla="*/ 60 h 340"/>
              <a:gd name="T26" fmla="*/ 4 w 400"/>
              <a:gd name="T27" fmla="*/ 103 h 340"/>
              <a:gd name="T28" fmla="*/ 0 w 400"/>
              <a:gd name="T29" fmla="*/ 220 h 340"/>
              <a:gd name="T30" fmla="*/ 182 w 400"/>
              <a:gd name="T31" fmla="*/ 220 h 340"/>
              <a:gd name="T32" fmla="*/ 182 w 400"/>
              <a:gd name="T33" fmla="*/ 180 h 340"/>
              <a:gd name="T34" fmla="*/ 153 w 400"/>
              <a:gd name="T35" fmla="*/ 38 h 340"/>
              <a:gd name="T36" fmla="*/ 169 w 400"/>
              <a:gd name="T37" fmla="*/ 28 h 340"/>
              <a:gd name="T38" fmla="*/ 230 w 400"/>
              <a:gd name="T39" fmla="*/ 28 h 340"/>
              <a:gd name="T40" fmla="*/ 247 w 400"/>
              <a:gd name="T41" fmla="*/ 38 h 340"/>
              <a:gd name="T42" fmla="*/ 258 w 400"/>
              <a:gd name="T43" fmla="*/ 60 h 340"/>
              <a:gd name="T44" fmla="*/ 141 w 400"/>
              <a:gd name="T45" fmla="*/ 60 h 340"/>
              <a:gd name="T46" fmla="*/ 153 w 400"/>
              <a:gd name="T47" fmla="*/ 38 h 340"/>
              <a:gd name="T48" fmla="*/ 218 w 400"/>
              <a:gd name="T49" fmla="*/ 280 h 340"/>
              <a:gd name="T50" fmla="*/ 182 w 400"/>
              <a:gd name="T51" fmla="*/ 280 h 340"/>
              <a:gd name="T52" fmla="*/ 182 w 400"/>
              <a:gd name="T53" fmla="*/ 240 h 340"/>
              <a:gd name="T54" fmla="*/ 10 w 400"/>
              <a:gd name="T55" fmla="*/ 240 h 340"/>
              <a:gd name="T56" fmla="*/ 14 w 400"/>
              <a:gd name="T57" fmla="*/ 306 h 340"/>
              <a:gd name="T58" fmla="*/ 50 w 400"/>
              <a:gd name="T59" fmla="*/ 340 h 340"/>
              <a:gd name="T60" fmla="*/ 350 w 400"/>
              <a:gd name="T61" fmla="*/ 340 h 340"/>
              <a:gd name="T62" fmla="*/ 386 w 400"/>
              <a:gd name="T63" fmla="*/ 306 h 340"/>
              <a:gd name="T64" fmla="*/ 390 w 400"/>
              <a:gd name="T65" fmla="*/ 240 h 340"/>
              <a:gd name="T66" fmla="*/ 218 w 400"/>
              <a:gd name="T67" fmla="*/ 240 h 340"/>
              <a:gd name="T68" fmla="*/ 218 w 400"/>
              <a:gd name="T69" fmla="*/ 28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00" h="340">
                <a:moveTo>
                  <a:pt x="182" y="180"/>
                </a:moveTo>
                <a:cubicBezTo>
                  <a:pt x="218" y="180"/>
                  <a:pt x="218" y="180"/>
                  <a:pt x="218" y="180"/>
                </a:cubicBezTo>
                <a:cubicBezTo>
                  <a:pt x="218" y="220"/>
                  <a:pt x="218" y="220"/>
                  <a:pt x="218" y="220"/>
                </a:cubicBezTo>
                <a:cubicBezTo>
                  <a:pt x="400" y="220"/>
                  <a:pt x="400" y="220"/>
                  <a:pt x="400" y="220"/>
                </a:cubicBezTo>
                <a:cubicBezTo>
                  <a:pt x="400" y="220"/>
                  <a:pt x="397" y="131"/>
                  <a:pt x="396" y="103"/>
                </a:cubicBezTo>
                <a:cubicBezTo>
                  <a:pt x="395" y="76"/>
                  <a:pt x="385" y="60"/>
                  <a:pt x="356" y="60"/>
                </a:cubicBezTo>
                <a:cubicBezTo>
                  <a:pt x="292" y="60"/>
                  <a:pt x="292" y="60"/>
                  <a:pt x="292" y="60"/>
                </a:cubicBezTo>
                <a:cubicBezTo>
                  <a:pt x="282" y="41"/>
                  <a:pt x="271" y="21"/>
                  <a:pt x="268" y="15"/>
                </a:cubicBezTo>
                <a:cubicBezTo>
                  <a:pt x="261" y="2"/>
                  <a:pt x="259" y="0"/>
                  <a:pt x="244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41" y="0"/>
                  <a:pt x="138" y="2"/>
                  <a:pt x="132" y="15"/>
                </a:cubicBezTo>
                <a:cubicBezTo>
                  <a:pt x="129" y="21"/>
                  <a:pt x="118" y="41"/>
                  <a:pt x="108" y="60"/>
                </a:cubicBezTo>
                <a:cubicBezTo>
                  <a:pt x="44" y="60"/>
                  <a:pt x="44" y="60"/>
                  <a:pt x="44" y="60"/>
                </a:cubicBezTo>
                <a:cubicBezTo>
                  <a:pt x="14" y="60"/>
                  <a:pt x="5" y="76"/>
                  <a:pt x="4" y="103"/>
                </a:cubicBezTo>
                <a:cubicBezTo>
                  <a:pt x="3" y="129"/>
                  <a:pt x="0" y="220"/>
                  <a:pt x="0" y="220"/>
                </a:cubicBezTo>
                <a:cubicBezTo>
                  <a:pt x="182" y="220"/>
                  <a:pt x="182" y="220"/>
                  <a:pt x="182" y="220"/>
                </a:cubicBezTo>
                <a:lnTo>
                  <a:pt x="182" y="180"/>
                </a:lnTo>
                <a:close/>
                <a:moveTo>
                  <a:pt x="153" y="38"/>
                </a:moveTo>
                <a:cubicBezTo>
                  <a:pt x="157" y="30"/>
                  <a:pt x="159" y="28"/>
                  <a:pt x="169" y="28"/>
                </a:cubicBezTo>
                <a:cubicBezTo>
                  <a:pt x="230" y="28"/>
                  <a:pt x="230" y="28"/>
                  <a:pt x="230" y="28"/>
                </a:cubicBezTo>
                <a:cubicBezTo>
                  <a:pt x="241" y="28"/>
                  <a:pt x="242" y="30"/>
                  <a:pt x="247" y="38"/>
                </a:cubicBezTo>
                <a:cubicBezTo>
                  <a:pt x="248" y="41"/>
                  <a:pt x="253" y="50"/>
                  <a:pt x="258" y="60"/>
                </a:cubicBezTo>
                <a:cubicBezTo>
                  <a:pt x="141" y="60"/>
                  <a:pt x="141" y="60"/>
                  <a:pt x="141" y="60"/>
                </a:cubicBezTo>
                <a:cubicBezTo>
                  <a:pt x="146" y="50"/>
                  <a:pt x="151" y="41"/>
                  <a:pt x="153" y="38"/>
                </a:cubicBezTo>
                <a:close/>
                <a:moveTo>
                  <a:pt x="218" y="280"/>
                </a:moveTo>
                <a:cubicBezTo>
                  <a:pt x="182" y="280"/>
                  <a:pt x="182" y="280"/>
                  <a:pt x="182" y="280"/>
                </a:cubicBezTo>
                <a:cubicBezTo>
                  <a:pt x="182" y="240"/>
                  <a:pt x="182" y="240"/>
                  <a:pt x="182" y="240"/>
                </a:cubicBezTo>
                <a:cubicBezTo>
                  <a:pt x="10" y="240"/>
                  <a:pt x="10" y="240"/>
                  <a:pt x="10" y="240"/>
                </a:cubicBezTo>
                <a:cubicBezTo>
                  <a:pt x="10" y="240"/>
                  <a:pt x="12" y="276"/>
                  <a:pt x="14" y="306"/>
                </a:cubicBezTo>
                <a:cubicBezTo>
                  <a:pt x="14" y="319"/>
                  <a:pt x="18" y="340"/>
                  <a:pt x="50" y="340"/>
                </a:cubicBezTo>
                <a:cubicBezTo>
                  <a:pt x="350" y="340"/>
                  <a:pt x="350" y="340"/>
                  <a:pt x="350" y="340"/>
                </a:cubicBezTo>
                <a:cubicBezTo>
                  <a:pt x="381" y="340"/>
                  <a:pt x="385" y="319"/>
                  <a:pt x="386" y="306"/>
                </a:cubicBezTo>
                <a:cubicBezTo>
                  <a:pt x="388" y="275"/>
                  <a:pt x="390" y="240"/>
                  <a:pt x="390" y="240"/>
                </a:cubicBezTo>
                <a:cubicBezTo>
                  <a:pt x="218" y="240"/>
                  <a:pt x="218" y="240"/>
                  <a:pt x="218" y="240"/>
                </a:cubicBezTo>
                <a:lnTo>
                  <a:pt x="218" y="28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Freeform 16"/>
          <p:cNvSpPr>
            <a:spLocks noChangeAspect="1" noEditPoints="1"/>
          </p:cNvSpPr>
          <p:nvPr/>
        </p:nvSpPr>
        <p:spPr bwMode="auto">
          <a:xfrm>
            <a:off x="5839823" y="2904872"/>
            <a:ext cx="230259" cy="230801"/>
          </a:xfrm>
          <a:custGeom>
            <a:avLst/>
            <a:gdLst>
              <a:gd name="T0" fmla="*/ 136 w 360"/>
              <a:gd name="T1" fmla="*/ 226 h 361"/>
              <a:gd name="T2" fmla="*/ 56 w 360"/>
              <a:gd name="T3" fmla="*/ 194 h 361"/>
              <a:gd name="T4" fmla="*/ 56 w 360"/>
              <a:gd name="T5" fmla="*/ 221 h 361"/>
              <a:gd name="T6" fmla="*/ 136 w 360"/>
              <a:gd name="T7" fmla="*/ 253 h 361"/>
              <a:gd name="T8" fmla="*/ 136 w 360"/>
              <a:gd name="T9" fmla="*/ 226 h 361"/>
              <a:gd name="T10" fmla="*/ 136 w 360"/>
              <a:gd name="T11" fmla="*/ 143 h 361"/>
              <a:gd name="T12" fmla="*/ 56 w 360"/>
              <a:gd name="T13" fmla="*/ 111 h 361"/>
              <a:gd name="T14" fmla="*/ 56 w 360"/>
              <a:gd name="T15" fmla="*/ 138 h 361"/>
              <a:gd name="T16" fmla="*/ 136 w 360"/>
              <a:gd name="T17" fmla="*/ 170 h 361"/>
              <a:gd name="T18" fmla="*/ 136 w 360"/>
              <a:gd name="T19" fmla="*/ 143 h 361"/>
              <a:gd name="T20" fmla="*/ 351 w 360"/>
              <a:gd name="T21" fmla="*/ 4 h 361"/>
              <a:gd name="T22" fmla="*/ 332 w 360"/>
              <a:gd name="T23" fmla="*/ 2 h 361"/>
              <a:gd name="T24" fmla="*/ 180 w 360"/>
              <a:gd name="T25" fmla="*/ 63 h 361"/>
              <a:gd name="T26" fmla="*/ 27 w 360"/>
              <a:gd name="T27" fmla="*/ 2 h 361"/>
              <a:gd name="T28" fmla="*/ 8 w 360"/>
              <a:gd name="T29" fmla="*/ 4 h 361"/>
              <a:gd name="T30" fmla="*/ 0 w 360"/>
              <a:gd name="T31" fmla="*/ 21 h 361"/>
              <a:gd name="T32" fmla="*/ 0 w 360"/>
              <a:gd name="T33" fmla="*/ 277 h 361"/>
              <a:gd name="T34" fmla="*/ 12 w 360"/>
              <a:gd name="T35" fmla="*/ 295 h 361"/>
              <a:gd name="T36" fmla="*/ 172 w 360"/>
              <a:gd name="T37" fmla="*/ 359 h 361"/>
              <a:gd name="T38" fmla="*/ 176 w 360"/>
              <a:gd name="T39" fmla="*/ 361 h 361"/>
              <a:gd name="T40" fmla="*/ 180 w 360"/>
              <a:gd name="T41" fmla="*/ 361 h 361"/>
              <a:gd name="T42" fmla="*/ 184 w 360"/>
              <a:gd name="T43" fmla="*/ 361 h 361"/>
              <a:gd name="T44" fmla="*/ 187 w 360"/>
              <a:gd name="T45" fmla="*/ 359 h 361"/>
              <a:gd name="T46" fmla="*/ 347 w 360"/>
              <a:gd name="T47" fmla="*/ 295 h 361"/>
              <a:gd name="T48" fmla="*/ 360 w 360"/>
              <a:gd name="T49" fmla="*/ 277 h 361"/>
              <a:gd name="T50" fmla="*/ 360 w 360"/>
              <a:gd name="T51" fmla="*/ 21 h 361"/>
              <a:gd name="T52" fmla="*/ 351 w 360"/>
              <a:gd name="T53" fmla="*/ 4 h 361"/>
              <a:gd name="T54" fmla="*/ 160 w 360"/>
              <a:gd name="T55" fmla="*/ 320 h 361"/>
              <a:gd name="T56" fmla="*/ 32 w 360"/>
              <a:gd name="T57" fmla="*/ 269 h 361"/>
              <a:gd name="T58" fmla="*/ 32 w 360"/>
              <a:gd name="T59" fmla="*/ 45 h 361"/>
              <a:gd name="T60" fmla="*/ 160 w 360"/>
              <a:gd name="T61" fmla="*/ 96 h 361"/>
              <a:gd name="T62" fmla="*/ 160 w 360"/>
              <a:gd name="T63" fmla="*/ 320 h 361"/>
              <a:gd name="T64" fmla="*/ 328 w 360"/>
              <a:gd name="T65" fmla="*/ 269 h 361"/>
              <a:gd name="T66" fmla="*/ 200 w 360"/>
              <a:gd name="T67" fmla="*/ 320 h 361"/>
              <a:gd name="T68" fmla="*/ 200 w 360"/>
              <a:gd name="T69" fmla="*/ 96 h 361"/>
              <a:gd name="T70" fmla="*/ 328 w 360"/>
              <a:gd name="T71" fmla="*/ 45 h 361"/>
              <a:gd name="T72" fmla="*/ 328 w 360"/>
              <a:gd name="T73" fmla="*/ 269 h 361"/>
              <a:gd name="T74" fmla="*/ 304 w 360"/>
              <a:gd name="T75" fmla="*/ 194 h 361"/>
              <a:gd name="T76" fmla="*/ 224 w 360"/>
              <a:gd name="T77" fmla="*/ 226 h 361"/>
              <a:gd name="T78" fmla="*/ 224 w 360"/>
              <a:gd name="T79" fmla="*/ 253 h 361"/>
              <a:gd name="T80" fmla="*/ 304 w 360"/>
              <a:gd name="T81" fmla="*/ 221 h 361"/>
              <a:gd name="T82" fmla="*/ 304 w 360"/>
              <a:gd name="T83" fmla="*/ 194 h 361"/>
              <a:gd name="T84" fmla="*/ 304 w 360"/>
              <a:gd name="T85" fmla="*/ 111 h 361"/>
              <a:gd name="T86" fmla="*/ 224 w 360"/>
              <a:gd name="T87" fmla="*/ 143 h 361"/>
              <a:gd name="T88" fmla="*/ 224 w 360"/>
              <a:gd name="T89" fmla="*/ 170 h 361"/>
              <a:gd name="T90" fmla="*/ 304 w 360"/>
              <a:gd name="T91" fmla="*/ 138 h 361"/>
              <a:gd name="T92" fmla="*/ 304 w 360"/>
              <a:gd name="T93" fmla="*/ 111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60" h="361">
                <a:moveTo>
                  <a:pt x="136" y="226"/>
                </a:moveTo>
                <a:cubicBezTo>
                  <a:pt x="56" y="194"/>
                  <a:pt x="56" y="194"/>
                  <a:pt x="56" y="194"/>
                </a:cubicBezTo>
                <a:cubicBezTo>
                  <a:pt x="56" y="221"/>
                  <a:pt x="56" y="221"/>
                  <a:pt x="56" y="221"/>
                </a:cubicBezTo>
                <a:cubicBezTo>
                  <a:pt x="136" y="253"/>
                  <a:pt x="136" y="253"/>
                  <a:pt x="136" y="253"/>
                </a:cubicBezTo>
                <a:lnTo>
                  <a:pt x="136" y="226"/>
                </a:lnTo>
                <a:close/>
                <a:moveTo>
                  <a:pt x="136" y="143"/>
                </a:moveTo>
                <a:cubicBezTo>
                  <a:pt x="56" y="111"/>
                  <a:pt x="56" y="111"/>
                  <a:pt x="56" y="111"/>
                </a:cubicBezTo>
                <a:cubicBezTo>
                  <a:pt x="56" y="138"/>
                  <a:pt x="56" y="138"/>
                  <a:pt x="56" y="138"/>
                </a:cubicBezTo>
                <a:cubicBezTo>
                  <a:pt x="136" y="170"/>
                  <a:pt x="136" y="170"/>
                  <a:pt x="136" y="170"/>
                </a:cubicBezTo>
                <a:lnTo>
                  <a:pt x="136" y="143"/>
                </a:lnTo>
                <a:close/>
                <a:moveTo>
                  <a:pt x="351" y="4"/>
                </a:moveTo>
                <a:cubicBezTo>
                  <a:pt x="345" y="1"/>
                  <a:pt x="338" y="0"/>
                  <a:pt x="332" y="2"/>
                </a:cubicBezTo>
                <a:cubicBezTo>
                  <a:pt x="180" y="63"/>
                  <a:pt x="180" y="63"/>
                  <a:pt x="180" y="63"/>
                </a:cubicBezTo>
                <a:cubicBezTo>
                  <a:pt x="27" y="2"/>
                  <a:pt x="27" y="2"/>
                  <a:pt x="27" y="2"/>
                </a:cubicBezTo>
                <a:cubicBezTo>
                  <a:pt x="21" y="0"/>
                  <a:pt x="14" y="1"/>
                  <a:pt x="8" y="4"/>
                </a:cubicBezTo>
                <a:cubicBezTo>
                  <a:pt x="3" y="8"/>
                  <a:pt x="0" y="14"/>
                  <a:pt x="0" y="21"/>
                </a:cubicBezTo>
                <a:cubicBezTo>
                  <a:pt x="0" y="277"/>
                  <a:pt x="0" y="277"/>
                  <a:pt x="0" y="277"/>
                </a:cubicBezTo>
                <a:cubicBezTo>
                  <a:pt x="0" y="285"/>
                  <a:pt x="5" y="292"/>
                  <a:pt x="12" y="295"/>
                </a:cubicBezTo>
                <a:cubicBezTo>
                  <a:pt x="172" y="359"/>
                  <a:pt x="172" y="359"/>
                  <a:pt x="172" y="359"/>
                </a:cubicBezTo>
                <a:cubicBezTo>
                  <a:pt x="172" y="359"/>
                  <a:pt x="175" y="360"/>
                  <a:pt x="176" y="361"/>
                </a:cubicBezTo>
                <a:cubicBezTo>
                  <a:pt x="177" y="361"/>
                  <a:pt x="178" y="361"/>
                  <a:pt x="180" y="361"/>
                </a:cubicBezTo>
                <a:cubicBezTo>
                  <a:pt x="181" y="361"/>
                  <a:pt x="182" y="361"/>
                  <a:pt x="184" y="361"/>
                </a:cubicBezTo>
                <a:cubicBezTo>
                  <a:pt x="184" y="360"/>
                  <a:pt x="187" y="359"/>
                  <a:pt x="187" y="359"/>
                </a:cubicBezTo>
                <a:cubicBezTo>
                  <a:pt x="347" y="295"/>
                  <a:pt x="347" y="295"/>
                  <a:pt x="347" y="295"/>
                </a:cubicBezTo>
                <a:cubicBezTo>
                  <a:pt x="355" y="292"/>
                  <a:pt x="360" y="285"/>
                  <a:pt x="360" y="277"/>
                </a:cubicBezTo>
                <a:cubicBezTo>
                  <a:pt x="360" y="21"/>
                  <a:pt x="360" y="21"/>
                  <a:pt x="360" y="21"/>
                </a:cubicBezTo>
                <a:cubicBezTo>
                  <a:pt x="360" y="14"/>
                  <a:pt x="356" y="8"/>
                  <a:pt x="351" y="4"/>
                </a:cubicBezTo>
                <a:close/>
                <a:moveTo>
                  <a:pt x="160" y="320"/>
                </a:moveTo>
                <a:cubicBezTo>
                  <a:pt x="32" y="269"/>
                  <a:pt x="32" y="269"/>
                  <a:pt x="32" y="269"/>
                </a:cubicBezTo>
                <a:cubicBezTo>
                  <a:pt x="32" y="45"/>
                  <a:pt x="32" y="45"/>
                  <a:pt x="32" y="45"/>
                </a:cubicBezTo>
                <a:cubicBezTo>
                  <a:pt x="160" y="96"/>
                  <a:pt x="160" y="96"/>
                  <a:pt x="160" y="96"/>
                </a:cubicBezTo>
                <a:lnTo>
                  <a:pt x="160" y="320"/>
                </a:lnTo>
                <a:close/>
                <a:moveTo>
                  <a:pt x="328" y="269"/>
                </a:moveTo>
                <a:cubicBezTo>
                  <a:pt x="200" y="320"/>
                  <a:pt x="200" y="320"/>
                  <a:pt x="200" y="320"/>
                </a:cubicBezTo>
                <a:cubicBezTo>
                  <a:pt x="200" y="96"/>
                  <a:pt x="200" y="96"/>
                  <a:pt x="200" y="96"/>
                </a:cubicBezTo>
                <a:cubicBezTo>
                  <a:pt x="328" y="45"/>
                  <a:pt x="328" y="45"/>
                  <a:pt x="328" y="45"/>
                </a:cubicBezTo>
                <a:lnTo>
                  <a:pt x="328" y="269"/>
                </a:lnTo>
                <a:close/>
                <a:moveTo>
                  <a:pt x="304" y="194"/>
                </a:moveTo>
                <a:cubicBezTo>
                  <a:pt x="224" y="226"/>
                  <a:pt x="224" y="226"/>
                  <a:pt x="224" y="226"/>
                </a:cubicBezTo>
                <a:cubicBezTo>
                  <a:pt x="224" y="253"/>
                  <a:pt x="224" y="253"/>
                  <a:pt x="224" y="253"/>
                </a:cubicBezTo>
                <a:cubicBezTo>
                  <a:pt x="304" y="221"/>
                  <a:pt x="304" y="221"/>
                  <a:pt x="304" y="221"/>
                </a:cubicBezTo>
                <a:lnTo>
                  <a:pt x="304" y="194"/>
                </a:lnTo>
                <a:close/>
                <a:moveTo>
                  <a:pt x="304" y="111"/>
                </a:moveTo>
                <a:cubicBezTo>
                  <a:pt x="224" y="143"/>
                  <a:pt x="224" y="143"/>
                  <a:pt x="224" y="143"/>
                </a:cubicBezTo>
                <a:cubicBezTo>
                  <a:pt x="224" y="170"/>
                  <a:pt x="224" y="170"/>
                  <a:pt x="224" y="170"/>
                </a:cubicBezTo>
                <a:cubicBezTo>
                  <a:pt x="304" y="138"/>
                  <a:pt x="304" y="138"/>
                  <a:pt x="304" y="138"/>
                </a:cubicBezTo>
                <a:lnTo>
                  <a:pt x="304" y="11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Content Placeholder 2"/>
          <p:cNvSpPr txBox="1">
            <a:spLocks/>
          </p:cNvSpPr>
          <p:nvPr/>
        </p:nvSpPr>
        <p:spPr>
          <a:xfrm>
            <a:off x="2216953" y="2888756"/>
            <a:ext cx="886542" cy="2585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Content Placeholder 2"/>
          <p:cNvSpPr txBox="1">
            <a:spLocks/>
          </p:cNvSpPr>
          <p:nvPr/>
        </p:nvSpPr>
        <p:spPr>
          <a:xfrm>
            <a:off x="1930340" y="4875669"/>
            <a:ext cx="886542" cy="2585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4142403" y="4875669"/>
            <a:ext cx="886542" cy="2585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Content Placeholder 2"/>
          <p:cNvSpPr txBox="1">
            <a:spLocks/>
          </p:cNvSpPr>
          <p:nvPr/>
        </p:nvSpPr>
        <p:spPr>
          <a:xfrm>
            <a:off x="3849754" y="2893890"/>
            <a:ext cx="1064191" cy="2585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6114496" y="2891016"/>
            <a:ext cx="886542" cy="2585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5890905" y="4875669"/>
            <a:ext cx="886542" cy="2585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7538982" y="2231504"/>
            <a:ext cx="1593794" cy="2585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7538983" y="2496953"/>
            <a:ext cx="3580452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38981" y="3299239"/>
            <a:ext cx="3580453" cy="2543106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文本框 12"/>
          <p:cNvSpPr txBox="1">
            <a:spLocks noChangeArrowheads="1"/>
          </p:cNvSpPr>
          <p:nvPr/>
        </p:nvSpPr>
        <p:spPr bwMode="auto">
          <a:xfrm>
            <a:off x="-1" y="520700"/>
            <a:ext cx="25257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4038846793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75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75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75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56" grpId="0" animBg="1"/>
      <p:bldP spid="57" grpId="0" animBg="1"/>
      <p:bldP spid="58" grpId="0" animBg="1"/>
      <p:bldP spid="59" grpId="0"/>
      <p:bldP spid="60" grpId="0"/>
      <p:bldP spid="61" grpId="0"/>
      <p:bldP spid="62" grpId="0"/>
      <p:bldP spid="63" grpId="0"/>
      <p:bldP spid="64" grpId="0"/>
      <p:bldP spid="66" grpId="0"/>
      <p:bldP spid="67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spect="1"/>
          </p:cNvSpPr>
          <p:nvPr/>
        </p:nvSpPr>
        <p:spPr>
          <a:xfrm>
            <a:off x="1369869" y="2358983"/>
            <a:ext cx="1898571" cy="1898571"/>
          </a:xfrm>
          <a:prstGeom prst="ellipse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 sz="2002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518597" y="2358983"/>
            <a:ext cx="1898571" cy="1898571"/>
          </a:xfrm>
          <a:prstGeom prst="ellipse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 sz="2002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9667326" y="2358983"/>
            <a:ext cx="1898571" cy="1898571"/>
          </a:xfrm>
          <a:prstGeom prst="ellipse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 sz="2002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319154" y="4371401"/>
            <a:ext cx="0" cy="43027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3"/>
          <p:cNvSpPr txBox="1">
            <a:spLocks/>
          </p:cNvSpPr>
          <p:nvPr/>
        </p:nvSpPr>
        <p:spPr bwMode="auto">
          <a:xfrm>
            <a:off x="1369869" y="4761495"/>
            <a:ext cx="1898571" cy="98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393518" y="4637602"/>
            <a:ext cx="0" cy="1908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3"/>
          <p:cNvSpPr txBox="1">
            <a:spLocks/>
          </p:cNvSpPr>
          <p:nvPr/>
        </p:nvSpPr>
        <p:spPr bwMode="auto">
          <a:xfrm>
            <a:off x="3444234" y="4801677"/>
            <a:ext cx="1898571" cy="98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466208" y="4411583"/>
            <a:ext cx="0" cy="43027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3"/>
          <p:cNvSpPr txBox="1">
            <a:spLocks/>
          </p:cNvSpPr>
          <p:nvPr/>
        </p:nvSpPr>
        <p:spPr bwMode="auto">
          <a:xfrm>
            <a:off x="5516923" y="4801677"/>
            <a:ext cx="1898571" cy="98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8537224" y="4679458"/>
            <a:ext cx="0" cy="1908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3"/>
          <p:cNvSpPr txBox="1">
            <a:spLocks/>
          </p:cNvSpPr>
          <p:nvPr/>
        </p:nvSpPr>
        <p:spPr bwMode="auto">
          <a:xfrm>
            <a:off x="7589613" y="4843533"/>
            <a:ext cx="1898571" cy="987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0608239" y="4453437"/>
            <a:ext cx="0" cy="430276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3"/>
          <p:cNvSpPr txBox="1">
            <a:spLocks/>
          </p:cNvSpPr>
          <p:nvPr/>
        </p:nvSpPr>
        <p:spPr bwMode="auto">
          <a:xfrm>
            <a:off x="9660629" y="4843533"/>
            <a:ext cx="1898571" cy="987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3060836" y="1893548"/>
            <a:ext cx="2656995" cy="2658669"/>
          </a:xfrm>
          <a:prstGeom prst="ellipse">
            <a:avLst/>
          </a:prstGeom>
          <a:blipFill dpi="0"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 sz="2002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7209564" y="1923684"/>
            <a:ext cx="2656995" cy="2658669"/>
          </a:xfrm>
          <a:prstGeom prst="ellipse">
            <a:avLst/>
          </a:prstGeom>
          <a:blipFill dpi="0"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 sz="2002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4"/>
          <p:cNvSpPr txBox="1"/>
          <p:nvPr/>
        </p:nvSpPr>
        <p:spPr>
          <a:xfrm>
            <a:off x="3896275" y="1086572"/>
            <a:ext cx="5066203" cy="9058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19" name="文本框 12"/>
          <p:cNvSpPr txBox="1">
            <a:spLocks noChangeArrowheads="1"/>
          </p:cNvSpPr>
          <p:nvPr/>
        </p:nvSpPr>
        <p:spPr bwMode="auto">
          <a:xfrm>
            <a:off x="-1" y="520700"/>
            <a:ext cx="25257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35332650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/>
      <p:bldP spid="15" grpId="0"/>
      <p:bldP spid="17" grpId="0"/>
      <p:bldP spid="20" grpId="0"/>
      <p:bldP spid="24" grpId="0"/>
      <p:bldP spid="8" grpId="0" animBg="1"/>
      <p:bldP spid="10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/>
        </p:nvGrpSpPr>
        <p:grpSpPr>
          <a:xfrm>
            <a:off x="4629175" y="2812450"/>
            <a:ext cx="939840" cy="590685"/>
            <a:chOff x="686838" y="2184398"/>
            <a:chExt cx="1192213" cy="749301"/>
          </a:xfrm>
          <a:solidFill>
            <a:schemeClr val="accent1"/>
          </a:solidFill>
        </p:grpSpPr>
        <p:sp>
          <p:nvSpPr>
            <p:cNvPr id="155" name="Freeform 7"/>
            <p:cNvSpPr>
              <a:spLocks noEditPoints="1"/>
            </p:cNvSpPr>
            <p:nvPr/>
          </p:nvSpPr>
          <p:spPr bwMode="auto">
            <a:xfrm>
              <a:off x="686838" y="2198686"/>
              <a:ext cx="609600" cy="735013"/>
            </a:xfrm>
            <a:custGeom>
              <a:avLst/>
              <a:gdLst/>
              <a:ahLst/>
              <a:cxnLst>
                <a:cxn ang="0">
                  <a:pos x="128" y="28"/>
                </a:cxn>
                <a:cxn ang="0">
                  <a:pos x="94" y="16"/>
                </a:cxn>
                <a:cxn ang="0">
                  <a:pos x="39" y="70"/>
                </a:cxn>
                <a:cxn ang="0">
                  <a:pos x="40" y="80"/>
                </a:cxn>
                <a:cxn ang="0">
                  <a:pos x="0" y="136"/>
                </a:cxn>
                <a:cxn ang="0">
                  <a:pos x="59" y="195"/>
                </a:cxn>
                <a:cxn ang="0">
                  <a:pos x="67" y="194"/>
                </a:cxn>
                <a:cxn ang="0">
                  <a:pos x="162" y="194"/>
                </a:cxn>
                <a:cxn ang="0">
                  <a:pos x="162" y="0"/>
                </a:cxn>
                <a:cxn ang="0">
                  <a:pos x="128" y="28"/>
                </a:cxn>
                <a:cxn ang="0">
                  <a:pos x="134" y="107"/>
                </a:cxn>
                <a:cxn ang="0">
                  <a:pos x="134" y="106"/>
                </a:cxn>
                <a:cxn ang="0">
                  <a:pos x="134" y="107"/>
                </a:cxn>
              </a:cxnLst>
              <a:rect l="0" t="0" r="r" b="b"/>
              <a:pathLst>
                <a:path w="162" h="195">
                  <a:moveTo>
                    <a:pt x="128" y="28"/>
                  </a:moveTo>
                  <a:cubicBezTo>
                    <a:pt x="119" y="20"/>
                    <a:pt x="107" y="16"/>
                    <a:pt x="94" y="16"/>
                  </a:cubicBezTo>
                  <a:cubicBezTo>
                    <a:pt x="64" y="16"/>
                    <a:pt x="39" y="40"/>
                    <a:pt x="39" y="70"/>
                  </a:cubicBezTo>
                  <a:cubicBezTo>
                    <a:pt x="39" y="73"/>
                    <a:pt x="40" y="77"/>
                    <a:pt x="40" y="80"/>
                  </a:cubicBezTo>
                  <a:cubicBezTo>
                    <a:pt x="17" y="88"/>
                    <a:pt x="0" y="110"/>
                    <a:pt x="0" y="136"/>
                  </a:cubicBezTo>
                  <a:cubicBezTo>
                    <a:pt x="0" y="169"/>
                    <a:pt x="26" y="195"/>
                    <a:pt x="59" y="195"/>
                  </a:cubicBezTo>
                  <a:cubicBezTo>
                    <a:pt x="61" y="195"/>
                    <a:pt x="64" y="195"/>
                    <a:pt x="67" y="194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48" y="5"/>
                    <a:pt x="136" y="15"/>
                    <a:pt x="128" y="28"/>
                  </a:cubicBezTo>
                  <a:close/>
                  <a:moveTo>
                    <a:pt x="134" y="107"/>
                  </a:moveTo>
                  <a:cubicBezTo>
                    <a:pt x="134" y="107"/>
                    <a:pt x="134" y="107"/>
                    <a:pt x="134" y="106"/>
                  </a:cubicBezTo>
                  <a:cubicBezTo>
                    <a:pt x="134" y="107"/>
                    <a:pt x="134" y="107"/>
                    <a:pt x="134" y="10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6" name="Freeform 8"/>
            <p:cNvSpPr>
              <a:spLocks/>
            </p:cNvSpPr>
            <p:nvPr/>
          </p:nvSpPr>
          <p:spPr bwMode="auto">
            <a:xfrm>
              <a:off x="1296438" y="2184398"/>
              <a:ext cx="582613" cy="749300"/>
            </a:xfrm>
            <a:custGeom>
              <a:avLst/>
              <a:gdLst/>
              <a:ahLst/>
              <a:cxnLst>
                <a:cxn ang="0">
                  <a:pos x="90" y="65"/>
                </a:cxn>
                <a:cxn ang="0">
                  <a:pos x="23" y="0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198"/>
                </a:cxn>
                <a:cxn ang="0">
                  <a:pos x="1" y="198"/>
                </a:cxn>
                <a:cxn ang="0">
                  <a:pos x="81" y="198"/>
                </a:cxn>
                <a:cxn ang="0">
                  <a:pos x="88" y="199"/>
                </a:cxn>
                <a:cxn ang="0">
                  <a:pos x="155" y="132"/>
                </a:cxn>
                <a:cxn ang="0">
                  <a:pos x="90" y="65"/>
                </a:cxn>
              </a:cxnLst>
              <a:rect l="0" t="0" r="r" b="b"/>
              <a:pathLst>
                <a:path w="155" h="199">
                  <a:moveTo>
                    <a:pt x="90" y="65"/>
                  </a:moveTo>
                  <a:cubicBezTo>
                    <a:pt x="89" y="29"/>
                    <a:pt x="60" y="0"/>
                    <a:pt x="23" y="0"/>
                  </a:cubicBezTo>
                  <a:cubicBezTo>
                    <a:pt x="15" y="0"/>
                    <a:pt x="8" y="1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1" y="198"/>
                    <a:pt x="1" y="198"/>
                    <a:pt x="1" y="198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83" y="199"/>
                    <a:pt x="85" y="199"/>
                    <a:pt x="88" y="199"/>
                  </a:cubicBezTo>
                  <a:cubicBezTo>
                    <a:pt x="125" y="199"/>
                    <a:pt x="155" y="169"/>
                    <a:pt x="155" y="132"/>
                  </a:cubicBezTo>
                  <a:cubicBezTo>
                    <a:pt x="155" y="95"/>
                    <a:pt x="126" y="66"/>
                    <a:pt x="90" y="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148"/>
          <p:cNvGrpSpPr/>
          <p:nvPr/>
        </p:nvGrpSpPr>
        <p:grpSpPr>
          <a:xfrm>
            <a:off x="3593429" y="1559935"/>
            <a:ext cx="721033" cy="1779143"/>
            <a:chOff x="2000250" y="1211262"/>
            <a:chExt cx="512763" cy="1265238"/>
          </a:xfrm>
        </p:grpSpPr>
        <p:grpSp>
          <p:nvGrpSpPr>
            <p:cNvPr id="4" name="Group 145"/>
            <p:cNvGrpSpPr/>
            <p:nvPr/>
          </p:nvGrpSpPr>
          <p:grpSpPr>
            <a:xfrm>
              <a:off x="2000250" y="1279525"/>
              <a:ext cx="512763" cy="1196975"/>
              <a:chOff x="2000250" y="982663"/>
              <a:chExt cx="512763" cy="119697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031" name="Oval 7"/>
              <p:cNvSpPr>
                <a:spLocks noChangeArrowheads="1"/>
              </p:cNvSpPr>
              <p:nvPr/>
            </p:nvSpPr>
            <p:spPr bwMode="auto">
              <a:xfrm>
                <a:off x="2192338" y="1081088"/>
                <a:ext cx="23813" cy="254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33" name="Freeform 9"/>
              <p:cNvSpPr>
                <a:spLocks/>
              </p:cNvSpPr>
              <p:nvPr/>
            </p:nvSpPr>
            <p:spPr bwMode="auto">
              <a:xfrm>
                <a:off x="2201863" y="1497013"/>
                <a:ext cx="58738" cy="619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5"/>
                  </a:cxn>
                  <a:cxn ang="0">
                    <a:pos x="32" y="25"/>
                  </a:cxn>
                  <a:cxn ang="0">
                    <a:pos x="10" y="36"/>
                  </a:cxn>
                  <a:cxn ang="0">
                    <a:pos x="0" y="34"/>
                  </a:cxn>
                  <a:cxn ang="0">
                    <a:pos x="0" y="0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cubicBezTo>
                      <a:pt x="17" y="5"/>
                      <a:pt x="17" y="5"/>
                      <a:pt x="17" y="5"/>
                    </a:cubicBezTo>
                    <a:cubicBezTo>
                      <a:pt x="27" y="8"/>
                      <a:pt x="36" y="12"/>
                      <a:pt x="32" y="25"/>
                    </a:cubicBezTo>
                    <a:cubicBezTo>
                      <a:pt x="30" y="33"/>
                      <a:pt x="20" y="38"/>
                      <a:pt x="10" y="3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34" name="Freeform 10"/>
              <p:cNvSpPr>
                <a:spLocks/>
              </p:cNvSpPr>
              <p:nvPr/>
            </p:nvSpPr>
            <p:spPr bwMode="auto">
              <a:xfrm>
                <a:off x="2197100" y="1490663"/>
                <a:ext cx="33338" cy="1428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" y="8"/>
                  </a:cxn>
                  <a:cxn ang="0">
                    <a:pos x="16" y="8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4" y="0"/>
                  </a:cxn>
                  <a:cxn ang="0">
                    <a:pos x="0" y="4"/>
                  </a:cxn>
                </a:cxnLst>
                <a:rect l="0" t="0" r="r" b="b"/>
                <a:pathLst>
                  <a:path w="20" h="8">
                    <a:moveTo>
                      <a:pt x="0" y="4"/>
                    </a:moveTo>
                    <a:cubicBezTo>
                      <a:pt x="0" y="6"/>
                      <a:pt x="2" y="8"/>
                      <a:pt x="4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8" y="8"/>
                      <a:pt x="20" y="6"/>
                      <a:pt x="20" y="4"/>
                    </a:cubicBezTo>
                    <a:cubicBezTo>
                      <a:pt x="20" y="2"/>
                      <a:pt x="18" y="0"/>
                      <a:pt x="1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40" name="Freeform 16"/>
              <p:cNvSpPr>
                <a:spLocks/>
              </p:cNvSpPr>
              <p:nvPr/>
            </p:nvSpPr>
            <p:spPr bwMode="auto">
              <a:xfrm>
                <a:off x="2197100" y="1490663"/>
                <a:ext cx="33338" cy="14287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3" y="8"/>
                  </a:cxn>
                  <a:cxn ang="0">
                    <a:pos x="4" y="8"/>
                  </a:cxn>
                  <a:cxn ang="0">
                    <a:pos x="16" y="8"/>
                  </a:cxn>
                  <a:cxn ang="0">
                    <a:pos x="17" y="8"/>
                  </a:cxn>
                  <a:cxn ang="0">
                    <a:pos x="20" y="4"/>
                  </a:cxn>
                  <a:cxn ang="0">
                    <a:pos x="16" y="0"/>
                  </a:cxn>
                </a:cxnLst>
                <a:rect l="0" t="0" r="r" b="b"/>
                <a:pathLst>
                  <a:path w="20" h="8">
                    <a:moveTo>
                      <a:pt x="16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1" y="7"/>
                      <a:pt x="3" y="8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7" y="8"/>
                      <a:pt x="17" y="8"/>
                    </a:cubicBezTo>
                    <a:cubicBezTo>
                      <a:pt x="19" y="7"/>
                      <a:pt x="20" y="6"/>
                      <a:pt x="20" y="4"/>
                    </a:cubicBezTo>
                    <a:cubicBezTo>
                      <a:pt x="20" y="2"/>
                      <a:pt x="18" y="0"/>
                      <a:pt x="16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42" name="Freeform 18"/>
              <p:cNvSpPr>
                <a:spLocks/>
              </p:cNvSpPr>
              <p:nvPr/>
            </p:nvSpPr>
            <p:spPr bwMode="auto">
              <a:xfrm>
                <a:off x="2195513" y="1081088"/>
                <a:ext cx="19050" cy="63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4"/>
                  </a:cxn>
                  <a:cxn ang="0">
                    <a:pos x="12" y="4"/>
                  </a:cxn>
                  <a:cxn ang="0">
                    <a:pos x="6" y="0"/>
                  </a:cxn>
                </a:cxnLst>
                <a:rect l="0" t="0" r="r" b="b"/>
                <a:pathLst>
                  <a:path w="12" h="4">
                    <a:moveTo>
                      <a:pt x="6" y="0"/>
                    </a:moveTo>
                    <a:cubicBezTo>
                      <a:pt x="4" y="0"/>
                      <a:pt x="2" y="1"/>
                      <a:pt x="0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1"/>
                      <a:pt x="8" y="0"/>
                      <a:pt x="6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43" name="Freeform 19"/>
              <p:cNvSpPr>
                <a:spLocks/>
              </p:cNvSpPr>
              <p:nvPr/>
            </p:nvSpPr>
            <p:spPr bwMode="auto">
              <a:xfrm>
                <a:off x="2201863" y="1504950"/>
                <a:ext cx="42863" cy="63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3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6" y="4"/>
                  </a:cxn>
                  <a:cxn ang="0">
                    <a:pos x="17" y="0"/>
                  </a:cxn>
                  <a:cxn ang="0">
                    <a:pos x="14" y="0"/>
                  </a:cxn>
                </a:cxnLst>
                <a:rect l="0" t="0" r="r" b="b"/>
                <a:pathLst>
                  <a:path w="26" h="4">
                    <a:moveTo>
                      <a:pt x="14" y="0"/>
                    </a:moveTo>
                    <a:cubicBezTo>
                      <a:pt x="14" y="0"/>
                      <a:pt x="13" y="0"/>
                      <a:pt x="13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4" y="2"/>
                      <a:pt x="20" y="1"/>
                      <a:pt x="17" y="0"/>
                    </a:cubicBezTo>
                    <a:cubicBezTo>
                      <a:pt x="14" y="0"/>
                      <a:pt x="14" y="0"/>
                      <a:pt x="14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45" name="Freeform 21"/>
              <p:cNvSpPr>
                <a:spLocks/>
              </p:cNvSpPr>
              <p:nvPr/>
            </p:nvSpPr>
            <p:spPr bwMode="auto">
              <a:xfrm>
                <a:off x="2192338" y="1087438"/>
                <a:ext cx="23813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" y="0"/>
                  </a:cxn>
                  <a:cxn ang="0">
                    <a:pos x="0" y="4"/>
                  </a:cxn>
                  <a:cxn ang="0">
                    <a:pos x="7" y="12"/>
                  </a:cxn>
                  <a:cxn ang="0">
                    <a:pos x="14" y="4"/>
                  </a:cxn>
                  <a:cxn ang="0">
                    <a:pos x="13" y="0"/>
                  </a:cxn>
                </a:cxnLst>
                <a:rect l="0" t="0" r="r" b="b"/>
                <a:pathLst>
                  <a:path w="14" h="12">
                    <a:moveTo>
                      <a:pt x="1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4"/>
                    </a:cubicBezTo>
                    <a:cubicBezTo>
                      <a:pt x="0" y="8"/>
                      <a:pt x="3" y="12"/>
                      <a:pt x="7" y="12"/>
                    </a:cubicBezTo>
                    <a:cubicBezTo>
                      <a:pt x="11" y="12"/>
                      <a:pt x="14" y="8"/>
                      <a:pt x="14" y="4"/>
                    </a:cubicBezTo>
                    <a:cubicBezTo>
                      <a:pt x="14" y="2"/>
                      <a:pt x="13" y="1"/>
                      <a:pt x="1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0" name="Freeform 36"/>
              <p:cNvSpPr>
                <a:spLocks/>
              </p:cNvSpPr>
              <p:nvPr/>
            </p:nvSpPr>
            <p:spPr bwMode="auto">
              <a:xfrm>
                <a:off x="2149475" y="1600200"/>
                <a:ext cx="363538" cy="531812"/>
              </a:xfrm>
              <a:custGeom>
                <a:avLst/>
                <a:gdLst/>
                <a:ahLst/>
                <a:cxnLst>
                  <a:cxn ang="0">
                    <a:pos x="128" y="222"/>
                  </a:cxn>
                  <a:cxn ang="0">
                    <a:pos x="126" y="256"/>
                  </a:cxn>
                  <a:cxn ang="0">
                    <a:pos x="218" y="256"/>
                  </a:cxn>
                  <a:cxn ang="0">
                    <a:pos x="181" y="224"/>
                  </a:cxn>
                  <a:cxn ang="0">
                    <a:pos x="208" y="110"/>
                  </a:cxn>
                  <a:cxn ang="0">
                    <a:pos x="143" y="4"/>
                  </a:cxn>
                  <a:cxn ang="0">
                    <a:pos x="39" y="7"/>
                  </a:cxn>
                  <a:cxn ang="0">
                    <a:pos x="0" y="0"/>
                  </a:cxn>
                  <a:cxn ang="0">
                    <a:pos x="9" y="38"/>
                  </a:cxn>
                  <a:cxn ang="0">
                    <a:pos x="35" y="180"/>
                  </a:cxn>
                  <a:cxn ang="0">
                    <a:pos x="37" y="320"/>
                  </a:cxn>
                  <a:cxn ang="0">
                    <a:pos x="84" y="320"/>
                  </a:cxn>
                  <a:cxn ang="0">
                    <a:pos x="93" y="188"/>
                  </a:cxn>
                  <a:cxn ang="0">
                    <a:pos x="87" y="64"/>
                  </a:cxn>
                  <a:cxn ang="0">
                    <a:pos x="145" y="110"/>
                  </a:cxn>
                  <a:cxn ang="0">
                    <a:pos x="129" y="222"/>
                  </a:cxn>
                  <a:cxn ang="0">
                    <a:pos x="128" y="222"/>
                  </a:cxn>
                </a:cxnLst>
                <a:rect l="0" t="0" r="r" b="b"/>
                <a:pathLst>
                  <a:path w="218" h="320">
                    <a:moveTo>
                      <a:pt x="128" y="222"/>
                    </a:moveTo>
                    <a:cubicBezTo>
                      <a:pt x="126" y="256"/>
                      <a:pt x="126" y="256"/>
                      <a:pt x="126" y="256"/>
                    </a:cubicBezTo>
                    <a:cubicBezTo>
                      <a:pt x="218" y="256"/>
                      <a:pt x="218" y="256"/>
                      <a:pt x="218" y="256"/>
                    </a:cubicBezTo>
                    <a:cubicBezTo>
                      <a:pt x="218" y="256"/>
                      <a:pt x="210" y="230"/>
                      <a:pt x="181" y="224"/>
                    </a:cubicBezTo>
                    <a:cubicBezTo>
                      <a:pt x="208" y="110"/>
                      <a:pt x="208" y="110"/>
                      <a:pt x="208" y="110"/>
                    </a:cubicBezTo>
                    <a:cubicBezTo>
                      <a:pt x="190" y="59"/>
                      <a:pt x="143" y="4"/>
                      <a:pt x="143" y="4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8" y="34"/>
                      <a:pt x="9" y="38"/>
                    </a:cubicBezTo>
                    <a:cubicBezTo>
                      <a:pt x="18" y="76"/>
                      <a:pt x="30" y="137"/>
                      <a:pt x="35" y="180"/>
                    </a:cubicBezTo>
                    <a:cubicBezTo>
                      <a:pt x="40" y="214"/>
                      <a:pt x="37" y="320"/>
                      <a:pt x="37" y="320"/>
                    </a:cubicBezTo>
                    <a:cubicBezTo>
                      <a:pt x="84" y="320"/>
                      <a:pt x="84" y="320"/>
                      <a:pt x="84" y="320"/>
                    </a:cubicBezTo>
                    <a:cubicBezTo>
                      <a:pt x="84" y="320"/>
                      <a:pt x="93" y="225"/>
                      <a:pt x="93" y="188"/>
                    </a:cubicBezTo>
                    <a:cubicBezTo>
                      <a:pt x="93" y="168"/>
                      <a:pt x="90" y="108"/>
                      <a:pt x="87" y="64"/>
                    </a:cubicBezTo>
                    <a:cubicBezTo>
                      <a:pt x="145" y="110"/>
                      <a:pt x="145" y="110"/>
                      <a:pt x="145" y="110"/>
                    </a:cubicBezTo>
                    <a:cubicBezTo>
                      <a:pt x="145" y="151"/>
                      <a:pt x="131" y="212"/>
                      <a:pt x="129" y="222"/>
                    </a:cubicBezTo>
                    <a:lnTo>
                      <a:pt x="128" y="22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1" name="Freeform 37"/>
              <p:cNvSpPr>
                <a:spLocks/>
              </p:cNvSpPr>
              <p:nvPr/>
            </p:nvSpPr>
            <p:spPr bwMode="auto">
              <a:xfrm>
                <a:off x="2208213" y="2132013"/>
                <a:ext cx="149225" cy="47625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0" y="0"/>
                  </a:cxn>
                  <a:cxn ang="0">
                    <a:pos x="0" y="29"/>
                  </a:cxn>
                  <a:cxn ang="0">
                    <a:pos x="83" y="29"/>
                  </a:cxn>
                  <a:cxn ang="0">
                    <a:pos x="53" y="0"/>
                  </a:cxn>
                </a:cxnLst>
                <a:rect l="0" t="0" r="r" b="b"/>
                <a:pathLst>
                  <a:path w="90" h="29">
                    <a:moveTo>
                      <a:pt x="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83" y="29"/>
                      <a:pt x="83" y="29"/>
                      <a:pt x="83" y="29"/>
                    </a:cubicBezTo>
                    <a:cubicBezTo>
                      <a:pt x="83" y="29"/>
                      <a:pt x="90" y="8"/>
                      <a:pt x="53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2" name="Freeform 38"/>
              <p:cNvSpPr>
                <a:spLocks/>
              </p:cNvSpPr>
              <p:nvPr/>
            </p:nvSpPr>
            <p:spPr bwMode="auto">
              <a:xfrm>
                <a:off x="2000250" y="982663"/>
                <a:ext cx="449263" cy="635000"/>
              </a:xfrm>
              <a:custGeom>
                <a:avLst/>
                <a:gdLst/>
                <a:ahLst/>
                <a:cxnLst>
                  <a:cxn ang="0">
                    <a:pos x="68" y="63"/>
                  </a:cxn>
                  <a:cxn ang="0">
                    <a:pos x="98" y="111"/>
                  </a:cxn>
                  <a:cxn ang="0">
                    <a:pos x="98" y="121"/>
                  </a:cxn>
                  <a:cxn ang="0">
                    <a:pos x="98" y="135"/>
                  </a:cxn>
                  <a:cxn ang="0">
                    <a:pos x="50" y="160"/>
                  </a:cxn>
                  <a:cxn ang="0">
                    <a:pos x="5" y="281"/>
                  </a:cxn>
                  <a:cxn ang="0">
                    <a:pos x="73" y="326"/>
                  </a:cxn>
                  <a:cxn ang="0">
                    <a:pos x="75" y="382"/>
                  </a:cxn>
                  <a:cxn ang="0">
                    <a:pos x="252" y="375"/>
                  </a:cxn>
                  <a:cxn ang="0">
                    <a:pos x="221" y="255"/>
                  </a:cxn>
                  <a:cxn ang="0">
                    <a:pos x="199" y="167"/>
                  </a:cxn>
                  <a:cxn ang="0">
                    <a:pos x="200" y="168"/>
                  </a:cxn>
                  <a:cxn ang="0">
                    <a:pos x="265" y="148"/>
                  </a:cxn>
                  <a:cxn ang="0">
                    <a:pos x="251" y="8"/>
                  </a:cxn>
                  <a:cxn ang="0">
                    <a:pos x="221" y="15"/>
                  </a:cxn>
                  <a:cxn ang="0">
                    <a:pos x="229" y="117"/>
                  </a:cxn>
                  <a:cxn ang="0">
                    <a:pos x="189" y="126"/>
                  </a:cxn>
                  <a:cxn ang="0">
                    <a:pos x="189" y="125"/>
                  </a:cxn>
                  <a:cxn ang="0">
                    <a:pos x="149" y="108"/>
                  </a:cxn>
                  <a:cxn ang="0">
                    <a:pos x="149" y="104"/>
                  </a:cxn>
                  <a:cxn ang="0">
                    <a:pos x="165" y="94"/>
                  </a:cxn>
                  <a:cxn ang="0">
                    <a:pos x="159" y="62"/>
                  </a:cxn>
                  <a:cxn ang="0">
                    <a:pos x="166" y="57"/>
                  </a:cxn>
                  <a:cxn ang="0">
                    <a:pos x="154" y="45"/>
                  </a:cxn>
                  <a:cxn ang="0">
                    <a:pos x="147" y="24"/>
                  </a:cxn>
                  <a:cxn ang="0">
                    <a:pos x="152" y="15"/>
                  </a:cxn>
                  <a:cxn ang="0">
                    <a:pos x="156" y="0"/>
                  </a:cxn>
                  <a:cxn ang="0">
                    <a:pos x="123" y="4"/>
                  </a:cxn>
                  <a:cxn ang="0">
                    <a:pos x="85" y="8"/>
                  </a:cxn>
                  <a:cxn ang="0">
                    <a:pos x="71" y="24"/>
                  </a:cxn>
                  <a:cxn ang="0">
                    <a:pos x="68" y="63"/>
                  </a:cxn>
                </a:cxnLst>
                <a:rect l="0" t="0" r="r" b="b"/>
                <a:pathLst>
                  <a:path w="270" h="382">
                    <a:moveTo>
                      <a:pt x="68" y="63"/>
                    </a:moveTo>
                    <a:cubicBezTo>
                      <a:pt x="73" y="87"/>
                      <a:pt x="98" y="111"/>
                      <a:pt x="98" y="111"/>
                    </a:cubicBezTo>
                    <a:cubicBezTo>
                      <a:pt x="98" y="121"/>
                      <a:pt x="98" y="121"/>
                      <a:pt x="98" y="121"/>
                    </a:cubicBezTo>
                    <a:cubicBezTo>
                      <a:pt x="98" y="135"/>
                      <a:pt x="98" y="135"/>
                      <a:pt x="98" y="135"/>
                    </a:cubicBezTo>
                    <a:cubicBezTo>
                      <a:pt x="98" y="135"/>
                      <a:pt x="54" y="156"/>
                      <a:pt x="50" y="160"/>
                    </a:cubicBezTo>
                    <a:cubicBezTo>
                      <a:pt x="36" y="174"/>
                      <a:pt x="12" y="253"/>
                      <a:pt x="5" y="281"/>
                    </a:cubicBezTo>
                    <a:cubicBezTo>
                      <a:pt x="0" y="299"/>
                      <a:pt x="39" y="315"/>
                      <a:pt x="73" y="326"/>
                    </a:cubicBezTo>
                    <a:cubicBezTo>
                      <a:pt x="75" y="382"/>
                      <a:pt x="75" y="382"/>
                      <a:pt x="75" y="382"/>
                    </a:cubicBezTo>
                    <a:cubicBezTo>
                      <a:pt x="252" y="375"/>
                      <a:pt x="252" y="375"/>
                      <a:pt x="252" y="375"/>
                    </a:cubicBezTo>
                    <a:cubicBezTo>
                      <a:pt x="252" y="375"/>
                      <a:pt x="233" y="304"/>
                      <a:pt x="221" y="255"/>
                    </a:cubicBezTo>
                    <a:cubicBezTo>
                      <a:pt x="212" y="216"/>
                      <a:pt x="204" y="188"/>
                      <a:pt x="199" y="167"/>
                    </a:cubicBezTo>
                    <a:cubicBezTo>
                      <a:pt x="200" y="168"/>
                      <a:pt x="200" y="168"/>
                      <a:pt x="200" y="168"/>
                    </a:cubicBezTo>
                    <a:cubicBezTo>
                      <a:pt x="200" y="168"/>
                      <a:pt x="261" y="157"/>
                      <a:pt x="265" y="148"/>
                    </a:cubicBezTo>
                    <a:cubicBezTo>
                      <a:pt x="270" y="135"/>
                      <a:pt x="251" y="8"/>
                      <a:pt x="251" y="8"/>
                    </a:cubicBezTo>
                    <a:cubicBezTo>
                      <a:pt x="221" y="15"/>
                      <a:pt x="221" y="15"/>
                      <a:pt x="221" y="15"/>
                    </a:cubicBezTo>
                    <a:cubicBezTo>
                      <a:pt x="221" y="15"/>
                      <a:pt x="229" y="109"/>
                      <a:pt x="229" y="117"/>
                    </a:cubicBezTo>
                    <a:cubicBezTo>
                      <a:pt x="229" y="120"/>
                      <a:pt x="204" y="124"/>
                      <a:pt x="189" y="126"/>
                    </a:cubicBezTo>
                    <a:cubicBezTo>
                      <a:pt x="189" y="125"/>
                      <a:pt x="189" y="125"/>
                      <a:pt x="189" y="125"/>
                    </a:cubicBezTo>
                    <a:cubicBezTo>
                      <a:pt x="149" y="131"/>
                      <a:pt x="149" y="110"/>
                      <a:pt x="149" y="108"/>
                    </a:cubicBezTo>
                    <a:cubicBezTo>
                      <a:pt x="149" y="106"/>
                      <a:pt x="149" y="104"/>
                      <a:pt x="149" y="104"/>
                    </a:cubicBezTo>
                    <a:cubicBezTo>
                      <a:pt x="149" y="104"/>
                      <a:pt x="161" y="103"/>
                      <a:pt x="165" y="94"/>
                    </a:cubicBezTo>
                    <a:cubicBezTo>
                      <a:pt x="167" y="91"/>
                      <a:pt x="163" y="77"/>
                      <a:pt x="159" y="62"/>
                    </a:cubicBezTo>
                    <a:cubicBezTo>
                      <a:pt x="166" y="57"/>
                      <a:pt x="166" y="57"/>
                      <a:pt x="166" y="57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2" y="40"/>
                      <a:pt x="148" y="27"/>
                      <a:pt x="147" y="24"/>
                    </a:cubicBezTo>
                    <a:cubicBezTo>
                      <a:pt x="147" y="24"/>
                      <a:pt x="149" y="21"/>
                      <a:pt x="152" y="15"/>
                    </a:cubicBezTo>
                    <a:cubicBezTo>
                      <a:pt x="155" y="8"/>
                      <a:pt x="156" y="0"/>
                      <a:pt x="156" y="0"/>
                    </a:cubicBezTo>
                    <a:cubicBezTo>
                      <a:pt x="156" y="0"/>
                      <a:pt x="140" y="6"/>
                      <a:pt x="123" y="4"/>
                    </a:cubicBezTo>
                    <a:cubicBezTo>
                      <a:pt x="114" y="2"/>
                      <a:pt x="91" y="4"/>
                      <a:pt x="85" y="8"/>
                    </a:cubicBezTo>
                    <a:cubicBezTo>
                      <a:pt x="80" y="11"/>
                      <a:pt x="74" y="16"/>
                      <a:pt x="71" y="24"/>
                    </a:cubicBezTo>
                    <a:cubicBezTo>
                      <a:pt x="68" y="33"/>
                      <a:pt x="64" y="46"/>
                      <a:pt x="68" y="6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3" name="Freeform 39"/>
              <p:cNvSpPr>
                <a:spLocks/>
              </p:cNvSpPr>
              <p:nvPr/>
            </p:nvSpPr>
            <p:spPr bwMode="auto">
              <a:xfrm>
                <a:off x="2082800" y="1374775"/>
                <a:ext cx="34925" cy="93662"/>
              </a:xfrm>
              <a:custGeom>
                <a:avLst/>
                <a:gdLst/>
                <a:ahLst/>
                <a:cxnLst>
                  <a:cxn ang="0">
                    <a:pos x="3" y="33"/>
                  </a:cxn>
                  <a:cxn ang="0">
                    <a:pos x="19" y="0"/>
                  </a:cxn>
                  <a:cxn ang="0">
                    <a:pos x="21" y="56"/>
                  </a:cxn>
                  <a:cxn ang="0">
                    <a:pos x="3" y="33"/>
                  </a:cxn>
                </a:cxnLst>
                <a:rect l="0" t="0" r="r" b="b"/>
                <a:pathLst>
                  <a:path w="21" h="56">
                    <a:moveTo>
                      <a:pt x="3" y="33"/>
                    </a:moveTo>
                    <a:cubicBezTo>
                      <a:pt x="4" y="27"/>
                      <a:pt x="10" y="12"/>
                      <a:pt x="19" y="0"/>
                    </a:cubicBezTo>
                    <a:cubicBezTo>
                      <a:pt x="20" y="22"/>
                      <a:pt x="20" y="41"/>
                      <a:pt x="21" y="56"/>
                    </a:cubicBezTo>
                    <a:cubicBezTo>
                      <a:pt x="9" y="51"/>
                      <a:pt x="0" y="43"/>
                      <a:pt x="3" y="33"/>
                    </a:cubicBezTo>
                    <a:close/>
                  </a:path>
                </a:pathLst>
              </a:cu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4" name="Freeform 40"/>
              <p:cNvSpPr>
                <a:spLocks/>
              </p:cNvSpPr>
              <p:nvPr/>
            </p:nvSpPr>
            <p:spPr bwMode="auto">
              <a:xfrm>
                <a:off x="2200275" y="1155700"/>
                <a:ext cx="1588" cy="158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7" name="Group 143"/>
            <p:cNvGrpSpPr/>
            <p:nvPr/>
          </p:nvGrpSpPr>
          <p:grpSpPr>
            <a:xfrm>
              <a:off x="2265363" y="1211262"/>
              <a:ext cx="246062" cy="158750"/>
              <a:chOff x="2265363" y="914400"/>
              <a:chExt cx="246062" cy="158750"/>
            </a:xfrm>
          </p:grpSpPr>
          <p:sp>
            <p:nvSpPr>
              <p:cNvPr id="1032" name="Freeform 8"/>
              <p:cNvSpPr>
                <a:spLocks/>
              </p:cNvSpPr>
              <p:nvPr/>
            </p:nvSpPr>
            <p:spPr bwMode="auto">
              <a:xfrm>
                <a:off x="2446338" y="1003300"/>
                <a:ext cx="46038" cy="1270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28" y="1"/>
                  </a:cxn>
                  <a:cxn ang="0">
                    <a:pos x="21" y="0"/>
                  </a:cxn>
                </a:cxnLst>
                <a:rect l="0" t="0" r="r" b="b"/>
                <a:pathLst>
                  <a:path w="28" h="7">
                    <a:moveTo>
                      <a:pt x="21" y="0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0" y="7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3" y="1"/>
                      <a:pt x="21" y="0"/>
                    </a:cubicBezTo>
                  </a:path>
                </a:pathLst>
              </a:custGeom>
              <a:solidFill>
                <a:srgbClr val="B7342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39" name="Freeform 15"/>
              <p:cNvSpPr>
                <a:spLocks/>
              </p:cNvSpPr>
              <p:nvPr/>
            </p:nvSpPr>
            <p:spPr bwMode="auto">
              <a:xfrm>
                <a:off x="2446338" y="1003300"/>
                <a:ext cx="46038" cy="1270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28" y="1"/>
                  </a:cxn>
                  <a:cxn ang="0">
                    <a:pos x="21" y="0"/>
                  </a:cxn>
                </a:cxnLst>
                <a:rect l="0" t="0" r="r" b="b"/>
                <a:pathLst>
                  <a:path w="28" h="7">
                    <a:moveTo>
                      <a:pt x="21" y="0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0" y="7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3" y="1"/>
                      <a:pt x="21" y="0"/>
                    </a:cubicBezTo>
                  </a:path>
                </a:pathLst>
              </a:custGeom>
              <a:solidFill>
                <a:srgbClr val="ECDFD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00" name="Freeform 76"/>
              <p:cNvSpPr>
                <a:spLocks/>
              </p:cNvSpPr>
              <p:nvPr/>
            </p:nvSpPr>
            <p:spPr bwMode="auto">
              <a:xfrm>
                <a:off x="2395538" y="919163"/>
                <a:ext cx="100013" cy="103187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34"/>
                  </a:cxn>
                  <a:cxn ang="0">
                    <a:pos x="15" y="65"/>
                  </a:cxn>
                  <a:cxn ang="0">
                    <a:pos x="63" y="54"/>
                  </a:cxn>
                  <a:cxn ang="0">
                    <a:pos x="42" y="0"/>
                  </a:cxn>
                </a:cxnLst>
                <a:rect l="0" t="0" r="r" b="b"/>
                <a:pathLst>
                  <a:path w="63" h="65">
                    <a:moveTo>
                      <a:pt x="42" y="0"/>
                    </a:moveTo>
                    <a:lnTo>
                      <a:pt x="0" y="34"/>
                    </a:lnTo>
                    <a:lnTo>
                      <a:pt x="15" y="65"/>
                    </a:lnTo>
                    <a:lnTo>
                      <a:pt x="63" y="54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D6412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01" name="Freeform 77"/>
              <p:cNvSpPr>
                <a:spLocks/>
              </p:cNvSpPr>
              <p:nvPr/>
            </p:nvSpPr>
            <p:spPr bwMode="auto">
              <a:xfrm>
                <a:off x="2395538" y="919163"/>
                <a:ext cx="100013" cy="103187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34"/>
                  </a:cxn>
                  <a:cxn ang="0">
                    <a:pos x="15" y="65"/>
                  </a:cxn>
                  <a:cxn ang="0">
                    <a:pos x="63" y="54"/>
                  </a:cxn>
                </a:cxnLst>
                <a:rect l="0" t="0" r="r" b="b"/>
                <a:pathLst>
                  <a:path w="63" h="65">
                    <a:moveTo>
                      <a:pt x="42" y="0"/>
                    </a:moveTo>
                    <a:lnTo>
                      <a:pt x="0" y="34"/>
                    </a:lnTo>
                    <a:lnTo>
                      <a:pt x="15" y="65"/>
                    </a:lnTo>
                    <a:lnTo>
                      <a:pt x="63" y="54"/>
                    </a:lnTo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02" name="Freeform 78"/>
              <p:cNvSpPr>
                <a:spLocks/>
              </p:cNvSpPr>
              <p:nvPr/>
            </p:nvSpPr>
            <p:spPr bwMode="auto">
              <a:xfrm>
                <a:off x="2447925" y="914400"/>
                <a:ext cx="63500" cy="96837"/>
              </a:xfrm>
              <a:custGeom>
                <a:avLst/>
                <a:gdLst/>
                <a:ahLst/>
                <a:cxnLst>
                  <a:cxn ang="0">
                    <a:pos x="5" y="34"/>
                  </a:cxn>
                  <a:cxn ang="0">
                    <a:pos x="29" y="55"/>
                  </a:cxn>
                  <a:cxn ang="0">
                    <a:pos x="32" y="24"/>
                  </a:cxn>
                  <a:cxn ang="0">
                    <a:pos x="9" y="3"/>
                  </a:cxn>
                  <a:cxn ang="0">
                    <a:pos x="5" y="34"/>
                  </a:cxn>
                </a:cxnLst>
                <a:rect l="0" t="0" r="r" b="b"/>
                <a:pathLst>
                  <a:path w="38" h="58">
                    <a:moveTo>
                      <a:pt x="5" y="34"/>
                    </a:moveTo>
                    <a:cubicBezTo>
                      <a:pt x="11" y="49"/>
                      <a:pt x="21" y="58"/>
                      <a:pt x="29" y="55"/>
                    </a:cubicBezTo>
                    <a:cubicBezTo>
                      <a:pt x="37" y="52"/>
                      <a:pt x="38" y="38"/>
                      <a:pt x="32" y="24"/>
                    </a:cubicBezTo>
                    <a:cubicBezTo>
                      <a:pt x="27" y="9"/>
                      <a:pt x="16" y="0"/>
                      <a:pt x="9" y="3"/>
                    </a:cubicBezTo>
                    <a:cubicBezTo>
                      <a:pt x="1" y="6"/>
                      <a:pt x="0" y="20"/>
                      <a:pt x="5" y="34"/>
                    </a:cubicBezTo>
                    <a:close/>
                  </a:path>
                </a:pathLst>
              </a:custGeom>
              <a:solidFill>
                <a:srgbClr val="AF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03" name="Freeform 79"/>
              <p:cNvSpPr>
                <a:spLocks/>
              </p:cNvSpPr>
              <p:nvPr/>
            </p:nvSpPr>
            <p:spPr bwMode="auto">
              <a:xfrm>
                <a:off x="2284413" y="946150"/>
                <a:ext cx="150813" cy="123825"/>
              </a:xfrm>
              <a:custGeom>
                <a:avLst/>
                <a:gdLst/>
                <a:ahLst/>
                <a:cxnLst>
                  <a:cxn ang="0">
                    <a:pos x="91" y="52"/>
                  </a:cxn>
                  <a:cxn ang="0">
                    <a:pos x="18" y="75"/>
                  </a:cxn>
                  <a:cxn ang="0">
                    <a:pos x="4" y="40"/>
                  </a:cxn>
                  <a:cxn ang="0">
                    <a:pos x="71" y="0"/>
                  </a:cxn>
                </a:cxnLst>
                <a:rect l="0" t="0" r="r" b="b"/>
                <a:pathLst>
                  <a:path w="91" h="75">
                    <a:moveTo>
                      <a:pt x="91" y="52"/>
                    </a:move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5"/>
                      <a:pt x="0" y="67"/>
                      <a:pt x="4" y="40"/>
                    </a:cubicBezTo>
                    <a:cubicBezTo>
                      <a:pt x="71" y="0"/>
                      <a:pt x="71" y="0"/>
                      <a:pt x="71" y="0"/>
                    </a:cubicBezTo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04" name="Freeform 80"/>
              <p:cNvSpPr>
                <a:spLocks/>
              </p:cNvSpPr>
              <p:nvPr/>
            </p:nvSpPr>
            <p:spPr bwMode="auto">
              <a:xfrm>
                <a:off x="2387600" y="939800"/>
                <a:ext cx="63500" cy="96837"/>
              </a:xfrm>
              <a:custGeom>
                <a:avLst/>
                <a:gdLst/>
                <a:ahLst/>
                <a:cxnLst>
                  <a:cxn ang="0">
                    <a:pos x="5" y="34"/>
                  </a:cxn>
                  <a:cxn ang="0">
                    <a:pos x="29" y="55"/>
                  </a:cxn>
                  <a:cxn ang="0">
                    <a:pos x="33" y="24"/>
                  </a:cxn>
                  <a:cxn ang="0">
                    <a:pos x="9" y="3"/>
                  </a:cxn>
                  <a:cxn ang="0">
                    <a:pos x="5" y="34"/>
                  </a:cxn>
                </a:cxnLst>
                <a:rect l="0" t="0" r="r" b="b"/>
                <a:pathLst>
                  <a:path w="38" h="58">
                    <a:moveTo>
                      <a:pt x="5" y="34"/>
                    </a:moveTo>
                    <a:cubicBezTo>
                      <a:pt x="11" y="48"/>
                      <a:pt x="22" y="58"/>
                      <a:pt x="29" y="55"/>
                    </a:cubicBezTo>
                    <a:cubicBezTo>
                      <a:pt x="37" y="52"/>
                      <a:pt x="38" y="38"/>
                      <a:pt x="33" y="24"/>
                    </a:cubicBezTo>
                    <a:cubicBezTo>
                      <a:pt x="27" y="9"/>
                      <a:pt x="16" y="0"/>
                      <a:pt x="9" y="3"/>
                    </a:cubicBezTo>
                    <a:cubicBezTo>
                      <a:pt x="1" y="6"/>
                      <a:pt x="0" y="20"/>
                      <a:pt x="5" y="34"/>
                    </a:cubicBezTo>
                    <a:close/>
                  </a:path>
                </a:pathLst>
              </a:custGeom>
              <a:solidFill>
                <a:srgbClr val="AF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06" name="Freeform 82"/>
              <p:cNvSpPr>
                <a:spLocks/>
              </p:cNvSpPr>
              <p:nvPr/>
            </p:nvSpPr>
            <p:spPr bwMode="auto">
              <a:xfrm>
                <a:off x="2282825" y="1030288"/>
                <a:ext cx="25400" cy="30162"/>
              </a:xfrm>
              <a:custGeom>
                <a:avLst/>
                <a:gdLst/>
                <a:ahLst/>
                <a:cxnLst>
                  <a:cxn ang="0">
                    <a:pos x="16" y="16"/>
                  </a:cxn>
                  <a:cxn ang="0">
                    <a:pos x="5" y="19"/>
                  </a:cxn>
                  <a:cxn ang="0">
                    <a:pos x="0" y="4"/>
                  </a:cxn>
                  <a:cxn ang="0">
                    <a:pos x="8" y="0"/>
                  </a:cxn>
                </a:cxnLst>
                <a:rect l="0" t="0" r="r" b="b"/>
                <a:pathLst>
                  <a:path w="16" h="19">
                    <a:moveTo>
                      <a:pt x="16" y="16"/>
                    </a:moveTo>
                    <a:lnTo>
                      <a:pt x="5" y="19"/>
                    </a:lnTo>
                    <a:lnTo>
                      <a:pt x="0" y="4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07" name="Freeform 83"/>
              <p:cNvSpPr>
                <a:spLocks/>
              </p:cNvSpPr>
              <p:nvPr/>
            </p:nvSpPr>
            <p:spPr bwMode="auto">
              <a:xfrm>
                <a:off x="2265363" y="1033463"/>
                <a:ext cx="25400" cy="39687"/>
              </a:xfrm>
              <a:custGeom>
                <a:avLst/>
                <a:gdLst/>
                <a:ahLst/>
                <a:cxnLst>
                  <a:cxn ang="0">
                    <a:pos x="11" y="2"/>
                  </a:cxn>
                  <a:cxn ang="0">
                    <a:pos x="2" y="0"/>
                  </a:cxn>
                  <a:cxn ang="0">
                    <a:pos x="11" y="24"/>
                  </a:cxn>
                  <a:cxn ang="0">
                    <a:pos x="16" y="16"/>
                  </a:cxn>
                </a:cxnLst>
                <a:rect l="0" t="0" r="r" b="b"/>
                <a:pathLst>
                  <a:path w="16" h="24">
                    <a:moveTo>
                      <a:pt x="11" y="2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13"/>
                      <a:pt x="11" y="24"/>
                      <a:pt x="11" y="24"/>
                    </a:cubicBezTo>
                    <a:cubicBezTo>
                      <a:pt x="16" y="16"/>
                      <a:pt x="16" y="16"/>
                      <a:pt x="16" y="16"/>
                    </a:cubicBezTo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08" name="Freeform 84"/>
              <p:cNvSpPr>
                <a:spLocks/>
              </p:cNvSpPr>
              <p:nvPr/>
            </p:nvSpPr>
            <p:spPr bwMode="auto">
              <a:xfrm>
                <a:off x="2289175" y="1012825"/>
                <a:ext cx="25400" cy="57150"/>
              </a:xfrm>
              <a:custGeom>
                <a:avLst/>
                <a:gdLst/>
                <a:ahLst/>
                <a:cxnLst>
                  <a:cxn ang="0">
                    <a:pos x="15" y="35"/>
                  </a:cxn>
                  <a:cxn ang="0">
                    <a:pos x="14" y="34"/>
                  </a:cxn>
                  <a:cxn ang="0">
                    <a:pos x="12" y="33"/>
                  </a:cxn>
                  <a:cxn ang="0">
                    <a:pos x="10" y="31"/>
                  </a:cxn>
                  <a:cxn ang="0">
                    <a:pos x="8" y="29"/>
                  </a:cxn>
                  <a:cxn ang="0">
                    <a:pos x="6" y="26"/>
                  </a:cxn>
                  <a:cxn ang="0">
                    <a:pos x="4" y="23"/>
                  </a:cxn>
                  <a:cxn ang="0">
                    <a:pos x="2" y="20"/>
                  </a:cxn>
                  <a:cxn ang="0">
                    <a:pos x="1" y="13"/>
                  </a:cxn>
                  <a:cxn ang="0">
                    <a:pos x="0" y="6"/>
                  </a:cxn>
                  <a:cxn ang="0">
                    <a:pos x="1" y="0"/>
                  </a:cxn>
                  <a:cxn ang="0">
                    <a:pos x="1" y="6"/>
                  </a:cxn>
                  <a:cxn ang="0">
                    <a:pos x="3" y="19"/>
                  </a:cxn>
                  <a:cxn ang="0">
                    <a:pos x="5" y="23"/>
                  </a:cxn>
                  <a:cxn ang="0">
                    <a:pos x="7" y="26"/>
                  </a:cxn>
                  <a:cxn ang="0">
                    <a:pos x="8" y="29"/>
                  </a:cxn>
                  <a:cxn ang="0">
                    <a:pos x="10" y="31"/>
                  </a:cxn>
                  <a:cxn ang="0">
                    <a:pos x="12" y="33"/>
                  </a:cxn>
                  <a:cxn ang="0">
                    <a:pos x="14" y="34"/>
                  </a:cxn>
                  <a:cxn ang="0">
                    <a:pos x="15" y="35"/>
                  </a:cxn>
                </a:cxnLst>
                <a:rect l="0" t="0" r="r" b="b"/>
                <a:pathLst>
                  <a:path w="15" h="35">
                    <a:moveTo>
                      <a:pt x="15" y="35"/>
                    </a:moveTo>
                    <a:cubicBezTo>
                      <a:pt x="15" y="35"/>
                      <a:pt x="15" y="34"/>
                      <a:pt x="14" y="34"/>
                    </a:cubicBezTo>
                    <a:cubicBezTo>
                      <a:pt x="13" y="34"/>
                      <a:pt x="13" y="33"/>
                      <a:pt x="12" y="33"/>
                    </a:cubicBezTo>
                    <a:cubicBezTo>
                      <a:pt x="11" y="32"/>
                      <a:pt x="11" y="32"/>
                      <a:pt x="10" y="31"/>
                    </a:cubicBezTo>
                    <a:cubicBezTo>
                      <a:pt x="9" y="31"/>
                      <a:pt x="9" y="30"/>
                      <a:pt x="8" y="29"/>
                    </a:cubicBezTo>
                    <a:cubicBezTo>
                      <a:pt x="7" y="28"/>
                      <a:pt x="6" y="27"/>
                      <a:pt x="6" y="26"/>
                    </a:cubicBezTo>
                    <a:cubicBezTo>
                      <a:pt x="5" y="25"/>
                      <a:pt x="5" y="24"/>
                      <a:pt x="4" y="23"/>
                    </a:cubicBezTo>
                    <a:cubicBezTo>
                      <a:pt x="3" y="22"/>
                      <a:pt x="3" y="21"/>
                      <a:pt x="2" y="20"/>
                    </a:cubicBezTo>
                    <a:cubicBezTo>
                      <a:pt x="2" y="17"/>
                      <a:pt x="1" y="15"/>
                      <a:pt x="1" y="13"/>
                    </a:cubicBezTo>
                    <a:cubicBezTo>
                      <a:pt x="0" y="10"/>
                      <a:pt x="0" y="8"/>
                      <a:pt x="0" y="6"/>
                    </a:cubicBezTo>
                    <a:cubicBezTo>
                      <a:pt x="1" y="2"/>
                      <a:pt x="1" y="0"/>
                      <a:pt x="1" y="0"/>
                    </a:cubicBezTo>
                    <a:cubicBezTo>
                      <a:pt x="1" y="0"/>
                      <a:pt x="1" y="2"/>
                      <a:pt x="1" y="6"/>
                    </a:cubicBezTo>
                    <a:cubicBezTo>
                      <a:pt x="1" y="10"/>
                      <a:pt x="2" y="15"/>
                      <a:pt x="3" y="19"/>
                    </a:cubicBezTo>
                    <a:cubicBezTo>
                      <a:pt x="4" y="21"/>
                      <a:pt x="4" y="22"/>
                      <a:pt x="5" y="23"/>
                    </a:cubicBezTo>
                    <a:cubicBezTo>
                      <a:pt x="5" y="24"/>
                      <a:pt x="6" y="25"/>
                      <a:pt x="7" y="26"/>
                    </a:cubicBezTo>
                    <a:cubicBezTo>
                      <a:pt x="7" y="27"/>
                      <a:pt x="8" y="28"/>
                      <a:pt x="8" y="29"/>
                    </a:cubicBezTo>
                    <a:cubicBezTo>
                      <a:pt x="9" y="29"/>
                      <a:pt x="10" y="30"/>
                      <a:pt x="10" y="31"/>
                    </a:cubicBezTo>
                    <a:cubicBezTo>
                      <a:pt x="11" y="31"/>
                      <a:pt x="12" y="32"/>
                      <a:pt x="12" y="33"/>
                    </a:cubicBezTo>
                    <a:cubicBezTo>
                      <a:pt x="13" y="33"/>
                      <a:pt x="13" y="33"/>
                      <a:pt x="14" y="34"/>
                    </a:cubicBezTo>
                    <a:cubicBezTo>
                      <a:pt x="15" y="34"/>
                      <a:pt x="15" y="35"/>
                      <a:pt x="15" y="3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10" name="Freeform 86"/>
              <p:cNvSpPr>
                <a:spLocks/>
              </p:cNvSpPr>
              <p:nvPr/>
            </p:nvSpPr>
            <p:spPr bwMode="auto">
              <a:xfrm>
                <a:off x="2282825" y="1036638"/>
                <a:ext cx="7938" cy="23812"/>
              </a:xfrm>
              <a:custGeom>
                <a:avLst/>
                <a:gdLst/>
                <a:ahLst/>
                <a:cxnLst>
                  <a:cxn ang="0">
                    <a:pos x="5" y="14"/>
                  </a:cxn>
                  <a:cxn ang="0">
                    <a:pos x="3" y="12"/>
                  </a:cxn>
                  <a:cxn ang="0">
                    <a:pos x="2" y="10"/>
                  </a:cxn>
                  <a:cxn ang="0">
                    <a:pos x="1" y="7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1" y="4"/>
                  </a:cxn>
                  <a:cxn ang="0">
                    <a:pos x="2" y="7"/>
                  </a:cxn>
                  <a:cxn ang="0">
                    <a:pos x="4" y="12"/>
                  </a:cxn>
                  <a:cxn ang="0">
                    <a:pos x="5" y="14"/>
                  </a:cxn>
                </a:cxnLst>
                <a:rect l="0" t="0" r="r" b="b"/>
                <a:pathLst>
                  <a:path w="5" h="14">
                    <a:moveTo>
                      <a:pt x="5" y="14"/>
                    </a:moveTo>
                    <a:cubicBezTo>
                      <a:pt x="5" y="14"/>
                      <a:pt x="4" y="13"/>
                      <a:pt x="3" y="12"/>
                    </a:cubicBezTo>
                    <a:cubicBezTo>
                      <a:pt x="3" y="11"/>
                      <a:pt x="2" y="11"/>
                      <a:pt x="2" y="10"/>
                    </a:cubicBezTo>
                    <a:cubicBezTo>
                      <a:pt x="2" y="9"/>
                      <a:pt x="1" y="8"/>
                      <a:pt x="1" y="7"/>
                    </a:cubicBezTo>
                    <a:cubicBezTo>
                      <a:pt x="0" y="5"/>
                      <a:pt x="0" y="4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1" y="4"/>
                    </a:cubicBezTo>
                    <a:cubicBezTo>
                      <a:pt x="1" y="5"/>
                      <a:pt x="1" y="6"/>
                      <a:pt x="2" y="7"/>
                    </a:cubicBezTo>
                    <a:cubicBezTo>
                      <a:pt x="2" y="9"/>
                      <a:pt x="3" y="10"/>
                      <a:pt x="4" y="12"/>
                    </a:cubicBezTo>
                    <a:cubicBezTo>
                      <a:pt x="4" y="13"/>
                      <a:pt x="5" y="14"/>
                      <a:pt x="5" y="1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9" name="Group 144"/>
          <p:cNvGrpSpPr/>
          <p:nvPr/>
        </p:nvGrpSpPr>
        <p:grpSpPr>
          <a:xfrm>
            <a:off x="3834518" y="2144799"/>
            <a:ext cx="553610" cy="4435578"/>
            <a:chOff x="2171701" y="1331914"/>
            <a:chExt cx="393700" cy="3154362"/>
          </a:xfrm>
          <a:solidFill>
            <a:schemeClr val="accent1"/>
          </a:solidFill>
        </p:grpSpPr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492376" y="1331914"/>
              <a:ext cx="73025" cy="3154362"/>
            </a:xfrm>
            <a:custGeom>
              <a:avLst/>
              <a:gdLst/>
              <a:ahLst/>
              <a:cxnLst>
                <a:cxn ang="0">
                  <a:pos x="0" y="2063"/>
                </a:cxn>
                <a:cxn ang="0">
                  <a:pos x="12" y="2073"/>
                </a:cxn>
                <a:cxn ang="0">
                  <a:pos x="24" y="2063"/>
                </a:cxn>
                <a:cxn ang="0">
                  <a:pos x="24" y="10"/>
                </a:cxn>
                <a:cxn ang="0">
                  <a:pos x="12" y="0"/>
                </a:cxn>
                <a:cxn ang="0">
                  <a:pos x="0" y="10"/>
                </a:cxn>
                <a:cxn ang="0">
                  <a:pos x="0" y="2063"/>
                </a:cxn>
              </a:cxnLst>
              <a:rect l="0" t="0" r="r" b="b"/>
              <a:pathLst>
                <a:path w="24" h="2073">
                  <a:moveTo>
                    <a:pt x="0" y="2063"/>
                  </a:moveTo>
                  <a:cubicBezTo>
                    <a:pt x="0" y="2069"/>
                    <a:pt x="6" y="2073"/>
                    <a:pt x="12" y="2073"/>
                  </a:cubicBezTo>
                  <a:cubicBezTo>
                    <a:pt x="19" y="2073"/>
                    <a:pt x="24" y="2069"/>
                    <a:pt x="24" y="2063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6" y="0"/>
                    <a:pt x="0" y="5"/>
                    <a:pt x="0" y="10"/>
                  </a:cubicBezTo>
                  <a:lnTo>
                    <a:pt x="0" y="206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79" name="Rectangle 55"/>
            <p:cNvSpPr>
              <a:spLocks noChangeArrowheads="1"/>
            </p:cNvSpPr>
            <p:nvPr/>
          </p:nvSpPr>
          <p:spPr bwMode="auto">
            <a:xfrm>
              <a:off x="2225675" y="2030413"/>
              <a:ext cx="320675" cy="317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0" name="Rectangle 56"/>
            <p:cNvSpPr>
              <a:spLocks noChangeArrowheads="1"/>
            </p:cNvSpPr>
            <p:nvPr/>
          </p:nvSpPr>
          <p:spPr bwMode="auto">
            <a:xfrm>
              <a:off x="2225675" y="2179638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1" name="Rectangle 57"/>
            <p:cNvSpPr>
              <a:spLocks noChangeArrowheads="1"/>
            </p:cNvSpPr>
            <p:nvPr/>
          </p:nvSpPr>
          <p:spPr bwMode="auto">
            <a:xfrm>
              <a:off x="2225675" y="1662113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2" name="Rectangle 58"/>
            <p:cNvSpPr>
              <a:spLocks noChangeArrowheads="1"/>
            </p:cNvSpPr>
            <p:nvPr/>
          </p:nvSpPr>
          <p:spPr bwMode="auto">
            <a:xfrm>
              <a:off x="2225675" y="1497013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3" name="Rectangle 59"/>
            <p:cNvSpPr>
              <a:spLocks noChangeArrowheads="1"/>
            </p:cNvSpPr>
            <p:nvPr/>
          </p:nvSpPr>
          <p:spPr bwMode="auto">
            <a:xfrm>
              <a:off x="2225675" y="1814513"/>
              <a:ext cx="320675" cy="317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4" name="Rectangle 60"/>
            <p:cNvSpPr>
              <a:spLocks noChangeArrowheads="1"/>
            </p:cNvSpPr>
            <p:nvPr/>
          </p:nvSpPr>
          <p:spPr bwMode="auto">
            <a:xfrm>
              <a:off x="2225675" y="2344738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5" name="Rectangle 61"/>
            <p:cNvSpPr>
              <a:spLocks noChangeArrowheads="1"/>
            </p:cNvSpPr>
            <p:nvPr/>
          </p:nvSpPr>
          <p:spPr bwMode="auto">
            <a:xfrm>
              <a:off x="2225675" y="2497138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6" name="Rectangle 62"/>
            <p:cNvSpPr>
              <a:spLocks noChangeArrowheads="1"/>
            </p:cNvSpPr>
            <p:nvPr/>
          </p:nvSpPr>
          <p:spPr bwMode="auto">
            <a:xfrm>
              <a:off x="2225675" y="2660650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7" name="Rectangle 63"/>
            <p:cNvSpPr>
              <a:spLocks noChangeArrowheads="1"/>
            </p:cNvSpPr>
            <p:nvPr/>
          </p:nvSpPr>
          <p:spPr bwMode="auto">
            <a:xfrm>
              <a:off x="2225675" y="2813050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8" name="Rectangle 64"/>
            <p:cNvSpPr>
              <a:spLocks noChangeArrowheads="1"/>
            </p:cNvSpPr>
            <p:nvPr/>
          </p:nvSpPr>
          <p:spPr bwMode="auto">
            <a:xfrm>
              <a:off x="2225675" y="2978150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9" name="Rectangle 65"/>
            <p:cNvSpPr>
              <a:spLocks noChangeArrowheads="1"/>
            </p:cNvSpPr>
            <p:nvPr/>
          </p:nvSpPr>
          <p:spPr bwMode="auto">
            <a:xfrm>
              <a:off x="2225675" y="3127375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90" name="Rectangle 66"/>
            <p:cNvSpPr>
              <a:spLocks noChangeArrowheads="1"/>
            </p:cNvSpPr>
            <p:nvPr/>
          </p:nvSpPr>
          <p:spPr bwMode="auto">
            <a:xfrm>
              <a:off x="2225675" y="3294063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91" name="Rectangle 67"/>
            <p:cNvSpPr>
              <a:spLocks noChangeArrowheads="1"/>
            </p:cNvSpPr>
            <p:nvPr/>
          </p:nvSpPr>
          <p:spPr bwMode="auto">
            <a:xfrm>
              <a:off x="2225675" y="3443288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92" name="Rectangle 68"/>
            <p:cNvSpPr>
              <a:spLocks noChangeArrowheads="1"/>
            </p:cNvSpPr>
            <p:nvPr/>
          </p:nvSpPr>
          <p:spPr bwMode="auto">
            <a:xfrm>
              <a:off x="2225675" y="3609975"/>
              <a:ext cx="320675" cy="317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93" name="Rectangle 69"/>
            <p:cNvSpPr>
              <a:spLocks noChangeArrowheads="1"/>
            </p:cNvSpPr>
            <p:nvPr/>
          </p:nvSpPr>
          <p:spPr bwMode="auto">
            <a:xfrm>
              <a:off x="2225675" y="3759200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94" name="Rectangle 70"/>
            <p:cNvSpPr>
              <a:spLocks noChangeArrowheads="1"/>
            </p:cNvSpPr>
            <p:nvPr/>
          </p:nvSpPr>
          <p:spPr bwMode="auto">
            <a:xfrm>
              <a:off x="2225675" y="3924300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95" name="Rectangle 71"/>
            <p:cNvSpPr>
              <a:spLocks noChangeArrowheads="1"/>
            </p:cNvSpPr>
            <p:nvPr/>
          </p:nvSpPr>
          <p:spPr bwMode="auto">
            <a:xfrm>
              <a:off x="2225675" y="4076700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96" name="Rectangle 72"/>
            <p:cNvSpPr>
              <a:spLocks noChangeArrowheads="1"/>
            </p:cNvSpPr>
            <p:nvPr/>
          </p:nvSpPr>
          <p:spPr bwMode="auto">
            <a:xfrm>
              <a:off x="2225675" y="4240213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2171701" y="1331914"/>
              <a:ext cx="73025" cy="3154362"/>
            </a:xfrm>
            <a:custGeom>
              <a:avLst/>
              <a:gdLst/>
              <a:ahLst/>
              <a:cxnLst>
                <a:cxn ang="0">
                  <a:pos x="0" y="2063"/>
                </a:cxn>
                <a:cxn ang="0">
                  <a:pos x="12" y="2073"/>
                </a:cxn>
                <a:cxn ang="0">
                  <a:pos x="24" y="2063"/>
                </a:cxn>
                <a:cxn ang="0">
                  <a:pos x="24" y="10"/>
                </a:cxn>
                <a:cxn ang="0">
                  <a:pos x="12" y="0"/>
                </a:cxn>
                <a:cxn ang="0">
                  <a:pos x="0" y="10"/>
                </a:cxn>
                <a:cxn ang="0">
                  <a:pos x="0" y="2063"/>
                </a:cxn>
              </a:cxnLst>
              <a:rect l="0" t="0" r="r" b="b"/>
              <a:pathLst>
                <a:path w="24" h="2073">
                  <a:moveTo>
                    <a:pt x="0" y="2063"/>
                  </a:moveTo>
                  <a:cubicBezTo>
                    <a:pt x="0" y="2069"/>
                    <a:pt x="5" y="2073"/>
                    <a:pt x="12" y="2073"/>
                  </a:cubicBezTo>
                  <a:cubicBezTo>
                    <a:pt x="18" y="2073"/>
                    <a:pt x="24" y="2069"/>
                    <a:pt x="24" y="2063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5"/>
                    <a:pt x="18" y="0"/>
                    <a:pt x="12" y="0"/>
                  </a:cubicBezTo>
                  <a:cubicBezTo>
                    <a:pt x="5" y="0"/>
                    <a:pt x="0" y="5"/>
                    <a:pt x="0" y="10"/>
                  </a:cubicBezTo>
                  <a:lnTo>
                    <a:pt x="0" y="206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Group 149"/>
          <p:cNvGrpSpPr/>
          <p:nvPr/>
        </p:nvGrpSpPr>
        <p:grpSpPr>
          <a:xfrm>
            <a:off x="4961829" y="4803467"/>
            <a:ext cx="817022" cy="1756819"/>
            <a:chOff x="2973388" y="3517900"/>
            <a:chExt cx="581025" cy="1249362"/>
          </a:xfrm>
        </p:grpSpPr>
        <p:sp>
          <p:nvSpPr>
            <p:cNvPr id="1066" name="Rectangle 42"/>
            <p:cNvSpPr>
              <a:spLocks noChangeArrowheads="1"/>
            </p:cNvSpPr>
            <p:nvPr/>
          </p:nvSpPr>
          <p:spPr bwMode="auto">
            <a:xfrm>
              <a:off x="3184525" y="4241800"/>
              <a:ext cx="369888" cy="244475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3332163" y="4202113"/>
              <a:ext cx="85725" cy="39687"/>
            </a:xfrm>
            <a:custGeom>
              <a:avLst/>
              <a:gdLst/>
              <a:ahLst/>
              <a:cxnLst>
                <a:cxn ang="0">
                  <a:pos x="51" y="24"/>
                </a:cxn>
                <a:cxn ang="0">
                  <a:pos x="44" y="7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7" y="7"/>
                </a:cxn>
                <a:cxn ang="0">
                  <a:pos x="0" y="24"/>
                </a:cxn>
                <a:cxn ang="0">
                  <a:pos x="8" y="24"/>
                </a:cxn>
                <a:cxn ang="0">
                  <a:pos x="12" y="13"/>
                </a:cxn>
                <a:cxn ang="0">
                  <a:pos x="24" y="8"/>
                </a:cxn>
                <a:cxn ang="0">
                  <a:pos x="26" y="8"/>
                </a:cxn>
                <a:cxn ang="0">
                  <a:pos x="39" y="13"/>
                </a:cxn>
                <a:cxn ang="0">
                  <a:pos x="43" y="24"/>
                </a:cxn>
                <a:cxn ang="0">
                  <a:pos x="51" y="24"/>
                </a:cxn>
              </a:cxnLst>
              <a:rect l="0" t="0" r="r" b="b"/>
              <a:pathLst>
                <a:path w="51" h="24">
                  <a:moveTo>
                    <a:pt x="51" y="24"/>
                  </a:moveTo>
                  <a:cubicBezTo>
                    <a:pt x="51" y="17"/>
                    <a:pt x="49" y="11"/>
                    <a:pt x="44" y="7"/>
                  </a:cubicBezTo>
                  <a:cubicBezTo>
                    <a:pt x="39" y="3"/>
                    <a:pt x="33" y="0"/>
                    <a:pt x="2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8" y="0"/>
                    <a:pt x="11" y="3"/>
                    <a:pt x="7" y="7"/>
                  </a:cubicBezTo>
                  <a:cubicBezTo>
                    <a:pt x="2" y="11"/>
                    <a:pt x="0" y="17"/>
                    <a:pt x="0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0"/>
                    <a:pt x="9" y="16"/>
                    <a:pt x="12" y="13"/>
                  </a:cubicBezTo>
                  <a:cubicBezTo>
                    <a:pt x="16" y="10"/>
                    <a:pt x="20" y="8"/>
                    <a:pt x="24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1" y="8"/>
                    <a:pt x="35" y="10"/>
                    <a:pt x="39" y="13"/>
                  </a:cubicBezTo>
                  <a:cubicBezTo>
                    <a:pt x="42" y="16"/>
                    <a:pt x="43" y="20"/>
                    <a:pt x="43" y="24"/>
                  </a:cubicBezTo>
                  <a:lnTo>
                    <a:pt x="51" y="2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auto">
            <a:xfrm>
              <a:off x="3263900" y="4316413"/>
              <a:ext cx="290513" cy="6350"/>
            </a:xfrm>
            <a:prstGeom prst="rect">
              <a:avLst/>
            </a:prstGeom>
            <a:solidFill>
              <a:srgbClr val="1A1A1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3263900" y="4316413"/>
              <a:ext cx="290513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83" y="4"/>
                </a:cxn>
                <a:cxn ang="0">
                  <a:pos x="183" y="0"/>
                </a:cxn>
                <a:cxn ang="0">
                  <a:pos x="0" y="0"/>
                </a:cxn>
              </a:cxnLst>
              <a:rect l="0" t="0" r="r" b="b"/>
              <a:pathLst>
                <a:path w="183" h="4">
                  <a:moveTo>
                    <a:pt x="0" y="4"/>
                  </a:moveTo>
                  <a:lnTo>
                    <a:pt x="183" y="4"/>
                  </a:ln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3348038" y="4295775"/>
              <a:ext cx="53975" cy="46037"/>
            </a:xfrm>
            <a:custGeom>
              <a:avLst/>
              <a:gdLst/>
              <a:ahLst/>
              <a:cxnLst>
                <a:cxn ang="0">
                  <a:pos x="8" y="29"/>
                </a:cxn>
                <a:cxn ang="0">
                  <a:pos x="0" y="15"/>
                </a:cxn>
                <a:cxn ang="0">
                  <a:pos x="8" y="0"/>
                </a:cxn>
                <a:cxn ang="0">
                  <a:pos x="25" y="0"/>
                </a:cxn>
                <a:cxn ang="0">
                  <a:pos x="34" y="15"/>
                </a:cxn>
                <a:cxn ang="0">
                  <a:pos x="25" y="29"/>
                </a:cxn>
                <a:cxn ang="0">
                  <a:pos x="8" y="29"/>
                </a:cxn>
              </a:cxnLst>
              <a:rect l="0" t="0" r="r" b="b"/>
              <a:pathLst>
                <a:path w="34" h="29">
                  <a:moveTo>
                    <a:pt x="8" y="29"/>
                  </a:moveTo>
                  <a:lnTo>
                    <a:pt x="0" y="15"/>
                  </a:lnTo>
                  <a:lnTo>
                    <a:pt x="8" y="0"/>
                  </a:lnTo>
                  <a:lnTo>
                    <a:pt x="25" y="0"/>
                  </a:lnTo>
                  <a:lnTo>
                    <a:pt x="34" y="15"/>
                  </a:lnTo>
                  <a:lnTo>
                    <a:pt x="25" y="29"/>
                  </a:lnTo>
                  <a:lnTo>
                    <a:pt x="8" y="2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1" name="Group 147"/>
            <p:cNvGrpSpPr/>
            <p:nvPr/>
          </p:nvGrpSpPr>
          <p:grpSpPr>
            <a:xfrm>
              <a:off x="2973388" y="3517900"/>
              <a:ext cx="431800" cy="1249362"/>
              <a:chOff x="2973388" y="3517900"/>
              <a:chExt cx="431800" cy="1249362"/>
            </a:xfrm>
            <a:solidFill>
              <a:schemeClr val="tx1">
                <a:lumMod val="50000"/>
                <a:lumOff val="50000"/>
              </a:schemeClr>
            </a:solidFill>
          </p:grpSpPr>
          <p:grpSp>
            <p:nvGrpSpPr>
              <p:cNvPr id="12" name="Group 146"/>
              <p:cNvGrpSpPr/>
              <p:nvPr/>
            </p:nvGrpSpPr>
            <p:grpSpPr>
              <a:xfrm>
                <a:off x="2973388" y="3541713"/>
                <a:ext cx="431800" cy="1225549"/>
                <a:chOff x="2973388" y="3541713"/>
                <a:chExt cx="431800" cy="1225549"/>
              </a:xfrm>
              <a:grpFill/>
            </p:grpSpPr>
            <p:sp>
              <p:nvSpPr>
                <p:cNvPr id="1029" name="Oval 5"/>
                <p:cNvSpPr>
                  <a:spLocks noChangeArrowheads="1"/>
                </p:cNvSpPr>
                <p:nvPr/>
              </p:nvSpPr>
              <p:spPr bwMode="auto">
                <a:xfrm>
                  <a:off x="3224213" y="3619500"/>
                  <a:ext cx="22225" cy="26987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8580" tIns="64290" rIns="128580" bIns="6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30" name="Freeform 6"/>
                <p:cNvSpPr>
                  <a:spLocks/>
                </p:cNvSpPr>
                <p:nvPr/>
              </p:nvSpPr>
              <p:spPr bwMode="auto">
                <a:xfrm>
                  <a:off x="3146425" y="3694113"/>
                  <a:ext cx="71438" cy="58737"/>
                </a:xfrm>
                <a:custGeom>
                  <a:avLst/>
                  <a:gdLst/>
                  <a:ahLst/>
                  <a:cxnLst>
                    <a:cxn ang="0">
                      <a:pos x="28" y="0"/>
                    </a:cxn>
                    <a:cxn ang="0">
                      <a:pos x="0" y="19"/>
                    </a:cxn>
                    <a:cxn ang="0">
                      <a:pos x="7" y="35"/>
                    </a:cxn>
                    <a:cxn ang="0">
                      <a:pos x="41" y="28"/>
                    </a:cxn>
                    <a:cxn ang="0">
                      <a:pos x="43" y="7"/>
                    </a:cxn>
                  </a:cxnLst>
                  <a:rect l="0" t="0" r="r" b="b"/>
                  <a:pathLst>
                    <a:path w="43" h="35">
                      <a:moveTo>
                        <a:pt x="28" y="0"/>
                      </a:moveTo>
                      <a:cubicBezTo>
                        <a:pt x="28" y="0"/>
                        <a:pt x="30" y="29"/>
                        <a:pt x="0" y="19"/>
                      </a:cubicBezTo>
                      <a:cubicBezTo>
                        <a:pt x="7" y="35"/>
                        <a:pt x="7" y="35"/>
                        <a:pt x="7" y="35"/>
                      </a:cubicBezTo>
                      <a:cubicBezTo>
                        <a:pt x="41" y="28"/>
                        <a:pt x="41" y="28"/>
                        <a:pt x="41" y="28"/>
                      </a:cubicBezTo>
                      <a:cubicBezTo>
                        <a:pt x="43" y="7"/>
                        <a:pt x="43" y="7"/>
                        <a:pt x="43" y="7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8580" tIns="64290" rIns="128580" bIns="6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71" name="Freeform 47"/>
                <p:cNvSpPr>
                  <a:spLocks/>
                </p:cNvSpPr>
                <p:nvPr/>
              </p:nvSpPr>
              <p:spPr bwMode="auto">
                <a:xfrm>
                  <a:off x="3152775" y="4138613"/>
                  <a:ext cx="150813" cy="581025"/>
                </a:xfrm>
                <a:custGeom>
                  <a:avLst/>
                  <a:gdLst/>
                  <a:ahLst/>
                  <a:cxnLst>
                    <a:cxn ang="0">
                      <a:pos x="90" y="320"/>
                    </a:cxn>
                    <a:cxn ang="0">
                      <a:pos x="68" y="209"/>
                    </a:cxn>
                    <a:cxn ang="0">
                      <a:pos x="71" y="19"/>
                    </a:cxn>
                    <a:cxn ang="0">
                      <a:pos x="71" y="0"/>
                    </a:cxn>
                    <a:cxn ang="0">
                      <a:pos x="7" y="11"/>
                    </a:cxn>
                    <a:cxn ang="0">
                      <a:pos x="18" y="215"/>
                    </a:cxn>
                    <a:cxn ang="0">
                      <a:pos x="37" y="320"/>
                    </a:cxn>
                    <a:cxn ang="0">
                      <a:pos x="8" y="349"/>
                    </a:cxn>
                    <a:cxn ang="0">
                      <a:pos x="90" y="349"/>
                    </a:cxn>
                    <a:cxn ang="0">
                      <a:pos x="90" y="320"/>
                    </a:cxn>
                  </a:cxnLst>
                  <a:rect l="0" t="0" r="r" b="b"/>
                  <a:pathLst>
                    <a:path w="90" h="349">
                      <a:moveTo>
                        <a:pt x="90" y="320"/>
                      </a:moveTo>
                      <a:cubicBezTo>
                        <a:pt x="90" y="320"/>
                        <a:pt x="72" y="243"/>
                        <a:pt x="68" y="209"/>
                      </a:cubicBezTo>
                      <a:cubicBezTo>
                        <a:pt x="64" y="166"/>
                        <a:pt x="69" y="50"/>
                        <a:pt x="71" y="19"/>
                      </a:cubicBezTo>
                      <a:cubicBezTo>
                        <a:pt x="71" y="14"/>
                        <a:pt x="71" y="0"/>
                        <a:pt x="71" y="0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7" y="11"/>
                        <a:pt x="14" y="182"/>
                        <a:pt x="18" y="215"/>
                      </a:cubicBezTo>
                      <a:cubicBezTo>
                        <a:pt x="22" y="247"/>
                        <a:pt x="37" y="320"/>
                        <a:pt x="37" y="320"/>
                      </a:cubicBezTo>
                      <a:cubicBezTo>
                        <a:pt x="0" y="329"/>
                        <a:pt x="8" y="349"/>
                        <a:pt x="8" y="349"/>
                      </a:cubicBezTo>
                      <a:cubicBezTo>
                        <a:pt x="90" y="349"/>
                        <a:pt x="90" y="349"/>
                        <a:pt x="90" y="349"/>
                      </a:cubicBezTo>
                      <a:lnTo>
                        <a:pt x="90" y="32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8580" tIns="64290" rIns="128580" bIns="6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72" name="Freeform 48"/>
                <p:cNvSpPr>
                  <a:spLocks/>
                </p:cNvSpPr>
                <p:nvPr/>
              </p:nvSpPr>
              <p:spPr bwMode="auto">
                <a:xfrm>
                  <a:off x="2973388" y="4146550"/>
                  <a:ext cx="273050" cy="620712"/>
                </a:xfrm>
                <a:custGeom>
                  <a:avLst/>
                  <a:gdLst/>
                  <a:ahLst/>
                  <a:cxnLst>
                    <a:cxn ang="0">
                      <a:pos x="112" y="115"/>
                    </a:cxn>
                    <a:cxn ang="0">
                      <a:pos x="164" y="7"/>
                    </a:cxn>
                    <a:cxn ang="0">
                      <a:pos x="48" y="0"/>
                    </a:cxn>
                    <a:cxn ang="0">
                      <a:pos x="40" y="194"/>
                    </a:cxn>
                    <a:cxn ang="0">
                      <a:pos x="53" y="340"/>
                    </a:cxn>
                    <a:cxn ang="0">
                      <a:pos x="0" y="373"/>
                    </a:cxn>
                    <a:cxn ang="0">
                      <a:pos x="96" y="373"/>
                    </a:cxn>
                    <a:cxn ang="0">
                      <a:pos x="97" y="345"/>
                    </a:cxn>
                    <a:cxn ang="0">
                      <a:pos x="95" y="193"/>
                    </a:cxn>
                    <a:cxn ang="0">
                      <a:pos x="112" y="115"/>
                    </a:cxn>
                  </a:cxnLst>
                  <a:rect l="0" t="0" r="r" b="b"/>
                  <a:pathLst>
                    <a:path w="164" h="373">
                      <a:moveTo>
                        <a:pt x="112" y="115"/>
                      </a:moveTo>
                      <a:cubicBezTo>
                        <a:pt x="164" y="7"/>
                        <a:pt x="164" y="7"/>
                        <a:pt x="164" y="7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45" y="132"/>
                        <a:pt x="40" y="194"/>
                      </a:cubicBezTo>
                      <a:cubicBezTo>
                        <a:pt x="38" y="218"/>
                        <a:pt x="50" y="316"/>
                        <a:pt x="53" y="340"/>
                      </a:cubicBezTo>
                      <a:cubicBezTo>
                        <a:pt x="11" y="340"/>
                        <a:pt x="0" y="373"/>
                        <a:pt x="0" y="373"/>
                      </a:cubicBezTo>
                      <a:cubicBezTo>
                        <a:pt x="96" y="373"/>
                        <a:pt x="96" y="373"/>
                        <a:pt x="96" y="373"/>
                      </a:cubicBezTo>
                      <a:cubicBezTo>
                        <a:pt x="97" y="345"/>
                        <a:pt x="97" y="345"/>
                        <a:pt x="97" y="345"/>
                      </a:cubicBezTo>
                      <a:cubicBezTo>
                        <a:pt x="97" y="345"/>
                        <a:pt x="91" y="274"/>
                        <a:pt x="95" y="193"/>
                      </a:cubicBezTo>
                      <a:cubicBezTo>
                        <a:pt x="96" y="174"/>
                        <a:pt x="112" y="115"/>
                        <a:pt x="112" y="1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8580" tIns="64290" rIns="128580" bIns="6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73" name="Freeform 49"/>
                <p:cNvSpPr>
                  <a:spLocks noEditPoints="1"/>
                </p:cNvSpPr>
                <p:nvPr/>
              </p:nvSpPr>
              <p:spPr bwMode="auto">
                <a:xfrm>
                  <a:off x="2976563" y="3541713"/>
                  <a:ext cx="428625" cy="685800"/>
                </a:xfrm>
                <a:custGeom>
                  <a:avLst/>
                  <a:gdLst/>
                  <a:ahLst/>
                  <a:cxnLst>
                    <a:cxn ang="0">
                      <a:pos x="252" y="390"/>
                    </a:cxn>
                    <a:cxn ang="0">
                      <a:pos x="258" y="390"/>
                    </a:cxn>
                    <a:cxn ang="0">
                      <a:pos x="251" y="252"/>
                    </a:cxn>
                    <a:cxn ang="0">
                      <a:pos x="227" y="144"/>
                    </a:cxn>
                    <a:cxn ang="0">
                      <a:pos x="173" y="115"/>
                    </a:cxn>
                    <a:cxn ang="0">
                      <a:pos x="173" y="109"/>
                    </a:cxn>
                    <a:cxn ang="0">
                      <a:pos x="173" y="109"/>
                    </a:cxn>
                    <a:cxn ang="0">
                      <a:pos x="173" y="99"/>
                    </a:cxn>
                    <a:cxn ang="0">
                      <a:pos x="159" y="93"/>
                    </a:cxn>
                    <a:cxn ang="0">
                      <a:pos x="152" y="25"/>
                    </a:cxn>
                    <a:cxn ang="0">
                      <a:pos x="132" y="13"/>
                    </a:cxn>
                    <a:cxn ang="0">
                      <a:pos x="132" y="13"/>
                    </a:cxn>
                    <a:cxn ang="0">
                      <a:pos x="112" y="4"/>
                    </a:cxn>
                    <a:cxn ang="0">
                      <a:pos x="100" y="0"/>
                    </a:cxn>
                    <a:cxn ang="0">
                      <a:pos x="33" y="19"/>
                    </a:cxn>
                    <a:cxn ang="0">
                      <a:pos x="3" y="39"/>
                    </a:cxn>
                    <a:cxn ang="0">
                      <a:pos x="82" y="152"/>
                    </a:cxn>
                    <a:cxn ang="0">
                      <a:pos x="80" y="159"/>
                    </a:cxn>
                    <a:cxn ang="0">
                      <a:pos x="57" y="244"/>
                    </a:cxn>
                    <a:cxn ang="0">
                      <a:pos x="30" y="370"/>
                    </a:cxn>
                    <a:cxn ang="0">
                      <a:pos x="197" y="370"/>
                    </a:cxn>
                    <a:cxn ang="0">
                      <a:pos x="209" y="231"/>
                    </a:cxn>
                    <a:cxn ang="0">
                      <a:pos x="215" y="262"/>
                    </a:cxn>
                    <a:cxn ang="0">
                      <a:pos x="223" y="390"/>
                    </a:cxn>
                    <a:cxn ang="0">
                      <a:pos x="227" y="390"/>
                    </a:cxn>
                    <a:cxn ang="0">
                      <a:pos x="227" y="395"/>
                    </a:cxn>
                    <a:cxn ang="0">
                      <a:pos x="227" y="396"/>
                    </a:cxn>
                    <a:cxn ang="0">
                      <a:pos x="241" y="411"/>
                    </a:cxn>
                    <a:cxn ang="0">
                      <a:pos x="252" y="394"/>
                    </a:cxn>
                    <a:cxn ang="0">
                      <a:pos x="252" y="393"/>
                    </a:cxn>
                    <a:cxn ang="0">
                      <a:pos x="252" y="390"/>
                    </a:cxn>
                    <a:cxn ang="0">
                      <a:pos x="130" y="103"/>
                    </a:cxn>
                    <a:cxn ang="0">
                      <a:pos x="121" y="112"/>
                    </a:cxn>
                    <a:cxn ang="0">
                      <a:pos x="107" y="113"/>
                    </a:cxn>
                    <a:cxn ang="0">
                      <a:pos x="37" y="45"/>
                    </a:cxn>
                    <a:cxn ang="0">
                      <a:pos x="102" y="27"/>
                    </a:cxn>
                    <a:cxn ang="0">
                      <a:pos x="101" y="21"/>
                    </a:cxn>
                    <a:cxn ang="0">
                      <a:pos x="105" y="22"/>
                    </a:cxn>
                    <a:cxn ang="0">
                      <a:pos x="124" y="25"/>
                    </a:cxn>
                    <a:cxn ang="0">
                      <a:pos x="120" y="32"/>
                    </a:cxn>
                    <a:cxn ang="0">
                      <a:pos x="106" y="38"/>
                    </a:cxn>
                    <a:cxn ang="0">
                      <a:pos x="111" y="47"/>
                    </a:cxn>
                    <a:cxn ang="0">
                      <a:pos x="111" y="47"/>
                    </a:cxn>
                    <a:cxn ang="0">
                      <a:pos x="102" y="72"/>
                    </a:cxn>
                    <a:cxn ang="0">
                      <a:pos x="130" y="92"/>
                    </a:cxn>
                    <a:cxn ang="0">
                      <a:pos x="130" y="103"/>
                    </a:cxn>
                  </a:cxnLst>
                  <a:rect l="0" t="0" r="r" b="b"/>
                  <a:pathLst>
                    <a:path w="258" h="412">
                      <a:moveTo>
                        <a:pt x="252" y="390"/>
                      </a:moveTo>
                      <a:cubicBezTo>
                        <a:pt x="258" y="390"/>
                        <a:pt x="258" y="390"/>
                        <a:pt x="258" y="390"/>
                      </a:cubicBezTo>
                      <a:cubicBezTo>
                        <a:pt x="258" y="390"/>
                        <a:pt x="254" y="283"/>
                        <a:pt x="251" y="252"/>
                      </a:cubicBezTo>
                      <a:cubicBezTo>
                        <a:pt x="243" y="191"/>
                        <a:pt x="231" y="152"/>
                        <a:pt x="227" y="144"/>
                      </a:cubicBezTo>
                      <a:cubicBezTo>
                        <a:pt x="221" y="135"/>
                        <a:pt x="173" y="115"/>
                        <a:pt x="173" y="115"/>
                      </a:cubicBezTo>
                      <a:cubicBezTo>
                        <a:pt x="173" y="109"/>
                        <a:pt x="173" y="109"/>
                        <a:pt x="173" y="109"/>
                      </a:cubicBezTo>
                      <a:cubicBezTo>
                        <a:pt x="173" y="109"/>
                        <a:pt x="173" y="109"/>
                        <a:pt x="173" y="109"/>
                      </a:cubicBezTo>
                      <a:cubicBezTo>
                        <a:pt x="173" y="99"/>
                        <a:pt x="173" y="99"/>
                        <a:pt x="173" y="99"/>
                      </a:cubicBezTo>
                      <a:cubicBezTo>
                        <a:pt x="159" y="93"/>
                        <a:pt x="159" y="93"/>
                        <a:pt x="159" y="93"/>
                      </a:cubicBezTo>
                      <a:cubicBezTo>
                        <a:pt x="159" y="93"/>
                        <a:pt x="156" y="30"/>
                        <a:pt x="152" y="25"/>
                      </a:cubicBezTo>
                      <a:cubicBezTo>
                        <a:pt x="140" y="8"/>
                        <a:pt x="132" y="13"/>
                        <a:pt x="132" y="13"/>
                      </a:cubicBezTo>
                      <a:cubicBezTo>
                        <a:pt x="132" y="13"/>
                        <a:pt x="132" y="13"/>
                        <a:pt x="132" y="13"/>
                      </a:cubicBezTo>
                      <a:cubicBezTo>
                        <a:pt x="126" y="9"/>
                        <a:pt x="116" y="6"/>
                        <a:pt x="112" y="4"/>
                      </a:cubicBezTo>
                      <a:cubicBezTo>
                        <a:pt x="103" y="1"/>
                        <a:pt x="100" y="0"/>
                        <a:pt x="100" y="0"/>
                      </a:cubicBezTo>
                      <a:cubicBezTo>
                        <a:pt x="33" y="19"/>
                        <a:pt x="33" y="19"/>
                        <a:pt x="33" y="19"/>
                      </a:cubicBezTo>
                      <a:cubicBezTo>
                        <a:pt x="33" y="19"/>
                        <a:pt x="4" y="28"/>
                        <a:pt x="3" y="39"/>
                      </a:cubicBezTo>
                      <a:cubicBezTo>
                        <a:pt x="0" y="65"/>
                        <a:pt x="61" y="130"/>
                        <a:pt x="82" y="152"/>
                      </a:cubicBezTo>
                      <a:cubicBezTo>
                        <a:pt x="82" y="154"/>
                        <a:pt x="81" y="156"/>
                        <a:pt x="80" y="159"/>
                      </a:cubicBezTo>
                      <a:cubicBezTo>
                        <a:pt x="74" y="180"/>
                        <a:pt x="66" y="208"/>
                        <a:pt x="57" y="244"/>
                      </a:cubicBezTo>
                      <a:cubicBezTo>
                        <a:pt x="45" y="293"/>
                        <a:pt x="30" y="370"/>
                        <a:pt x="30" y="370"/>
                      </a:cubicBezTo>
                      <a:cubicBezTo>
                        <a:pt x="197" y="370"/>
                        <a:pt x="197" y="370"/>
                        <a:pt x="197" y="370"/>
                      </a:cubicBezTo>
                      <a:cubicBezTo>
                        <a:pt x="197" y="370"/>
                        <a:pt x="199" y="295"/>
                        <a:pt x="209" y="231"/>
                      </a:cubicBezTo>
                      <a:cubicBezTo>
                        <a:pt x="211" y="240"/>
                        <a:pt x="214" y="250"/>
                        <a:pt x="215" y="262"/>
                      </a:cubicBezTo>
                      <a:cubicBezTo>
                        <a:pt x="219" y="290"/>
                        <a:pt x="223" y="390"/>
                        <a:pt x="223" y="390"/>
                      </a:cubicBezTo>
                      <a:cubicBezTo>
                        <a:pt x="227" y="390"/>
                        <a:pt x="227" y="390"/>
                        <a:pt x="227" y="390"/>
                      </a:cubicBezTo>
                      <a:cubicBezTo>
                        <a:pt x="227" y="391"/>
                        <a:pt x="227" y="393"/>
                        <a:pt x="227" y="395"/>
                      </a:cubicBezTo>
                      <a:cubicBezTo>
                        <a:pt x="227" y="396"/>
                        <a:pt x="227" y="396"/>
                        <a:pt x="227" y="396"/>
                      </a:cubicBezTo>
                      <a:cubicBezTo>
                        <a:pt x="228" y="405"/>
                        <a:pt x="234" y="412"/>
                        <a:pt x="241" y="411"/>
                      </a:cubicBezTo>
                      <a:cubicBezTo>
                        <a:pt x="248" y="410"/>
                        <a:pt x="253" y="403"/>
                        <a:pt x="252" y="394"/>
                      </a:cubicBezTo>
                      <a:cubicBezTo>
                        <a:pt x="252" y="393"/>
                        <a:pt x="252" y="393"/>
                        <a:pt x="252" y="393"/>
                      </a:cubicBezTo>
                      <a:cubicBezTo>
                        <a:pt x="252" y="392"/>
                        <a:pt x="252" y="391"/>
                        <a:pt x="252" y="390"/>
                      </a:cubicBezTo>
                      <a:close/>
                      <a:moveTo>
                        <a:pt x="130" y="103"/>
                      </a:moveTo>
                      <a:cubicBezTo>
                        <a:pt x="128" y="108"/>
                        <a:pt x="122" y="112"/>
                        <a:pt x="121" y="112"/>
                      </a:cubicBezTo>
                      <a:cubicBezTo>
                        <a:pt x="115" y="113"/>
                        <a:pt x="111" y="114"/>
                        <a:pt x="107" y="113"/>
                      </a:cubicBezTo>
                      <a:cubicBezTo>
                        <a:pt x="92" y="104"/>
                        <a:pt x="37" y="49"/>
                        <a:pt x="37" y="45"/>
                      </a:cubicBezTo>
                      <a:cubicBezTo>
                        <a:pt x="36" y="42"/>
                        <a:pt x="102" y="27"/>
                        <a:pt x="102" y="27"/>
                      </a:cubicBezTo>
                      <a:cubicBezTo>
                        <a:pt x="101" y="21"/>
                        <a:pt x="101" y="21"/>
                        <a:pt x="101" y="21"/>
                      </a:cubicBezTo>
                      <a:cubicBezTo>
                        <a:pt x="102" y="21"/>
                        <a:pt x="103" y="21"/>
                        <a:pt x="105" y="22"/>
                      </a:cubicBezTo>
                      <a:cubicBezTo>
                        <a:pt x="109" y="23"/>
                        <a:pt x="117" y="25"/>
                        <a:pt x="124" y="25"/>
                      </a:cubicBezTo>
                      <a:cubicBezTo>
                        <a:pt x="123" y="27"/>
                        <a:pt x="121" y="29"/>
                        <a:pt x="120" y="32"/>
                      </a:cubicBezTo>
                      <a:cubicBezTo>
                        <a:pt x="106" y="38"/>
                        <a:pt x="106" y="38"/>
                        <a:pt x="106" y="38"/>
                      </a:cubicBezTo>
                      <a:cubicBezTo>
                        <a:pt x="111" y="47"/>
                        <a:pt x="111" y="47"/>
                        <a:pt x="111" y="47"/>
                      </a:cubicBezTo>
                      <a:cubicBezTo>
                        <a:pt x="111" y="47"/>
                        <a:pt x="111" y="47"/>
                        <a:pt x="111" y="47"/>
                      </a:cubicBezTo>
                      <a:cubicBezTo>
                        <a:pt x="105" y="58"/>
                        <a:pt x="100" y="69"/>
                        <a:pt x="102" y="72"/>
                      </a:cubicBezTo>
                      <a:cubicBezTo>
                        <a:pt x="106" y="80"/>
                        <a:pt x="130" y="92"/>
                        <a:pt x="130" y="92"/>
                      </a:cubicBezTo>
                      <a:cubicBezTo>
                        <a:pt x="130" y="92"/>
                        <a:pt x="131" y="101"/>
                        <a:pt x="130" y="10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8580" tIns="64290" rIns="128580" bIns="6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11" name="Freeform 87"/>
              <p:cNvSpPr>
                <a:spLocks/>
              </p:cNvSpPr>
              <p:nvPr/>
            </p:nvSpPr>
            <p:spPr bwMode="auto">
              <a:xfrm>
                <a:off x="3182938" y="3517900"/>
                <a:ext cx="146050" cy="207962"/>
              </a:xfrm>
              <a:custGeom>
                <a:avLst/>
                <a:gdLst/>
                <a:ahLst/>
                <a:cxnLst>
                  <a:cxn ang="0">
                    <a:pos x="6" y="30"/>
                  </a:cxn>
                  <a:cxn ang="0">
                    <a:pos x="6" y="3"/>
                  </a:cxn>
                  <a:cxn ang="0">
                    <a:pos x="44" y="9"/>
                  </a:cxn>
                  <a:cxn ang="0">
                    <a:pos x="67" y="14"/>
                  </a:cxn>
                  <a:cxn ang="0">
                    <a:pos x="88" y="56"/>
                  </a:cxn>
                  <a:cxn ang="0">
                    <a:pos x="51" y="112"/>
                  </a:cxn>
                  <a:cxn ang="0">
                    <a:pos x="39" y="125"/>
                  </a:cxn>
                </a:cxnLst>
                <a:rect l="0" t="0" r="r" b="b"/>
                <a:pathLst>
                  <a:path w="88" h="125">
                    <a:moveTo>
                      <a:pt x="6" y="30"/>
                    </a:moveTo>
                    <a:cubicBezTo>
                      <a:pt x="6" y="30"/>
                      <a:pt x="0" y="0"/>
                      <a:pt x="6" y="3"/>
                    </a:cubicBezTo>
                    <a:cubicBezTo>
                      <a:pt x="25" y="11"/>
                      <a:pt x="34" y="7"/>
                      <a:pt x="44" y="9"/>
                    </a:cubicBezTo>
                    <a:cubicBezTo>
                      <a:pt x="55" y="10"/>
                      <a:pt x="58" y="9"/>
                      <a:pt x="67" y="14"/>
                    </a:cubicBezTo>
                    <a:cubicBezTo>
                      <a:pt x="88" y="27"/>
                      <a:pt x="88" y="36"/>
                      <a:pt x="88" y="56"/>
                    </a:cubicBezTo>
                    <a:cubicBezTo>
                      <a:pt x="88" y="94"/>
                      <a:pt x="69" y="95"/>
                      <a:pt x="51" y="112"/>
                    </a:cubicBezTo>
                    <a:cubicBezTo>
                      <a:pt x="39" y="125"/>
                      <a:pt x="39" y="125"/>
                      <a:pt x="39" y="125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3" name="Group 20"/>
          <p:cNvGrpSpPr/>
          <p:nvPr/>
        </p:nvGrpSpPr>
        <p:grpSpPr>
          <a:xfrm>
            <a:off x="4611357" y="1366167"/>
            <a:ext cx="1629579" cy="1024183"/>
            <a:chOff x="686838" y="2184398"/>
            <a:chExt cx="1192213" cy="749301"/>
          </a:xfrm>
          <a:solidFill>
            <a:schemeClr val="accent2"/>
          </a:solidFill>
        </p:grpSpPr>
        <p:sp>
          <p:nvSpPr>
            <p:cNvPr id="152" name="Freeform 7"/>
            <p:cNvSpPr>
              <a:spLocks noEditPoints="1"/>
            </p:cNvSpPr>
            <p:nvPr/>
          </p:nvSpPr>
          <p:spPr bwMode="auto">
            <a:xfrm>
              <a:off x="686838" y="2198686"/>
              <a:ext cx="609600" cy="735013"/>
            </a:xfrm>
            <a:custGeom>
              <a:avLst/>
              <a:gdLst/>
              <a:ahLst/>
              <a:cxnLst>
                <a:cxn ang="0">
                  <a:pos x="128" y="28"/>
                </a:cxn>
                <a:cxn ang="0">
                  <a:pos x="94" y="16"/>
                </a:cxn>
                <a:cxn ang="0">
                  <a:pos x="39" y="70"/>
                </a:cxn>
                <a:cxn ang="0">
                  <a:pos x="40" y="80"/>
                </a:cxn>
                <a:cxn ang="0">
                  <a:pos x="0" y="136"/>
                </a:cxn>
                <a:cxn ang="0">
                  <a:pos x="59" y="195"/>
                </a:cxn>
                <a:cxn ang="0">
                  <a:pos x="67" y="194"/>
                </a:cxn>
                <a:cxn ang="0">
                  <a:pos x="162" y="194"/>
                </a:cxn>
                <a:cxn ang="0">
                  <a:pos x="162" y="0"/>
                </a:cxn>
                <a:cxn ang="0">
                  <a:pos x="128" y="28"/>
                </a:cxn>
                <a:cxn ang="0">
                  <a:pos x="134" y="107"/>
                </a:cxn>
                <a:cxn ang="0">
                  <a:pos x="134" y="106"/>
                </a:cxn>
                <a:cxn ang="0">
                  <a:pos x="134" y="107"/>
                </a:cxn>
              </a:cxnLst>
              <a:rect l="0" t="0" r="r" b="b"/>
              <a:pathLst>
                <a:path w="162" h="195">
                  <a:moveTo>
                    <a:pt x="128" y="28"/>
                  </a:moveTo>
                  <a:cubicBezTo>
                    <a:pt x="119" y="20"/>
                    <a:pt x="107" y="16"/>
                    <a:pt x="94" y="16"/>
                  </a:cubicBezTo>
                  <a:cubicBezTo>
                    <a:pt x="64" y="16"/>
                    <a:pt x="39" y="40"/>
                    <a:pt x="39" y="70"/>
                  </a:cubicBezTo>
                  <a:cubicBezTo>
                    <a:pt x="39" y="73"/>
                    <a:pt x="40" y="77"/>
                    <a:pt x="40" y="80"/>
                  </a:cubicBezTo>
                  <a:cubicBezTo>
                    <a:pt x="17" y="88"/>
                    <a:pt x="0" y="110"/>
                    <a:pt x="0" y="136"/>
                  </a:cubicBezTo>
                  <a:cubicBezTo>
                    <a:pt x="0" y="169"/>
                    <a:pt x="26" y="195"/>
                    <a:pt x="59" y="195"/>
                  </a:cubicBezTo>
                  <a:cubicBezTo>
                    <a:pt x="61" y="195"/>
                    <a:pt x="64" y="195"/>
                    <a:pt x="67" y="194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48" y="5"/>
                    <a:pt x="136" y="15"/>
                    <a:pt x="128" y="28"/>
                  </a:cubicBezTo>
                  <a:close/>
                  <a:moveTo>
                    <a:pt x="134" y="107"/>
                  </a:moveTo>
                  <a:cubicBezTo>
                    <a:pt x="134" y="107"/>
                    <a:pt x="134" y="107"/>
                    <a:pt x="134" y="106"/>
                  </a:cubicBezTo>
                  <a:cubicBezTo>
                    <a:pt x="134" y="107"/>
                    <a:pt x="134" y="107"/>
                    <a:pt x="134" y="10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3" name="Freeform 8"/>
            <p:cNvSpPr>
              <a:spLocks/>
            </p:cNvSpPr>
            <p:nvPr/>
          </p:nvSpPr>
          <p:spPr bwMode="auto">
            <a:xfrm>
              <a:off x="1296438" y="2184398"/>
              <a:ext cx="582613" cy="749300"/>
            </a:xfrm>
            <a:custGeom>
              <a:avLst/>
              <a:gdLst/>
              <a:ahLst/>
              <a:cxnLst>
                <a:cxn ang="0">
                  <a:pos x="90" y="65"/>
                </a:cxn>
                <a:cxn ang="0">
                  <a:pos x="23" y="0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198"/>
                </a:cxn>
                <a:cxn ang="0">
                  <a:pos x="1" y="198"/>
                </a:cxn>
                <a:cxn ang="0">
                  <a:pos x="81" y="198"/>
                </a:cxn>
                <a:cxn ang="0">
                  <a:pos x="88" y="199"/>
                </a:cxn>
                <a:cxn ang="0">
                  <a:pos x="155" y="132"/>
                </a:cxn>
                <a:cxn ang="0">
                  <a:pos x="90" y="65"/>
                </a:cxn>
              </a:cxnLst>
              <a:rect l="0" t="0" r="r" b="b"/>
              <a:pathLst>
                <a:path w="155" h="199">
                  <a:moveTo>
                    <a:pt x="90" y="65"/>
                  </a:moveTo>
                  <a:cubicBezTo>
                    <a:pt x="89" y="29"/>
                    <a:pt x="60" y="0"/>
                    <a:pt x="23" y="0"/>
                  </a:cubicBezTo>
                  <a:cubicBezTo>
                    <a:pt x="15" y="0"/>
                    <a:pt x="8" y="1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1" y="198"/>
                    <a:pt x="1" y="198"/>
                    <a:pt x="1" y="198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83" y="199"/>
                    <a:pt x="85" y="199"/>
                    <a:pt x="88" y="199"/>
                  </a:cubicBezTo>
                  <a:cubicBezTo>
                    <a:pt x="125" y="199"/>
                    <a:pt x="155" y="169"/>
                    <a:pt x="155" y="132"/>
                  </a:cubicBezTo>
                  <a:cubicBezTo>
                    <a:pt x="155" y="95"/>
                    <a:pt x="126" y="66"/>
                    <a:pt x="90" y="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Group 23"/>
          <p:cNvGrpSpPr/>
          <p:nvPr/>
        </p:nvGrpSpPr>
        <p:grpSpPr>
          <a:xfrm>
            <a:off x="2267671" y="2569902"/>
            <a:ext cx="1325758" cy="833233"/>
            <a:chOff x="686838" y="2184398"/>
            <a:chExt cx="1192213" cy="749301"/>
          </a:xfrm>
          <a:solidFill>
            <a:schemeClr val="accent3"/>
          </a:solidFill>
        </p:grpSpPr>
        <p:sp>
          <p:nvSpPr>
            <p:cNvPr id="158" name="Freeform 7"/>
            <p:cNvSpPr>
              <a:spLocks noEditPoints="1"/>
            </p:cNvSpPr>
            <p:nvPr/>
          </p:nvSpPr>
          <p:spPr bwMode="auto">
            <a:xfrm>
              <a:off x="686838" y="2198686"/>
              <a:ext cx="609600" cy="735013"/>
            </a:xfrm>
            <a:custGeom>
              <a:avLst/>
              <a:gdLst/>
              <a:ahLst/>
              <a:cxnLst>
                <a:cxn ang="0">
                  <a:pos x="128" y="28"/>
                </a:cxn>
                <a:cxn ang="0">
                  <a:pos x="94" y="16"/>
                </a:cxn>
                <a:cxn ang="0">
                  <a:pos x="39" y="70"/>
                </a:cxn>
                <a:cxn ang="0">
                  <a:pos x="40" y="80"/>
                </a:cxn>
                <a:cxn ang="0">
                  <a:pos x="0" y="136"/>
                </a:cxn>
                <a:cxn ang="0">
                  <a:pos x="59" y="195"/>
                </a:cxn>
                <a:cxn ang="0">
                  <a:pos x="67" y="194"/>
                </a:cxn>
                <a:cxn ang="0">
                  <a:pos x="162" y="194"/>
                </a:cxn>
                <a:cxn ang="0">
                  <a:pos x="162" y="0"/>
                </a:cxn>
                <a:cxn ang="0">
                  <a:pos x="128" y="28"/>
                </a:cxn>
                <a:cxn ang="0">
                  <a:pos x="134" y="107"/>
                </a:cxn>
                <a:cxn ang="0">
                  <a:pos x="134" y="106"/>
                </a:cxn>
                <a:cxn ang="0">
                  <a:pos x="134" y="107"/>
                </a:cxn>
              </a:cxnLst>
              <a:rect l="0" t="0" r="r" b="b"/>
              <a:pathLst>
                <a:path w="162" h="195">
                  <a:moveTo>
                    <a:pt x="128" y="28"/>
                  </a:moveTo>
                  <a:cubicBezTo>
                    <a:pt x="119" y="20"/>
                    <a:pt x="107" y="16"/>
                    <a:pt x="94" y="16"/>
                  </a:cubicBezTo>
                  <a:cubicBezTo>
                    <a:pt x="64" y="16"/>
                    <a:pt x="39" y="40"/>
                    <a:pt x="39" y="70"/>
                  </a:cubicBezTo>
                  <a:cubicBezTo>
                    <a:pt x="39" y="73"/>
                    <a:pt x="40" y="77"/>
                    <a:pt x="40" y="80"/>
                  </a:cubicBezTo>
                  <a:cubicBezTo>
                    <a:pt x="17" y="88"/>
                    <a:pt x="0" y="110"/>
                    <a:pt x="0" y="136"/>
                  </a:cubicBezTo>
                  <a:cubicBezTo>
                    <a:pt x="0" y="169"/>
                    <a:pt x="26" y="195"/>
                    <a:pt x="59" y="195"/>
                  </a:cubicBezTo>
                  <a:cubicBezTo>
                    <a:pt x="61" y="195"/>
                    <a:pt x="64" y="195"/>
                    <a:pt x="67" y="194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48" y="5"/>
                    <a:pt x="136" y="15"/>
                    <a:pt x="128" y="28"/>
                  </a:cubicBezTo>
                  <a:close/>
                  <a:moveTo>
                    <a:pt x="134" y="107"/>
                  </a:moveTo>
                  <a:cubicBezTo>
                    <a:pt x="134" y="107"/>
                    <a:pt x="134" y="107"/>
                    <a:pt x="134" y="106"/>
                  </a:cubicBezTo>
                  <a:cubicBezTo>
                    <a:pt x="134" y="107"/>
                    <a:pt x="134" y="107"/>
                    <a:pt x="134" y="10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9" name="Freeform 8"/>
            <p:cNvSpPr>
              <a:spLocks/>
            </p:cNvSpPr>
            <p:nvPr/>
          </p:nvSpPr>
          <p:spPr bwMode="auto">
            <a:xfrm>
              <a:off x="1296438" y="2184398"/>
              <a:ext cx="582613" cy="749300"/>
            </a:xfrm>
            <a:custGeom>
              <a:avLst/>
              <a:gdLst/>
              <a:ahLst/>
              <a:cxnLst>
                <a:cxn ang="0">
                  <a:pos x="90" y="65"/>
                </a:cxn>
                <a:cxn ang="0">
                  <a:pos x="23" y="0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198"/>
                </a:cxn>
                <a:cxn ang="0">
                  <a:pos x="1" y="198"/>
                </a:cxn>
                <a:cxn ang="0">
                  <a:pos x="81" y="198"/>
                </a:cxn>
                <a:cxn ang="0">
                  <a:pos x="88" y="199"/>
                </a:cxn>
                <a:cxn ang="0">
                  <a:pos x="155" y="132"/>
                </a:cxn>
                <a:cxn ang="0">
                  <a:pos x="90" y="65"/>
                </a:cxn>
              </a:cxnLst>
              <a:rect l="0" t="0" r="r" b="b"/>
              <a:pathLst>
                <a:path w="155" h="199">
                  <a:moveTo>
                    <a:pt x="90" y="65"/>
                  </a:moveTo>
                  <a:cubicBezTo>
                    <a:pt x="89" y="29"/>
                    <a:pt x="60" y="0"/>
                    <a:pt x="23" y="0"/>
                  </a:cubicBezTo>
                  <a:cubicBezTo>
                    <a:pt x="15" y="0"/>
                    <a:pt x="8" y="1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1" y="198"/>
                    <a:pt x="1" y="198"/>
                    <a:pt x="1" y="198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83" y="199"/>
                    <a:pt x="85" y="199"/>
                    <a:pt x="88" y="199"/>
                  </a:cubicBezTo>
                  <a:cubicBezTo>
                    <a:pt x="125" y="199"/>
                    <a:pt x="155" y="169"/>
                    <a:pt x="155" y="132"/>
                  </a:cubicBezTo>
                  <a:cubicBezTo>
                    <a:pt x="155" y="95"/>
                    <a:pt x="126" y="66"/>
                    <a:pt x="90" y="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32"/>
          <p:cNvGrpSpPr/>
          <p:nvPr/>
        </p:nvGrpSpPr>
        <p:grpSpPr>
          <a:xfrm>
            <a:off x="2670610" y="3901060"/>
            <a:ext cx="1038899" cy="652944"/>
            <a:chOff x="686838" y="2184398"/>
            <a:chExt cx="1192213" cy="749301"/>
          </a:xfrm>
          <a:solidFill>
            <a:schemeClr val="accent4"/>
          </a:solidFill>
        </p:grpSpPr>
        <p:sp>
          <p:nvSpPr>
            <p:cNvPr id="161" name="Freeform 7"/>
            <p:cNvSpPr>
              <a:spLocks noEditPoints="1"/>
            </p:cNvSpPr>
            <p:nvPr/>
          </p:nvSpPr>
          <p:spPr bwMode="auto">
            <a:xfrm>
              <a:off x="686838" y="2198686"/>
              <a:ext cx="609600" cy="735013"/>
            </a:xfrm>
            <a:custGeom>
              <a:avLst/>
              <a:gdLst/>
              <a:ahLst/>
              <a:cxnLst>
                <a:cxn ang="0">
                  <a:pos x="128" y="28"/>
                </a:cxn>
                <a:cxn ang="0">
                  <a:pos x="94" y="16"/>
                </a:cxn>
                <a:cxn ang="0">
                  <a:pos x="39" y="70"/>
                </a:cxn>
                <a:cxn ang="0">
                  <a:pos x="40" y="80"/>
                </a:cxn>
                <a:cxn ang="0">
                  <a:pos x="0" y="136"/>
                </a:cxn>
                <a:cxn ang="0">
                  <a:pos x="59" y="195"/>
                </a:cxn>
                <a:cxn ang="0">
                  <a:pos x="67" y="194"/>
                </a:cxn>
                <a:cxn ang="0">
                  <a:pos x="162" y="194"/>
                </a:cxn>
                <a:cxn ang="0">
                  <a:pos x="162" y="0"/>
                </a:cxn>
                <a:cxn ang="0">
                  <a:pos x="128" y="28"/>
                </a:cxn>
                <a:cxn ang="0">
                  <a:pos x="134" y="107"/>
                </a:cxn>
                <a:cxn ang="0">
                  <a:pos x="134" y="106"/>
                </a:cxn>
                <a:cxn ang="0">
                  <a:pos x="134" y="107"/>
                </a:cxn>
              </a:cxnLst>
              <a:rect l="0" t="0" r="r" b="b"/>
              <a:pathLst>
                <a:path w="162" h="195">
                  <a:moveTo>
                    <a:pt x="128" y="28"/>
                  </a:moveTo>
                  <a:cubicBezTo>
                    <a:pt x="119" y="20"/>
                    <a:pt x="107" y="16"/>
                    <a:pt x="94" y="16"/>
                  </a:cubicBezTo>
                  <a:cubicBezTo>
                    <a:pt x="64" y="16"/>
                    <a:pt x="39" y="40"/>
                    <a:pt x="39" y="70"/>
                  </a:cubicBezTo>
                  <a:cubicBezTo>
                    <a:pt x="39" y="73"/>
                    <a:pt x="40" y="77"/>
                    <a:pt x="40" y="80"/>
                  </a:cubicBezTo>
                  <a:cubicBezTo>
                    <a:pt x="17" y="88"/>
                    <a:pt x="0" y="110"/>
                    <a:pt x="0" y="136"/>
                  </a:cubicBezTo>
                  <a:cubicBezTo>
                    <a:pt x="0" y="169"/>
                    <a:pt x="26" y="195"/>
                    <a:pt x="59" y="195"/>
                  </a:cubicBezTo>
                  <a:cubicBezTo>
                    <a:pt x="61" y="195"/>
                    <a:pt x="64" y="195"/>
                    <a:pt x="67" y="194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48" y="5"/>
                    <a:pt x="136" y="15"/>
                    <a:pt x="128" y="28"/>
                  </a:cubicBezTo>
                  <a:close/>
                  <a:moveTo>
                    <a:pt x="134" y="107"/>
                  </a:moveTo>
                  <a:cubicBezTo>
                    <a:pt x="134" y="107"/>
                    <a:pt x="134" y="107"/>
                    <a:pt x="134" y="106"/>
                  </a:cubicBezTo>
                  <a:cubicBezTo>
                    <a:pt x="134" y="107"/>
                    <a:pt x="134" y="107"/>
                    <a:pt x="134" y="10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2" name="Freeform 8"/>
            <p:cNvSpPr>
              <a:spLocks/>
            </p:cNvSpPr>
            <p:nvPr/>
          </p:nvSpPr>
          <p:spPr bwMode="auto">
            <a:xfrm>
              <a:off x="1296438" y="2184398"/>
              <a:ext cx="582613" cy="749300"/>
            </a:xfrm>
            <a:custGeom>
              <a:avLst/>
              <a:gdLst/>
              <a:ahLst/>
              <a:cxnLst>
                <a:cxn ang="0">
                  <a:pos x="90" y="65"/>
                </a:cxn>
                <a:cxn ang="0">
                  <a:pos x="23" y="0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198"/>
                </a:cxn>
                <a:cxn ang="0">
                  <a:pos x="1" y="198"/>
                </a:cxn>
                <a:cxn ang="0">
                  <a:pos x="81" y="198"/>
                </a:cxn>
                <a:cxn ang="0">
                  <a:pos x="88" y="199"/>
                </a:cxn>
                <a:cxn ang="0">
                  <a:pos x="155" y="132"/>
                </a:cxn>
                <a:cxn ang="0">
                  <a:pos x="90" y="65"/>
                </a:cxn>
              </a:cxnLst>
              <a:rect l="0" t="0" r="r" b="b"/>
              <a:pathLst>
                <a:path w="155" h="199">
                  <a:moveTo>
                    <a:pt x="90" y="65"/>
                  </a:moveTo>
                  <a:cubicBezTo>
                    <a:pt x="89" y="29"/>
                    <a:pt x="60" y="0"/>
                    <a:pt x="23" y="0"/>
                  </a:cubicBezTo>
                  <a:cubicBezTo>
                    <a:pt x="15" y="0"/>
                    <a:pt x="8" y="1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1" y="198"/>
                    <a:pt x="1" y="198"/>
                    <a:pt x="1" y="198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83" y="199"/>
                    <a:pt x="85" y="199"/>
                    <a:pt x="88" y="199"/>
                  </a:cubicBezTo>
                  <a:cubicBezTo>
                    <a:pt x="125" y="199"/>
                    <a:pt x="155" y="169"/>
                    <a:pt x="155" y="132"/>
                  </a:cubicBezTo>
                  <a:cubicBezTo>
                    <a:pt x="155" y="95"/>
                    <a:pt x="126" y="66"/>
                    <a:pt x="90" y="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63" name="Freeform 46"/>
          <p:cNvSpPr>
            <a:spLocks noEditPoints="1"/>
          </p:cNvSpPr>
          <p:nvPr/>
        </p:nvSpPr>
        <p:spPr bwMode="auto">
          <a:xfrm>
            <a:off x="6446794" y="2556118"/>
            <a:ext cx="698709" cy="698709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4" name="Freeform 46"/>
          <p:cNvSpPr>
            <a:spLocks noEditPoints="1"/>
          </p:cNvSpPr>
          <p:nvPr/>
        </p:nvSpPr>
        <p:spPr bwMode="auto">
          <a:xfrm>
            <a:off x="6446794" y="3587427"/>
            <a:ext cx="698709" cy="698709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5" name="Freeform 46"/>
          <p:cNvSpPr>
            <a:spLocks noEditPoints="1"/>
          </p:cNvSpPr>
          <p:nvPr/>
        </p:nvSpPr>
        <p:spPr bwMode="auto">
          <a:xfrm>
            <a:off x="6446794" y="4605477"/>
            <a:ext cx="698709" cy="698709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6" name="Freeform 46"/>
          <p:cNvSpPr>
            <a:spLocks noEditPoints="1"/>
          </p:cNvSpPr>
          <p:nvPr/>
        </p:nvSpPr>
        <p:spPr bwMode="auto">
          <a:xfrm>
            <a:off x="6446794" y="5623528"/>
            <a:ext cx="698709" cy="698709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6" name="Group 30"/>
          <p:cNvGrpSpPr/>
          <p:nvPr/>
        </p:nvGrpSpPr>
        <p:grpSpPr>
          <a:xfrm>
            <a:off x="7188533" y="2544820"/>
            <a:ext cx="2699107" cy="691063"/>
            <a:chOff x="1224678" y="1233504"/>
            <a:chExt cx="2407799" cy="491450"/>
          </a:xfrm>
        </p:grpSpPr>
        <p:sp>
          <p:nvSpPr>
            <p:cNvPr id="168" name="Text Placeholder 3"/>
            <p:cNvSpPr txBox="1">
              <a:spLocks/>
            </p:cNvSpPr>
            <p:nvPr/>
          </p:nvSpPr>
          <p:spPr>
            <a:xfrm>
              <a:off x="1224678" y="1233504"/>
              <a:ext cx="1121116" cy="167987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9" name="Text Placeholder 3"/>
            <p:cNvSpPr txBox="1">
              <a:spLocks/>
            </p:cNvSpPr>
            <p:nvPr/>
          </p:nvSpPr>
          <p:spPr>
            <a:xfrm>
              <a:off x="1270277" y="1418802"/>
              <a:ext cx="2362200" cy="306152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70" name="Text Placeholder 3"/>
          <p:cNvSpPr txBox="1">
            <a:spLocks/>
          </p:cNvSpPr>
          <p:nvPr/>
        </p:nvSpPr>
        <p:spPr>
          <a:xfrm>
            <a:off x="10024630" y="2796461"/>
            <a:ext cx="987450" cy="30187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85829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459,769K</a:t>
            </a:r>
          </a:p>
        </p:txBody>
      </p:sp>
      <p:grpSp>
        <p:nvGrpSpPr>
          <p:cNvPr id="17" name="Group 30"/>
          <p:cNvGrpSpPr/>
          <p:nvPr/>
        </p:nvGrpSpPr>
        <p:grpSpPr>
          <a:xfrm>
            <a:off x="7252653" y="3576130"/>
            <a:ext cx="2647991" cy="691062"/>
            <a:chOff x="1270277" y="1233504"/>
            <a:chExt cx="2362200" cy="491449"/>
          </a:xfrm>
        </p:grpSpPr>
        <p:sp>
          <p:nvSpPr>
            <p:cNvPr id="172" name="Text Placeholder 3"/>
            <p:cNvSpPr txBox="1">
              <a:spLocks/>
            </p:cNvSpPr>
            <p:nvPr/>
          </p:nvSpPr>
          <p:spPr>
            <a:xfrm>
              <a:off x="1270277" y="1233504"/>
              <a:ext cx="1121116" cy="167987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3" name="Text Placeholder 3"/>
            <p:cNvSpPr txBox="1">
              <a:spLocks/>
            </p:cNvSpPr>
            <p:nvPr/>
          </p:nvSpPr>
          <p:spPr>
            <a:xfrm>
              <a:off x="1270277" y="1418801"/>
              <a:ext cx="2362200" cy="306152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Group 30"/>
          <p:cNvGrpSpPr/>
          <p:nvPr/>
        </p:nvGrpSpPr>
        <p:grpSpPr>
          <a:xfrm>
            <a:off x="7252653" y="4594180"/>
            <a:ext cx="2647991" cy="542431"/>
            <a:chOff x="1270277" y="1233504"/>
            <a:chExt cx="2362200" cy="385750"/>
          </a:xfrm>
        </p:grpSpPr>
        <p:sp>
          <p:nvSpPr>
            <p:cNvPr id="175" name="Text Placeholder 3"/>
            <p:cNvSpPr txBox="1">
              <a:spLocks/>
            </p:cNvSpPr>
            <p:nvPr/>
          </p:nvSpPr>
          <p:spPr>
            <a:xfrm>
              <a:off x="1270277" y="1233504"/>
              <a:ext cx="1121116" cy="167987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6" name="Text Placeholder 3"/>
            <p:cNvSpPr txBox="1">
              <a:spLocks/>
            </p:cNvSpPr>
            <p:nvPr/>
          </p:nvSpPr>
          <p:spPr>
            <a:xfrm>
              <a:off x="1270277" y="1418801"/>
              <a:ext cx="2362200" cy="200453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Group 30"/>
          <p:cNvGrpSpPr/>
          <p:nvPr/>
        </p:nvGrpSpPr>
        <p:grpSpPr>
          <a:xfrm>
            <a:off x="7252653" y="5612231"/>
            <a:ext cx="2647991" cy="691062"/>
            <a:chOff x="1270277" y="1233504"/>
            <a:chExt cx="2362200" cy="491449"/>
          </a:xfrm>
        </p:grpSpPr>
        <p:sp>
          <p:nvSpPr>
            <p:cNvPr id="178" name="Text Placeholder 3"/>
            <p:cNvSpPr txBox="1">
              <a:spLocks/>
            </p:cNvSpPr>
            <p:nvPr/>
          </p:nvSpPr>
          <p:spPr>
            <a:xfrm>
              <a:off x="1270277" y="1233504"/>
              <a:ext cx="1121116" cy="167987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9" name="Text Placeholder 3"/>
            <p:cNvSpPr txBox="1">
              <a:spLocks/>
            </p:cNvSpPr>
            <p:nvPr/>
          </p:nvSpPr>
          <p:spPr>
            <a:xfrm>
              <a:off x="1270277" y="1418801"/>
              <a:ext cx="2362200" cy="306152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80" name="Text Placeholder 3"/>
          <p:cNvSpPr txBox="1">
            <a:spLocks/>
          </p:cNvSpPr>
          <p:nvPr/>
        </p:nvSpPr>
        <p:spPr>
          <a:xfrm>
            <a:off x="10024628" y="3813794"/>
            <a:ext cx="987450" cy="30187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85829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559,700K</a:t>
            </a:r>
          </a:p>
        </p:txBody>
      </p:sp>
      <p:sp>
        <p:nvSpPr>
          <p:cNvPr id="181" name="Text Placeholder 3"/>
          <p:cNvSpPr txBox="1">
            <a:spLocks/>
          </p:cNvSpPr>
          <p:nvPr/>
        </p:nvSpPr>
        <p:spPr>
          <a:xfrm>
            <a:off x="10024628" y="4817868"/>
            <a:ext cx="987450" cy="30187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85829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400,809K</a:t>
            </a:r>
          </a:p>
        </p:txBody>
      </p:sp>
      <p:sp>
        <p:nvSpPr>
          <p:cNvPr id="182" name="Text Placeholder 3"/>
          <p:cNvSpPr txBox="1">
            <a:spLocks/>
          </p:cNvSpPr>
          <p:nvPr/>
        </p:nvSpPr>
        <p:spPr>
          <a:xfrm>
            <a:off x="10024630" y="5849895"/>
            <a:ext cx="987450" cy="30187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85829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909,369K</a:t>
            </a:r>
          </a:p>
        </p:txBody>
      </p:sp>
      <p:sp>
        <p:nvSpPr>
          <p:cNvPr id="95" name="文本框 12"/>
          <p:cNvSpPr txBox="1">
            <a:spLocks noChangeArrowheads="1"/>
          </p:cNvSpPr>
          <p:nvPr/>
        </p:nvSpPr>
        <p:spPr bwMode="auto">
          <a:xfrm>
            <a:off x="-1" y="520700"/>
            <a:ext cx="25257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639598275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000"/>
                            </p:stCondLst>
                            <p:childTnLst>
                              <p:par>
                                <p:cTn id="9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70" grpId="0"/>
      <p:bldP spid="180" grpId="0"/>
      <p:bldP spid="181" grpId="0"/>
      <p:bldP spid="1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 Box 3"/>
          <p:cNvSpPr>
            <a:spLocks noChangeArrowheads="1"/>
          </p:cNvSpPr>
          <p:nvPr/>
        </p:nvSpPr>
        <p:spPr bwMode="auto">
          <a:xfrm>
            <a:off x="4718498" y="4353421"/>
            <a:ext cx="4288354" cy="1842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337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37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</a:t>
            </a:r>
            <a:endParaRPr lang="en-US" sz="337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defTabSz="964086"/>
            <a:r>
              <a:rPr lang="zh-CN" altLang="en-US" sz="7999" dirty="0" smtClean="0">
                <a:solidFill>
                  <a:schemeClr val="accent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标题文字</a:t>
            </a:r>
            <a:endParaRPr lang="zh-CN" altLang="en-US" sz="7999" dirty="0">
              <a:solidFill>
                <a:schemeClr val="accent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5161402" y="3830923"/>
            <a:ext cx="3845450" cy="400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The 2017 annual work summary</a:t>
            </a:r>
            <a:endParaRPr lang="zh-CN" altLang="en-US" sz="2002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直接连接符 11"/>
          <p:cNvSpPr>
            <a:spLocks noChangeShapeType="1"/>
          </p:cNvSpPr>
          <p:nvPr/>
        </p:nvSpPr>
        <p:spPr bwMode="auto">
          <a:xfrm>
            <a:off x="3502681" y="4267841"/>
            <a:ext cx="550417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 Box 3"/>
          <p:cNvSpPr>
            <a:spLocks noChangeArrowheads="1"/>
          </p:cNvSpPr>
          <p:nvPr/>
        </p:nvSpPr>
        <p:spPr bwMode="auto">
          <a:xfrm>
            <a:off x="3261022" y="2248173"/>
            <a:ext cx="2153155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13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13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23745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553448" y="2083074"/>
            <a:ext cx="4828807" cy="4037259"/>
            <a:chOff x="6268472" y="1942824"/>
            <a:chExt cx="4831523" cy="4039530"/>
          </a:xfrm>
        </p:grpSpPr>
        <p:sp>
          <p:nvSpPr>
            <p:cNvPr id="6" name="Freeform 11"/>
            <p:cNvSpPr>
              <a:spLocks/>
            </p:cNvSpPr>
            <p:nvPr/>
          </p:nvSpPr>
          <p:spPr bwMode="auto">
            <a:xfrm>
              <a:off x="7641912" y="2865795"/>
              <a:ext cx="3357094" cy="1790858"/>
            </a:xfrm>
            <a:custGeom>
              <a:avLst/>
              <a:gdLst>
                <a:gd name="T0" fmla="*/ 374 w 2320"/>
                <a:gd name="T1" fmla="*/ 611 h 1237"/>
                <a:gd name="T2" fmla="*/ 846 w 2320"/>
                <a:gd name="T3" fmla="*/ 313 h 1237"/>
                <a:gd name="T4" fmla="*/ 1265 w 2320"/>
                <a:gd name="T5" fmla="*/ 14 h 1237"/>
                <a:gd name="T6" fmla="*/ 1597 w 2320"/>
                <a:gd name="T7" fmla="*/ 279 h 1237"/>
                <a:gd name="T8" fmla="*/ 2199 w 2320"/>
                <a:gd name="T9" fmla="*/ 554 h 1237"/>
                <a:gd name="T10" fmla="*/ 2051 w 2320"/>
                <a:gd name="T11" fmla="*/ 1014 h 1237"/>
                <a:gd name="T12" fmla="*/ 1780 w 2320"/>
                <a:gd name="T13" fmla="*/ 1054 h 1237"/>
                <a:gd name="T14" fmla="*/ 1303 w 2320"/>
                <a:gd name="T15" fmla="*/ 1237 h 1237"/>
                <a:gd name="T16" fmla="*/ 815 w 2320"/>
                <a:gd name="T17" fmla="*/ 1083 h 1237"/>
                <a:gd name="T18" fmla="*/ 200 w 2320"/>
                <a:gd name="T19" fmla="*/ 953 h 1237"/>
                <a:gd name="T20" fmla="*/ 374 w 2320"/>
                <a:gd name="T21" fmla="*/ 611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0" h="1237">
                  <a:moveTo>
                    <a:pt x="374" y="611"/>
                  </a:moveTo>
                  <a:cubicBezTo>
                    <a:pt x="374" y="611"/>
                    <a:pt x="268" y="269"/>
                    <a:pt x="846" y="313"/>
                  </a:cubicBezTo>
                  <a:cubicBezTo>
                    <a:pt x="846" y="313"/>
                    <a:pt x="904" y="0"/>
                    <a:pt x="1265" y="14"/>
                  </a:cubicBezTo>
                  <a:cubicBezTo>
                    <a:pt x="1265" y="14"/>
                    <a:pt x="1592" y="24"/>
                    <a:pt x="1597" y="279"/>
                  </a:cubicBezTo>
                  <a:cubicBezTo>
                    <a:pt x="1597" y="279"/>
                    <a:pt x="2031" y="187"/>
                    <a:pt x="2199" y="554"/>
                  </a:cubicBezTo>
                  <a:cubicBezTo>
                    <a:pt x="2199" y="554"/>
                    <a:pt x="2320" y="869"/>
                    <a:pt x="2051" y="1014"/>
                  </a:cubicBezTo>
                  <a:cubicBezTo>
                    <a:pt x="2051" y="1014"/>
                    <a:pt x="1912" y="1085"/>
                    <a:pt x="1780" y="1054"/>
                  </a:cubicBezTo>
                  <a:cubicBezTo>
                    <a:pt x="1780" y="1054"/>
                    <a:pt x="1646" y="1225"/>
                    <a:pt x="1303" y="1237"/>
                  </a:cubicBezTo>
                  <a:cubicBezTo>
                    <a:pt x="1303" y="1237"/>
                    <a:pt x="972" y="1237"/>
                    <a:pt x="815" y="1083"/>
                  </a:cubicBezTo>
                  <a:cubicBezTo>
                    <a:pt x="815" y="1083"/>
                    <a:pt x="383" y="1184"/>
                    <a:pt x="200" y="953"/>
                  </a:cubicBezTo>
                  <a:cubicBezTo>
                    <a:pt x="200" y="953"/>
                    <a:pt x="0" y="685"/>
                    <a:pt x="374" y="61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8857444" y="3517629"/>
              <a:ext cx="504941" cy="687332"/>
            </a:xfrm>
            <a:custGeom>
              <a:avLst/>
              <a:gdLst>
                <a:gd name="T0" fmla="*/ 322 w 349"/>
                <a:gd name="T1" fmla="*/ 291 h 475"/>
                <a:gd name="T2" fmla="*/ 223 w 349"/>
                <a:gd name="T3" fmla="*/ 436 h 475"/>
                <a:gd name="T4" fmla="*/ 125 w 349"/>
                <a:gd name="T5" fmla="*/ 435 h 475"/>
                <a:gd name="T6" fmla="*/ 27 w 349"/>
                <a:gd name="T7" fmla="*/ 290 h 475"/>
                <a:gd name="T8" fmla="*/ 76 w 349"/>
                <a:gd name="T9" fmla="*/ 218 h 475"/>
                <a:gd name="T10" fmla="*/ 126 w 349"/>
                <a:gd name="T11" fmla="*/ 218 h 475"/>
                <a:gd name="T12" fmla="*/ 124 w 349"/>
                <a:gd name="T13" fmla="*/ 203 h 475"/>
                <a:gd name="T14" fmla="*/ 124 w 349"/>
                <a:gd name="T15" fmla="*/ 34 h 475"/>
                <a:gd name="T16" fmla="*/ 137 w 349"/>
                <a:gd name="T17" fmla="*/ 0 h 475"/>
                <a:gd name="T18" fmla="*/ 224 w 349"/>
                <a:gd name="T19" fmla="*/ 0 h 475"/>
                <a:gd name="T20" fmla="*/ 237 w 349"/>
                <a:gd name="T21" fmla="*/ 34 h 475"/>
                <a:gd name="T22" fmla="*/ 237 w 349"/>
                <a:gd name="T23" fmla="*/ 203 h 475"/>
                <a:gd name="T24" fmla="*/ 235 w 349"/>
                <a:gd name="T25" fmla="*/ 218 h 475"/>
                <a:gd name="T26" fmla="*/ 272 w 349"/>
                <a:gd name="T27" fmla="*/ 218 h 475"/>
                <a:gd name="T28" fmla="*/ 322 w 349"/>
                <a:gd name="T29" fmla="*/ 291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9" h="475">
                  <a:moveTo>
                    <a:pt x="322" y="291"/>
                  </a:moveTo>
                  <a:cubicBezTo>
                    <a:pt x="294" y="331"/>
                    <a:pt x="250" y="396"/>
                    <a:pt x="223" y="436"/>
                  </a:cubicBezTo>
                  <a:cubicBezTo>
                    <a:pt x="196" y="475"/>
                    <a:pt x="152" y="475"/>
                    <a:pt x="125" y="435"/>
                  </a:cubicBezTo>
                  <a:cubicBezTo>
                    <a:pt x="98" y="396"/>
                    <a:pt x="54" y="330"/>
                    <a:pt x="27" y="290"/>
                  </a:cubicBezTo>
                  <a:cubicBezTo>
                    <a:pt x="0" y="250"/>
                    <a:pt x="22" y="218"/>
                    <a:pt x="76" y="218"/>
                  </a:cubicBezTo>
                  <a:cubicBezTo>
                    <a:pt x="91" y="218"/>
                    <a:pt x="108" y="218"/>
                    <a:pt x="126" y="218"/>
                  </a:cubicBezTo>
                  <a:cubicBezTo>
                    <a:pt x="125" y="214"/>
                    <a:pt x="124" y="209"/>
                    <a:pt x="124" y="20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24" y="15"/>
                    <a:pt x="130" y="0"/>
                    <a:pt x="137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31" y="0"/>
                    <a:pt x="237" y="15"/>
                    <a:pt x="237" y="3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7" y="209"/>
                    <a:pt x="236" y="214"/>
                    <a:pt x="235" y="218"/>
                  </a:cubicBezTo>
                  <a:cubicBezTo>
                    <a:pt x="249" y="218"/>
                    <a:pt x="261" y="218"/>
                    <a:pt x="272" y="218"/>
                  </a:cubicBezTo>
                  <a:cubicBezTo>
                    <a:pt x="327" y="218"/>
                    <a:pt x="349" y="251"/>
                    <a:pt x="322" y="2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14"/>
            <p:cNvSpPr>
              <a:spLocks/>
            </p:cNvSpPr>
            <p:nvPr/>
          </p:nvSpPr>
          <p:spPr bwMode="auto">
            <a:xfrm>
              <a:off x="9401556" y="3502939"/>
              <a:ext cx="503105" cy="687332"/>
            </a:xfrm>
            <a:custGeom>
              <a:avLst/>
              <a:gdLst>
                <a:gd name="T0" fmla="*/ 272 w 348"/>
                <a:gd name="T1" fmla="*/ 257 h 475"/>
                <a:gd name="T2" fmla="*/ 235 w 348"/>
                <a:gd name="T3" fmla="*/ 257 h 475"/>
                <a:gd name="T4" fmla="*/ 237 w 348"/>
                <a:gd name="T5" fmla="*/ 272 h 475"/>
                <a:gd name="T6" fmla="*/ 237 w 348"/>
                <a:gd name="T7" fmla="*/ 441 h 475"/>
                <a:gd name="T8" fmla="*/ 224 w 348"/>
                <a:gd name="T9" fmla="*/ 475 h 475"/>
                <a:gd name="T10" fmla="*/ 137 w 348"/>
                <a:gd name="T11" fmla="*/ 475 h 475"/>
                <a:gd name="T12" fmla="*/ 124 w 348"/>
                <a:gd name="T13" fmla="*/ 441 h 475"/>
                <a:gd name="T14" fmla="*/ 124 w 348"/>
                <a:gd name="T15" fmla="*/ 272 h 475"/>
                <a:gd name="T16" fmla="*/ 125 w 348"/>
                <a:gd name="T17" fmla="*/ 257 h 475"/>
                <a:gd name="T18" fmla="*/ 76 w 348"/>
                <a:gd name="T19" fmla="*/ 257 h 475"/>
                <a:gd name="T20" fmla="*/ 27 w 348"/>
                <a:gd name="T21" fmla="*/ 185 h 475"/>
                <a:gd name="T22" fmla="*/ 125 w 348"/>
                <a:gd name="T23" fmla="*/ 40 h 475"/>
                <a:gd name="T24" fmla="*/ 223 w 348"/>
                <a:gd name="T25" fmla="*/ 39 h 475"/>
                <a:gd name="T26" fmla="*/ 321 w 348"/>
                <a:gd name="T27" fmla="*/ 184 h 475"/>
                <a:gd name="T28" fmla="*/ 272 w 348"/>
                <a:gd name="T29" fmla="*/ 257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8" h="475">
                  <a:moveTo>
                    <a:pt x="272" y="257"/>
                  </a:moveTo>
                  <a:cubicBezTo>
                    <a:pt x="261" y="257"/>
                    <a:pt x="249" y="257"/>
                    <a:pt x="235" y="257"/>
                  </a:cubicBezTo>
                  <a:cubicBezTo>
                    <a:pt x="236" y="261"/>
                    <a:pt x="237" y="266"/>
                    <a:pt x="237" y="272"/>
                  </a:cubicBezTo>
                  <a:cubicBezTo>
                    <a:pt x="237" y="441"/>
                    <a:pt x="237" y="441"/>
                    <a:pt x="237" y="441"/>
                  </a:cubicBezTo>
                  <a:cubicBezTo>
                    <a:pt x="237" y="460"/>
                    <a:pt x="231" y="475"/>
                    <a:pt x="224" y="475"/>
                  </a:cubicBezTo>
                  <a:cubicBezTo>
                    <a:pt x="137" y="475"/>
                    <a:pt x="137" y="475"/>
                    <a:pt x="137" y="475"/>
                  </a:cubicBezTo>
                  <a:cubicBezTo>
                    <a:pt x="130" y="475"/>
                    <a:pt x="124" y="460"/>
                    <a:pt x="124" y="441"/>
                  </a:cubicBezTo>
                  <a:cubicBezTo>
                    <a:pt x="124" y="272"/>
                    <a:pt x="124" y="272"/>
                    <a:pt x="124" y="272"/>
                  </a:cubicBezTo>
                  <a:cubicBezTo>
                    <a:pt x="124" y="266"/>
                    <a:pt x="125" y="261"/>
                    <a:pt x="125" y="257"/>
                  </a:cubicBezTo>
                  <a:cubicBezTo>
                    <a:pt x="107" y="257"/>
                    <a:pt x="90" y="257"/>
                    <a:pt x="76" y="257"/>
                  </a:cubicBezTo>
                  <a:cubicBezTo>
                    <a:pt x="22" y="257"/>
                    <a:pt x="0" y="225"/>
                    <a:pt x="27" y="185"/>
                  </a:cubicBezTo>
                  <a:cubicBezTo>
                    <a:pt x="54" y="145"/>
                    <a:pt x="98" y="79"/>
                    <a:pt x="125" y="40"/>
                  </a:cubicBezTo>
                  <a:cubicBezTo>
                    <a:pt x="152" y="0"/>
                    <a:pt x="196" y="0"/>
                    <a:pt x="223" y="39"/>
                  </a:cubicBezTo>
                  <a:cubicBezTo>
                    <a:pt x="250" y="79"/>
                    <a:pt x="294" y="144"/>
                    <a:pt x="321" y="184"/>
                  </a:cubicBezTo>
                  <a:cubicBezTo>
                    <a:pt x="348" y="224"/>
                    <a:pt x="326" y="257"/>
                    <a:pt x="272" y="2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8851323" y="3529258"/>
              <a:ext cx="504941" cy="687332"/>
            </a:xfrm>
            <a:custGeom>
              <a:avLst/>
              <a:gdLst>
                <a:gd name="T0" fmla="*/ 322 w 349"/>
                <a:gd name="T1" fmla="*/ 291 h 475"/>
                <a:gd name="T2" fmla="*/ 223 w 349"/>
                <a:gd name="T3" fmla="*/ 436 h 475"/>
                <a:gd name="T4" fmla="*/ 125 w 349"/>
                <a:gd name="T5" fmla="*/ 435 h 475"/>
                <a:gd name="T6" fmla="*/ 27 w 349"/>
                <a:gd name="T7" fmla="*/ 290 h 475"/>
                <a:gd name="T8" fmla="*/ 76 w 349"/>
                <a:gd name="T9" fmla="*/ 218 h 475"/>
                <a:gd name="T10" fmla="*/ 126 w 349"/>
                <a:gd name="T11" fmla="*/ 218 h 475"/>
                <a:gd name="T12" fmla="*/ 124 w 349"/>
                <a:gd name="T13" fmla="*/ 203 h 475"/>
                <a:gd name="T14" fmla="*/ 124 w 349"/>
                <a:gd name="T15" fmla="*/ 34 h 475"/>
                <a:gd name="T16" fmla="*/ 137 w 349"/>
                <a:gd name="T17" fmla="*/ 0 h 475"/>
                <a:gd name="T18" fmla="*/ 224 w 349"/>
                <a:gd name="T19" fmla="*/ 0 h 475"/>
                <a:gd name="T20" fmla="*/ 237 w 349"/>
                <a:gd name="T21" fmla="*/ 34 h 475"/>
                <a:gd name="T22" fmla="*/ 237 w 349"/>
                <a:gd name="T23" fmla="*/ 203 h 475"/>
                <a:gd name="T24" fmla="*/ 235 w 349"/>
                <a:gd name="T25" fmla="*/ 218 h 475"/>
                <a:gd name="T26" fmla="*/ 272 w 349"/>
                <a:gd name="T27" fmla="*/ 218 h 475"/>
                <a:gd name="T28" fmla="*/ 322 w 349"/>
                <a:gd name="T29" fmla="*/ 291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9" h="475">
                  <a:moveTo>
                    <a:pt x="322" y="291"/>
                  </a:moveTo>
                  <a:cubicBezTo>
                    <a:pt x="294" y="331"/>
                    <a:pt x="250" y="396"/>
                    <a:pt x="223" y="436"/>
                  </a:cubicBezTo>
                  <a:cubicBezTo>
                    <a:pt x="196" y="475"/>
                    <a:pt x="152" y="475"/>
                    <a:pt x="125" y="435"/>
                  </a:cubicBezTo>
                  <a:cubicBezTo>
                    <a:pt x="98" y="396"/>
                    <a:pt x="54" y="330"/>
                    <a:pt x="27" y="290"/>
                  </a:cubicBezTo>
                  <a:cubicBezTo>
                    <a:pt x="0" y="250"/>
                    <a:pt x="22" y="218"/>
                    <a:pt x="76" y="218"/>
                  </a:cubicBezTo>
                  <a:cubicBezTo>
                    <a:pt x="91" y="218"/>
                    <a:pt x="108" y="218"/>
                    <a:pt x="126" y="218"/>
                  </a:cubicBezTo>
                  <a:cubicBezTo>
                    <a:pt x="125" y="214"/>
                    <a:pt x="124" y="209"/>
                    <a:pt x="124" y="20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24" y="15"/>
                    <a:pt x="130" y="0"/>
                    <a:pt x="137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31" y="0"/>
                    <a:pt x="237" y="15"/>
                    <a:pt x="237" y="3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7" y="209"/>
                    <a:pt x="236" y="214"/>
                    <a:pt x="235" y="218"/>
                  </a:cubicBezTo>
                  <a:cubicBezTo>
                    <a:pt x="249" y="218"/>
                    <a:pt x="261" y="218"/>
                    <a:pt x="272" y="218"/>
                  </a:cubicBezTo>
                  <a:cubicBezTo>
                    <a:pt x="327" y="218"/>
                    <a:pt x="349" y="251"/>
                    <a:pt x="32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16"/>
            <p:cNvSpPr>
              <a:spLocks/>
            </p:cNvSpPr>
            <p:nvPr/>
          </p:nvSpPr>
          <p:spPr bwMode="auto">
            <a:xfrm>
              <a:off x="9395436" y="3514568"/>
              <a:ext cx="503717" cy="687332"/>
            </a:xfrm>
            <a:custGeom>
              <a:avLst/>
              <a:gdLst>
                <a:gd name="T0" fmla="*/ 272 w 348"/>
                <a:gd name="T1" fmla="*/ 257 h 475"/>
                <a:gd name="T2" fmla="*/ 235 w 348"/>
                <a:gd name="T3" fmla="*/ 257 h 475"/>
                <a:gd name="T4" fmla="*/ 237 w 348"/>
                <a:gd name="T5" fmla="*/ 272 h 475"/>
                <a:gd name="T6" fmla="*/ 237 w 348"/>
                <a:gd name="T7" fmla="*/ 441 h 475"/>
                <a:gd name="T8" fmla="*/ 224 w 348"/>
                <a:gd name="T9" fmla="*/ 475 h 475"/>
                <a:gd name="T10" fmla="*/ 137 w 348"/>
                <a:gd name="T11" fmla="*/ 475 h 475"/>
                <a:gd name="T12" fmla="*/ 124 w 348"/>
                <a:gd name="T13" fmla="*/ 441 h 475"/>
                <a:gd name="T14" fmla="*/ 124 w 348"/>
                <a:gd name="T15" fmla="*/ 272 h 475"/>
                <a:gd name="T16" fmla="*/ 125 w 348"/>
                <a:gd name="T17" fmla="*/ 257 h 475"/>
                <a:gd name="T18" fmla="*/ 76 w 348"/>
                <a:gd name="T19" fmla="*/ 257 h 475"/>
                <a:gd name="T20" fmla="*/ 27 w 348"/>
                <a:gd name="T21" fmla="*/ 185 h 475"/>
                <a:gd name="T22" fmla="*/ 125 w 348"/>
                <a:gd name="T23" fmla="*/ 40 h 475"/>
                <a:gd name="T24" fmla="*/ 223 w 348"/>
                <a:gd name="T25" fmla="*/ 39 h 475"/>
                <a:gd name="T26" fmla="*/ 321 w 348"/>
                <a:gd name="T27" fmla="*/ 184 h 475"/>
                <a:gd name="T28" fmla="*/ 272 w 348"/>
                <a:gd name="T29" fmla="*/ 257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8" h="475">
                  <a:moveTo>
                    <a:pt x="272" y="257"/>
                  </a:moveTo>
                  <a:cubicBezTo>
                    <a:pt x="261" y="257"/>
                    <a:pt x="249" y="257"/>
                    <a:pt x="235" y="257"/>
                  </a:cubicBezTo>
                  <a:cubicBezTo>
                    <a:pt x="236" y="261"/>
                    <a:pt x="237" y="266"/>
                    <a:pt x="237" y="272"/>
                  </a:cubicBezTo>
                  <a:cubicBezTo>
                    <a:pt x="237" y="441"/>
                    <a:pt x="237" y="441"/>
                    <a:pt x="237" y="441"/>
                  </a:cubicBezTo>
                  <a:cubicBezTo>
                    <a:pt x="237" y="460"/>
                    <a:pt x="231" y="475"/>
                    <a:pt x="224" y="475"/>
                  </a:cubicBezTo>
                  <a:cubicBezTo>
                    <a:pt x="137" y="475"/>
                    <a:pt x="137" y="475"/>
                    <a:pt x="137" y="475"/>
                  </a:cubicBezTo>
                  <a:cubicBezTo>
                    <a:pt x="130" y="475"/>
                    <a:pt x="124" y="460"/>
                    <a:pt x="124" y="441"/>
                  </a:cubicBezTo>
                  <a:cubicBezTo>
                    <a:pt x="124" y="272"/>
                    <a:pt x="124" y="272"/>
                    <a:pt x="124" y="272"/>
                  </a:cubicBezTo>
                  <a:cubicBezTo>
                    <a:pt x="124" y="266"/>
                    <a:pt x="125" y="261"/>
                    <a:pt x="125" y="257"/>
                  </a:cubicBezTo>
                  <a:cubicBezTo>
                    <a:pt x="107" y="257"/>
                    <a:pt x="90" y="257"/>
                    <a:pt x="76" y="257"/>
                  </a:cubicBezTo>
                  <a:cubicBezTo>
                    <a:pt x="22" y="257"/>
                    <a:pt x="0" y="225"/>
                    <a:pt x="27" y="185"/>
                  </a:cubicBezTo>
                  <a:cubicBezTo>
                    <a:pt x="54" y="145"/>
                    <a:pt x="98" y="79"/>
                    <a:pt x="125" y="40"/>
                  </a:cubicBezTo>
                  <a:cubicBezTo>
                    <a:pt x="152" y="0"/>
                    <a:pt x="196" y="0"/>
                    <a:pt x="223" y="39"/>
                  </a:cubicBezTo>
                  <a:cubicBezTo>
                    <a:pt x="250" y="79"/>
                    <a:pt x="294" y="144"/>
                    <a:pt x="321" y="184"/>
                  </a:cubicBezTo>
                  <a:cubicBezTo>
                    <a:pt x="348" y="224"/>
                    <a:pt x="326" y="257"/>
                    <a:pt x="272" y="2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6849920" y="2178463"/>
              <a:ext cx="398445" cy="242984"/>
            </a:xfrm>
            <a:custGeom>
              <a:avLst/>
              <a:gdLst>
                <a:gd name="T0" fmla="*/ 0 w 651"/>
                <a:gd name="T1" fmla="*/ 2 h 397"/>
                <a:gd name="T2" fmla="*/ 3 w 651"/>
                <a:gd name="T3" fmla="*/ 390 h 397"/>
                <a:gd name="T4" fmla="*/ 644 w 651"/>
                <a:gd name="T5" fmla="*/ 397 h 397"/>
                <a:gd name="T6" fmla="*/ 651 w 651"/>
                <a:gd name="T7" fmla="*/ 0 h 397"/>
                <a:gd name="T8" fmla="*/ 0 w 651"/>
                <a:gd name="T9" fmla="*/ 2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1" h="397">
                  <a:moveTo>
                    <a:pt x="0" y="2"/>
                  </a:moveTo>
                  <a:lnTo>
                    <a:pt x="3" y="390"/>
                  </a:lnTo>
                  <a:lnTo>
                    <a:pt x="644" y="397"/>
                  </a:lnTo>
                  <a:lnTo>
                    <a:pt x="651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auto">
            <a:xfrm>
              <a:off x="6799731" y="2458170"/>
              <a:ext cx="509226" cy="85075"/>
            </a:xfrm>
            <a:custGeom>
              <a:avLst/>
              <a:gdLst>
                <a:gd name="T0" fmla="*/ 0 w 832"/>
                <a:gd name="T1" fmla="*/ 139 h 139"/>
                <a:gd name="T2" fmla="*/ 832 w 832"/>
                <a:gd name="T3" fmla="*/ 137 h 139"/>
                <a:gd name="T4" fmla="*/ 737 w 832"/>
                <a:gd name="T5" fmla="*/ 0 h 139"/>
                <a:gd name="T6" fmla="*/ 82 w 832"/>
                <a:gd name="T7" fmla="*/ 4 h 139"/>
                <a:gd name="T8" fmla="*/ 0 w 832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2" h="139">
                  <a:moveTo>
                    <a:pt x="0" y="139"/>
                  </a:moveTo>
                  <a:lnTo>
                    <a:pt x="832" y="137"/>
                  </a:lnTo>
                  <a:lnTo>
                    <a:pt x="737" y="0"/>
                  </a:lnTo>
                  <a:lnTo>
                    <a:pt x="82" y="4"/>
                  </a:lnTo>
                  <a:lnTo>
                    <a:pt x="0" y="13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19"/>
            <p:cNvSpPr>
              <a:spLocks noEditPoints="1"/>
            </p:cNvSpPr>
            <p:nvPr/>
          </p:nvSpPr>
          <p:spPr bwMode="auto">
            <a:xfrm>
              <a:off x="6829722" y="2162550"/>
              <a:ext cx="438840" cy="274810"/>
            </a:xfrm>
            <a:custGeom>
              <a:avLst/>
              <a:gdLst>
                <a:gd name="T0" fmla="*/ 288 w 303"/>
                <a:gd name="T1" fmla="*/ 0 h 190"/>
                <a:gd name="T2" fmla="*/ 15 w 303"/>
                <a:gd name="T3" fmla="*/ 0 h 190"/>
                <a:gd name="T4" fmla="*/ 0 w 303"/>
                <a:gd name="T5" fmla="*/ 16 h 190"/>
                <a:gd name="T6" fmla="*/ 0 w 303"/>
                <a:gd name="T7" fmla="*/ 174 h 190"/>
                <a:gd name="T8" fmla="*/ 15 w 303"/>
                <a:gd name="T9" fmla="*/ 190 h 190"/>
                <a:gd name="T10" fmla="*/ 288 w 303"/>
                <a:gd name="T11" fmla="*/ 190 h 190"/>
                <a:gd name="T12" fmla="*/ 303 w 303"/>
                <a:gd name="T13" fmla="*/ 174 h 190"/>
                <a:gd name="T14" fmla="*/ 303 w 303"/>
                <a:gd name="T15" fmla="*/ 16 h 190"/>
                <a:gd name="T16" fmla="*/ 288 w 303"/>
                <a:gd name="T17" fmla="*/ 0 h 190"/>
                <a:gd name="T18" fmla="*/ 279 w 303"/>
                <a:gd name="T19" fmla="*/ 168 h 190"/>
                <a:gd name="T20" fmla="*/ 23 w 303"/>
                <a:gd name="T21" fmla="*/ 168 h 190"/>
                <a:gd name="T22" fmla="*/ 23 w 303"/>
                <a:gd name="T23" fmla="*/ 20 h 190"/>
                <a:gd name="T24" fmla="*/ 279 w 303"/>
                <a:gd name="T25" fmla="*/ 20 h 190"/>
                <a:gd name="T26" fmla="*/ 279 w 303"/>
                <a:gd name="T27" fmla="*/ 16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3" h="190">
                  <a:moveTo>
                    <a:pt x="288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83"/>
                    <a:pt x="7" y="190"/>
                    <a:pt x="15" y="190"/>
                  </a:cubicBezTo>
                  <a:cubicBezTo>
                    <a:pt x="288" y="190"/>
                    <a:pt x="288" y="190"/>
                    <a:pt x="288" y="190"/>
                  </a:cubicBezTo>
                  <a:cubicBezTo>
                    <a:pt x="296" y="190"/>
                    <a:pt x="303" y="183"/>
                    <a:pt x="303" y="174"/>
                  </a:cubicBezTo>
                  <a:cubicBezTo>
                    <a:pt x="303" y="16"/>
                    <a:pt x="303" y="16"/>
                    <a:pt x="303" y="16"/>
                  </a:cubicBezTo>
                  <a:cubicBezTo>
                    <a:pt x="303" y="7"/>
                    <a:pt x="296" y="0"/>
                    <a:pt x="288" y="0"/>
                  </a:cubicBezTo>
                  <a:close/>
                  <a:moveTo>
                    <a:pt x="279" y="168"/>
                  </a:moveTo>
                  <a:cubicBezTo>
                    <a:pt x="23" y="168"/>
                    <a:pt x="23" y="168"/>
                    <a:pt x="23" y="168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79" y="20"/>
                    <a:pt x="279" y="20"/>
                    <a:pt x="279" y="20"/>
                  </a:cubicBezTo>
                  <a:lnTo>
                    <a:pt x="279" y="1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20"/>
            <p:cNvSpPr>
              <a:spLocks noEditPoints="1"/>
            </p:cNvSpPr>
            <p:nvPr/>
          </p:nvSpPr>
          <p:spPr bwMode="auto">
            <a:xfrm>
              <a:off x="6788102" y="2450825"/>
              <a:ext cx="537992" cy="93644"/>
            </a:xfrm>
            <a:custGeom>
              <a:avLst/>
              <a:gdLst>
                <a:gd name="T0" fmla="*/ 370 w 372"/>
                <a:gd name="T1" fmla="*/ 65 h 65"/>
                <a:gd name="T2" fmla="*/ 371 w 372"/>
                <a:gd name="T3" fmla="*/ 65 h 65"/>
                <a:gd name="T4" fmla="*/ 372 w 372"/>
                <a:gd name="T5" fmla="*/ 65 h 65"/>
                <a:gd name="T6" fmla="*/ 327 w 372"/>
                <a:gd name="T7" fmla="*/ 0 h 65"/>
                <a:gd name="T8" fmla="*/ 34 w 372"/>
                <a:gd name="T9" fmla="*/ 0 h 65"/>
                <a:gd name="T10" fmla="*/ 0 w 372"/>
                <a:gd name="T11" fmla="*/ 65 h 65"/>
                <a:gd name="T12" fmla="*/ 1 w 372"/>
                <a:gd name="T13" fmla="*/ 65 h 65"/>
                <a:gd name="T14" fmla="*/ 2 w 372"/>
                <a:gd name="T15" fmla="*/ 65 h 65"/>
                <a:gd name="T16" fmla="*/ 370 w 372"/>
                <a:gd name="T17" fmla="*/ 65 h 65"/>
                <a:gd name="T18" fmla="*/ 146 w 372"/>
                <a:gd name="T19" fmla="*/ 57 h 65"/>
                <a:gd name="T20" fmla="*/ 151 w 372"/>
                <a:gd name="T21" fmla="*/ 48 h 65"/>
                <a:gd name="T22" fmla="*/ 217 w 372"/>
                <a:gd name="T23" fmla="*/ 49 h 65"/>
                <a:gd name="T24" fmla="*/ 223 w 372"/>
                <a:gd name="T25" fmla="*/ 57 h 65"/>
                <a:gd name="T26" fmla="*/ 146 w 372"/>
                <a:gd name="T27" fmla="*/ 57 h 65"/>
                <a:gd name="T28" fmla="*/ 50 w 372"/>
                <a:gd name="T29" fmla="*/ 9 h 65"/>
                <a:gd name="T30" fmla="*/ 309 w 372"/>
                <a:gd name="T31" fmla="*/ 9 h 65"/>
                <a:gd name="T32" fmla="*/ 332 w 372"/>
                <a:gd name="T33" fmla="*/ 41 h 65"/>
                <a:gd name="T34" fmla="*/ 34 w 372"/>
                <a:gd name="T35" fmla="*/ 41 h 65"/>
                <a:gd name="T36" fmla="*/ 50 w 372"/>
                <a:gd name="T37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2" h="65">
                  <a:moveTo>
                    <a:pt x="370" y="65"/>
                  </a:moveTo>
                  <a:cubicBezTo>
                    <a:pt x="370" y="65"/>
                    <a:pt x="370" y="65"/>
                    <a:pt x="371" y="65"/>
                  </a:cubicBezTo>
                  <a:cubicBezTo>
                    <a:pt x="372" y="65"/>
                    <a:pt x="372" y="65"/>
                    <a:pt x="372" y="65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65"/>
                    <a:pt x="2" y="65"/>
                    <a:pt x="2" y="65"/>
                  </a:cubicBezTo>
                  <a:lnTo>
                    <a:pt x="370" y="65"/>
                  </a:lnTo>
                  <a:close/>
                  <a:moveTo>
                    <a:pt x="146" y="57"/>
                  </a:moveTo>
                  <a:cubicBezTo>
                    <a:pt x="151" y="48"/>
                    <a:pt x="151" y="48"/>
                    <a:pt x="151" y="48"/>
                  </a:cubicBezTo>
                  <a:cubicBezTo>
                    <a:pt x="217" y="49"/>
                    <a:pt x="217" y="49"/>
                    <a:pt x="217" y="49"/>
                  </a:cubicBezTo>
                  <a:cubicBezTo>
                    <a:pt x="223" y="57"/>
                    <a:pt x="223" y="57"/>
                    <a:pt x="223" y="57"/>
                  </a:cubicBezTo>
                  <a:lnTo>
                    <a:pt x="146" y="57"/>
                  </a:lnTo>
                  <a:close/>
                  <a:moveTo>
                    <a:pt x="50" y="9"/>
                  </a:moveTo>
                  <a:cubicBezTo>
                    <a:pt x="309" y="9"/>
                    <a:pt x="309" y="9"/>
                    <a:pt x="309" y="9"/>
                  </a:cubicBezTo>
                  <a:cubicBezTo>
                    <a:pt x="332" y="41"/>
                    <a:pt x="332" y="41"/>
                    <a:pt x="332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5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21"/>
            <p:cNvSpPr>
              <a:spLocks/>
            </p:cNvSpPr>
            <p:nvPr/>
          </p:nvSpPr>
          <p:spPr bwMode="auto">
            <a:xfrm>
              <a:off x="6785042" y="2557934"/>
              <a:ext cx="544112" cy="25706"/>
            </a:xfrm>
            <a:custGeom>
              <a:avLst/>
              <a:gdLst>
                <a:gd name="T0" fmla="*/ 373 w 376"/>
                <a:gd name="T1" fmla="*/ 0 h 18"/>
                <a:gd name="T2" fmla="*/ 3 w 376"/>
                <a:gd name="T3" fmla="*/ 0 h 18"/>
                <a:gd name="T4" fmla="*/ 0 w 376"/>
                <a:gd name="T5" fmla="*/ 9 h 18"/>
                <a:gd name="T6" fmla="*/ 4 w 376"/>
                <a:gd name="T7" fmla="*/ 18 h 18"/>
                <a:gd name="T8" fmla="*/ 372 w 376"/>
                <a:gd name="T9" fmla="*/ 18 h 18"/>
                <a:gd name="T10" fmla="*/ 376 w 376"/>
                <a:gd name="T11" fmla="*/ 9 h 18"/>
                <a:gd name="T12" fmla="*/ 373 w 376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8">
                  <a:moveTo>
                    <a:pt x="37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0" y="5"/>
                    <a:pt x="0" y="9"/>
                  </a:cubicBezTo>
                  <a:cubicBezTo>
                    <a:pt x="0" y="14"/>
                    <a:pt x="2" y="18"/>
                    <a:pt x="4" y="18"/>
                  </a:cubicBezTo>
                  <a:cubicBezTo>
                    <a:pt x="372" y="18"/>
                    <a:pt x="372" y="18"/>
                    <a:pt x="372" y="18"/>
                  </a:cubicBezTo>
                  <a:cubicBezTo>
                    <a:pt x="374" y="18"/>
                    <a:pt x="376" y="14"/>
                    <a:pt x="376" y="9"/>
                  </a:cubicBezTo>
                  <a:cubicBezTo>
                    <a:pt x="376" y="5"/>
                    <a:pt x="375" y="1"/>
                    <a:pt x="3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22"/>
            <p:cNvSpPr>
              <a:spLocks noEditPoints="1"/>
            </p:cNvSpPr>
            <p:nvPr/>
          </p:nvSpPr>
          <p:spPr bwMode="auto">
            <a:xfrm>
              <a:off x="6622849" y="1942824"/>
              <a:ext cx="868499" cy="868499"/>
            </a:xfrm>
            <a:custGeom>
              <a:avLst/>
              <a:gdLst>
                <a:gd name="T0" fmla="*/ 300 w 600"/>
                <a:gd name="T1" fmla="*/ 600 h 600"/>
                <a:gd name="T2" fmla="*/ 0 w 600"/>
                <a:gd name="T3" fmla="*/ 300 h 600"/>
                <a:gd name="T4" fmla="*/ 300 w 600"/>
                <a:gd name="T5" fmla="*/ 0 h 600"/>
                <a:gd name="T6" fmla="*/ 600 w 600"/>
                <a:gd name="T7" fmla="*/ 300 h 600"/>
                <a:gd name="T8" fmla="*/ 300 w 600"/>
                <a:gd name="T9" fmla="*/ 600 h 600"/>
                <a:gd name="T10" fmla="*/ 300 w 600"/>
                <a:gd name="T11" fmla="*/ 18 h 600"/>
                <a:gd name="T12" fmla="*/ 18 w 600"/>
                <a:gd name="T13" fmla="*/ 300 h 600"/>
                <a:gd name="T14" fmla="*/ 300 w 600"/>
                <a:gd name="T15" fmla="*/ 582 h 600"/>
                <a:gd name="T16" fmla="*/ 582 w 600"/>
                <a:gd name="T17" fmla="*/ 300 h 600"/>
                <a:gd name="T18" fmla="*/ 300 w 600"/>
                <a:gd name="T19" fmla="*/ 1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0" h="600">
                  <a:moveTo>
                    <a:pt x="300" y="600"/>
                  </a:moveTo>
                  <a:cubicBezTo>
                    <a:pt x="135" y="600"/>
                    <a:pt x="0" y="465"/>
                    <a:pt x="0" y="300"/>
                  </a:cubicBezTo>
                  <a:cubicBezTo>
                    <a:pt x="0" y="135"/>
                    <a:pt x="135" y="0"/>
                    <a:pt x="300" y="0"/>
                  </a:cubicBezTo>
                  <a:cubicBezTo>
                    <a:pt x="465" y="0"/>
                    <a:pt x="600" y="135"/>
                    <a:pt x="600" y="300"/>
                  </a:cubicBezTo>
                  <a:cubicBezTo>
                    <a:pt x="600" y="465"/>
                    <a:pt x="465" y="600"/>
                    <a:pt x="300" y="600"/>
                  </a:cubicBezTo>
                  <a:close/>
                  <a:moveTo>
                    <a:pt x="300" y="18"/>
                  </a:moveTo>
                  <a:cubicBezTo>
                    <a:pt x="144" y="18"/>
                    <a:pt x="18" y="145"/>
                    <a:pt x="18" y="300"/>
                  </a:cubicBezTo>
                  <a:cubicBezTo>
                    <a:pt x="18" y="455"/>
                    <a:pt x="144" y="582"/>
                    <a:pt x="300" y="582"/>
                  </a:cubicBezTo>
                  <a:cubicBezTo>
                    <a:pt x="455" y="582"/>
                    <a:pt x="582" y="455"/>
                    <a:pt x="582" y="300"/>
                  </a:cubicBezTo>
                  <a:cubicBezTo>
                    <a:pt x="582" y="145"/>
                    <a:pt x="455" y="18"/>
                    <a:pt x="300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23"/>
            <p:cNvSpPr>
              <a:spLocks/>
            </p:cNvSpPr>
            <p:nvPr/>
          </p:nvSpPr>
          <p:spPr bwMode="auto">
            <a:xfrm>
              <a:off x="6535938" y="3469889"/>
              <a:ext cx="308473" cy="503717"/>
            </a:xfrm>
            <a:custGeom>
              <a:avLst/>
              <a:gdLst>
                <a:gd name="T0" fmla="*/ 0 w 504"/>
                <a:gd name="T1" fmla="*/ 723 h 823"/>
                <a:gd name="T2" fmla="*/ 45 w 504"/>
                <a:gd name="T3" fmla="*/ 0 h 823"/>
                <a:gd name="T4" fmla="*/ 504 w 504"/>
                <a:gd name="T5" fmla="*/ 7 h 823"/>
                <a:gd name="T6" fmla="*/ 492 w 504"/>
                <a:gd name="T7" fmla="*/ 811 h 823"/>
                <a:gd name="T8" fmla="*/ 166 w 504"/>
                <a:gd name="T9" fmla="*/ 823 h 823"/>
                <a:gd name="T10" fmla="*/ 0 w 504"/>
                <a:gd name="T11" fmla="*/ 723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4" h="823">
                  <a:moveTo>
                    <a:pt x="0" y="723"/>
                  </a:moveTo>
                  <a:lnTo>
                    <a:pt x="45" y="0"/>
                  </a:lnTo>
                  <a:lnTo>
                    <a:pt x="504" y="7"/>
                  </a:lnTo>
                  <a:lnTo>
                    <a:pt x="492" y="811"/>
                  </a:lnTo>
                  <a:lnTo>
                    <a:pt x="166" y="823"/>
                  </a:lnTo>
                  <a:lnTo>
                    <a:pt x="0" y="72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24"/>
            <p:cNvSpPr>
              <a:spLocks noEditPoints="1"/>
            </p:cNvSpPr>
            <p:nvPr/>
          </p:nvSpPr>
          <p:spPr bwMode="auto">
            <a:xfrm>
              <a:off x="6521861" y="3439286"/>
              <a:ext cx="361722" cy="568594"/>
            </a:xfrm>
            <a:custGeom>
              <a:avLst/>
              <a:gdLst>
                <a:gd name="T0" fmla="*/ 203 w 250"/>
                <a:gd name="T1" fmla="*/ 0 h 393"/>
                <a:gd name="T2" fmla="*/ 47 w 250"/>
                <a:gd name="T3" fmla="*/ 0 h 393"/>
                <a:gd name="T4" fmla="*/ 0 w 250"/>
                <a:gd name="T5" fmla="*/ 47 h 393"/>
                <a:gd name="T6" fmla="*/ 0 w 250"/>
                <a:gd name="T7" fmla="*/ 346 h 393"/>
                <a:gd name="T8" fmla="*/ 47 w 250"/>
                <a:gd name="T9" fmla="*/ 393 h 393"/>
                <a:gd name="T10" fmla="*/ 203 w 250"/>
                <a:gd name="T11" fmla="*/ 393 h 393"/>
                <a:gd name="T12" fmla="*/ 250 w 250"/>
                <a:gd name="T13" fmla="*/ 346 h 393"/>
                <a:gd name="T14" fmla="*/ 250 w 250"/>
                <a:gd name="T15" fmla="*/ 47 h 393"/>
                <a:gd name="T16" fmla="*/ 203 w 250"/>
                <a:gd name="T17" fmla="*/ 0 h 393"/>
                <a:gd name="T18" fmla="*/ 100 w 250"/>
                <a:gd name="T19" fmla="*/ 51 h 393"/>
                <a:gd name="T20" fmla="*/ 164 w 250"/>
                <a:gd name="T21" fmla="*/ 51 h 393"/>
                <a:gd name="T22" fmla="*/ 170 w 250"/>
                <a:gd name="T23" fmla="*/ 56 h 393"/>
                <a:gd name="T24" fmla="*/ 164 w 250"/>
                <a:gd name="T25" fmla="*/ 62 h 393"/>
                <a:gd name="T26" fmla="*/ 100 w 250"/>
                <a:gd name="T27" fmla="*/ 62 h 393"/>
                <a:gd name="T28" fmla="*/ 94 w 250"/>
                <a:gd name="T29" fmla="*/ 56 h 393"/>
                <a:gd name="T30" fmla="*/ 100 w 250"/>
                <a:gd name="T31" fmla="*/ 51 h 393"/>
                <a:gd name="T32" fmla="*/ 41 w 250"/>
                <a:gd name="T33" fmla="*/ 47 h 393"/>
                <a:gd name="T34" fmla="*/ 50 w 250"/>
                <a:gd name="T35" fmla="*/ 37 h 393"/>
                <a:gd name="T36" fmla="*/ 60 w 250"/>
                <a:gd name="T37" fmla="*/ 47 h 393"/>
                <a:gd name="T38" fmla="*/ 50 w 250"/>
                <a:gd name="T39" fmla="*/ 56 h 393"/>
                <a:gd name="T40" fmla="*/ 41 w 250"/>
                <a:gd name="T41" fmla="*/ 47 h 393"/>
                <a:gd name="T42" fmla="*/ 152 w 250"/>
                <a:gd name="T43" fmla="*/ 347 h 393"/>
                <a:gd name="T44" fmla="*/ 112 w 250"/>
                <a:gd name="T45" fmla="*/ 347 h 393"/>
                <a:gd name="T46" fmla="*/ 109 w 250"/>
                <a:gd name="T47" fmla="*/ 344 h 393"/>
                <a:gd name="T48" fmla="*/ 112 w 250"/>
                <a:gd name="T49" fmla="*/ 340 h 393"/>
                <a:gd name="T50" fmla="*/ 152 w 250"/>
                <a:gd name="T51" fmla="*/ 340 h 393"/>
                <a:gd name="T52" fmla="*/ 155 w 250"/>
                <a:gd name="T53" fmla="*/ 344 h 393"/>
                <a:gd name="T54" fmla="*/ 152 w 250"/>
                <a:gd name="T55" fmla="*/ 347 h 393"/>
                <a:gd name="T56" fmla="*/ 205 w 250"/>
                <a:gd name="T57" fmla="*/ 307 h 393"/>
                <a:gd name="T58" fmla="*/ 53 w 250"/>
                <a:gd name="T59" fmla="*/ 307 h 393"/>
                <a:gd name="T60" fmla="*/ 53 w 250"/>
                <a:gd name="T61" fmla="*/ 85 h 393"/>
                <a:gd name="T62" fmla="*/ 205 w 250"/>
                <a:gd name="T63" fmla="*/ 85 h 393"/>
                <a:gd name="T64" fmla="*/ 205 w 250"/>
                <a:gd name="T65" fmla="*/ 307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0" h="393">
                  <a:moveTo>
                    <a:pt x="203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0" y="372"/>
                    <a:pt x="21" y="393"/>
                    <a:pt x="47" y="393"/>
                  </a:cubicBezTo>
                  <a:cubicBezTo>
                    <a:pt x="203" y="393"/>
                    <a:pt x="203" y="393"/>
                    <a:pt x="203" y="393"/>
                  </a:cubicBezTo>
                  <a:cubicBezTo>
                    <a:pt x="229" y="393"/>
                    <a:pt x="250" y="372"/>
                    <a:pt x="250" y="346"/>
                  </a:cubicBezTo>
                  <a:cubicBezTo>
                    <a:pt x="250" y="47"/>
                    <a:pt x="250" y="47"/>
                    <a:pt x="250" y="47"/>
                  </a:cubicBezTo>
                  <a:cubicBezTo>
                    <a:pt x="250" y="21"/>
                    <a:pt x="229" y="0"/>
                    <a:pt x="203" y="0"/>
                  </a:cubicBezTo>
                  <a:close/>
                  <a:moveTo>
                    <a:pt x="100" y="51"/>
                  </a:moveTo>
                  <a:cubicBezTo>
                    <a:pt x="164" y="51"/>
                    <a:pt x="164" y="51"/>
                    <a:pt x="164" y="51"/>
                  </a:cubicBezTo>
                  <a:cubicBezTo>
                    <a:pt x="167" y="51"/>
                    <a:pt x="170" y="54"/>
                    <a:pt x="170" y="56"/>
                  </a:cubicBezTo>
                  <a:cubicBezTo>
                    <a:pt x="170" y="59"/>
                    <a:pt x="167" y="62"/>
                    <a:pt x="164" y="62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97" y="62"/>
                    <a:pt x="94" y="59"/>
                    <a:pt x="94" y="56"/>
                  </a:cubicBezTo>
                  <a:cubicBezTo>
                    <a:pt x="94" y="54"/>
                    <a:pt x="97" y="51"/>
                    <a:pt x="100" y="51"/>
                  </a:cubicBezTo>
                  <a:close/>
                  <a:moveTo>
                    <a:pt x="41" y="47"/>
                  </a:moveTo>
                  <a:cubicBezTo>
                    <a:pt x="41" y="42"/>
                    <a:pt x="45" y="37"/>
                    <a:pt x="50" y="37"/>
                  </a:cubicBezTo>
                  <a:cubicBezTo>
                    <a:pt x="55" y="37"/>
                    <a:pt x="60" y="42"/>
                    <a:pt x="60" y="47"/>
                  </a:cubicBezTo>
                  <a:cubicBezTo>
                    <a:pt x="60" y="52"/>
                    <a:pt x="55" y="56"/>
                    <a:pt x="50" y="56"/>
                  </a:cubicBezTo>
                  <a:cubicBezTo>
                    <a:pt x="45" y="56"/>
                    <a:pt x="41" y="52"/>
                    <a:pt x="41" y="47"/>
                  </a:cubicBezTo>
                  <a:close/>
                  <a:moveTo>
                    <a:pt x="152" y="347"/>
                  </a:moveTo>
                  <a:cubicBezTo>
                    <a:pt x="112" y="347"/>
                    <a:pt x="112" y="347"/>
                    <a:pt x="112" y="347"/>
                  </a:cubicBezTo>
                  <a:cubicBezTo>
                    <a:pt x="110" y="347"/>
                    <a:pt x="109" y="346"/>
                    <a:pt x="109" y="344"/>
                  </a:cubicBezTo>
                  <a:cubicBezTo>
                    <a:pt x="109" y="342"/>
                    <a:pt x="110" y="340"/>
                    <a:pt x="112" y="340"/>
                  </a:cubicBezTo>
                  <a:cubicBezTo>
                    <a:pt x="152" y="340"/>
                    <a:pt x="152" y="340"/>
                    <a:pt x="152" y="340"/>
                  </a:cubicBezTo>
                  <a:cubicBezTo>
                    <a:pt x="154" y="340"/>
                    <a:pt x="155" y="342"/>
                    <a:pt x="155" y="344"/>
                  </a:cubicBezTo>
                  <a:cubicBezTo>
                    <a:pt x="155" y="346"/>
                    <a:pt x="154" y="347"/>
                    <a:pt x="152" y="347"/>
                  </a:cubicBezTo>
                  <a:close/>
                  <a:moveTo>
                    <a:pt x="205" y="307"/>
                  </a:moveTo>
                  <a:cubicBezTo>
                    <a:pt x="53" y="307"/>
                    <a:pt x="53" y="307"/>
                    <a:pt x="53" y="307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205" y="85"/>
                    <a:pt x="205" y="85"/>
                    <a:pt x="205" y="85"/>
                  </a:cubicBezTo>
                  <a:lnTo>
                    <a:pt x="205" y="30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25"/>
            <p:cNvSpPr>
              <a:spLocks noEditPoints="1"/>
            </p:cNvSpPr>
            <p:nvPr/>
          </p:nvSpPr>
          <p:spPr bwMode="auto">
            <a:xfrm>
              <a:off x="6268472" y="3303411"/>
              <a:ext cx="868499" cy="868499"/>
            </a:xfrm>
            <a:custGeom>
              <a:avLst/>
              <a:gdLst>
                <a:gd name="T0" fmla="*/ 300 w 600"/>
                <a:gd name="T1" fmla="*/ 600 h 600"/>
                <a:gd name="T2" fmla="*/ 0 w 600"/>
                <a:gd name="T3" fmla="*/ 300 h 600"/>
                <a:gd name="T4" fmla="*/ 300 w 600"/>
                <a:gd name="T5" fmla="*/ 0 h 600"/>
                <a:gd name="T6" fmla="*/ 600 w 600"/>
                <a:gd name="T7" fmla="*/ 300 h 600"/>
                <a:gd name="T8" fmla="*/ 300 w 600"/>
                <a:gd name="T9" fmla="*/ 600 h 600"/>
                <a:gd name="T10" fmla="*/ 300 w 600"/>
                <a:gd name="T11" fmla="*/ 18 h 600"/>
                <a:gd name="T12" fmla="*/ 18 w 600"/>
                <a:gd name="T13" fmla="*/ 300 h 600"/>
                <a:gd name="T14" fmla="*/ 300 w 600"/>
                <a:gd name="T15" fmla="*/ 582 h 600"/>
                <a:gd name="T16" fmla="*/ 582 w 600"/>
                <a:gd name="T17" fmla="*/ 300 h 600"/>
                <a:gd name="T18" fmla="*/ 300 w 600"/>
                <a:gd name="T19" fmla="*/ 1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0" h="600">
                  <a:moveTo>
                    <a:pt x="300" y="600"/>
                  </a:moveTo>
                  <a:cubicBezTo>
                    <a:pt x="135" y="600"/>
                    <a:pt x="0" y="465"/>
                    <a:pt x="0" y="300"/>
                  </a:cubicBezTo>
                  <a:cubicBezTo>
                    <a:pt x="0" y="135"/>
                    <a:pt x="135" y="0"/>
                    <a:pt x="300" y="0"/>
                  </a:cubicBezTo>
                  <a:cubicBezTo>
                    <a:pt x="465" y="0"/>
                    <a:pt x="600" y="135"/>
                    <a:pt x="600" y="300"/>
                  </a:cubicBezTo>
                  <a:cubicBezTo>
                    <a:pt x="600" y="465"/>
                    <a:pt x="465" y="600"/>
                    <a:pt x="300" y="600"/>
                  </a:cubicBezTo>
                  <a:close/>
                  <a:moveTo>
                    <a:pt x="300" y="18"/>
                  </a:moveTo>
                  <a:cubicBezTo>
                    <a:pt x="145" y="18"/>
                    <a:pt x="18" y="145"/>
                    <a:pt x="18" y="300"/>
                  </a:cubicBezTo>
                  <a:cubicBezTo>
                    <a:pt x="18" y="455"/>
                    <a:pt x="145" y="582"/>
                    <a:pt x="300" y="582"/>
                  </a:cubicBezTo>
                  <a:cubicBezTo>
                    <a:pt x="455" y="582"/>
                    <a:pt x="582" y="455"/>
                    <a:pt x="582" y="300"/>
                  </a:cubicBezTo>
                  <a:cubicBezTo>
                    <a:pt x="582" y="145"/>
                    <a:pt x="455" y="18"/>
                    <a:pt x="300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6439234" y="4957782"/>
              <a:ext cx="253389" cy="17810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27"/>
            <p:cNvSpPr>
              <a:spLocks noEditPoints="1"/>
            </p:cNvSpPr>
            <p:nvPr/>
          </p:nvSpPr>
          <p:spPr bwMode="auto">
            <a:xfrm>
              <a:off x="6428829" y="4949214"/>
              <a:ext cx="272362" cy="222786"/>
            </a:xfrm>
            <a:custGeom>
              <a:avLst/>
              <a:gdLst>
                <a:gd name="T0" fmla="*/ 174 w 188"/>
                <a:gd name="T1" fmla="*/ 0 h 154"/>
                <a:gd name="T2" fmla="*/ 14 w 188"/>
                <a:gd name="T3" fmla="*/ 0 h 154"/>
                <a:gd name="T4" fmla="*/ 0 w 188"/>
                <a:gd name="T5" fmla="*/ 14 h 154"/>
                <a:gd name="T6" fmla="*/ 0 w 188"/>
                <a:gd name="T7" fmla="*/ 123 h 154"/>
                <a:gd name="T8" fmla="*/ 14 w 188"/>
                <a:gd name="T9" fmla="*/ 137 h 154"/>
                <a:gd name="T10" fmla="*/ 77 w 188"/>
                <a:gd name="T11" fmla="*/ 137 h 154"/>
                <a:gd name="T12" fmla="*/ 77 w 188"/>
                <a:gd name="T13" fmla="*/ 147 h 154"/>
                <a:gd name="T14" fmla="*/ 17 w 188"/>
                <a:gd name="T15" fmla="*/ 147 h 154"/>
                <a:gd name="T16" fmla="*/ 14 w 188"/>
                <a:gd name="T17" fmla="*/ 150 h 154"/>
                <a:gd name="T18" fmla="*/ 17 w 188"/>
                <a:gd name="T19" fmla="*/ 154 h 154"/>
                <a:gd name="T20" fmla="*/ 171 w 188"/>
                <a:gd name="T21" fmla="*/ 154 h 154"/>
                <a:gd name="T22" fmla="*/ 175 w 188"/>
                <a:gd name="T23" fmla="*/ 150 h 154"/>
                <a:gd name="T24" fmla="*/ 171 w 188"/>
                <a:gd name="T25" fmla="*/ 147 h 154"/>
                <a:gd name="T26" fmla="*/ 119 w 188"/>
                <a:gd name="T27" fmla="*/ 147 h 154"/>
                <a:gd name="T28" fmla="*/ 119 w 188"/>
                <a:gd name="T29" fmla="*/ 137 h 154"/>
                <a:gd name="T30" fmla="*/ 174 w 188"/>
                <a:gd name="T31" fmla="*/ 137 h 154"/>
                <a:gd name="T32" fmla="*/ 188 w 188"/>
                <a:gd name="T33" fmla="*/ 123 h 154"/>
                <a:gd name="T34" fmla="*/ 188 w 188"/>
                <a:gd name="T35" fmla="*/ 14 h 154"/>
                <a:gd name="T36" fmla="*/ 174 w 188"/>
                <a:gd name="T37" fmla="*/ 0 h 154"/>
                <a:gd name="T38" fmla="*/ 178 w 188"/>
                <a:gd name="T39" fmla="*/ 113 h 154"/>
                <a:gd name="T40" fmla="*/ 166 w 188"/>
                <a:gd name="T41" fmla="*/ 125 h 154"/>
                <a:gd name="T42" fmla="*/ 23 w 188"/>
                <a:gd name="T43" fmla="*/ 125 h 154"/>
                <a:gd name="T44" fmla="*/ 11 w 188"/>
                <a:gd name="T45" fmla="*/ 113 h 154"/>
                <a:gd name="T46" fmla="*/ 11 w 188"/>
                <a:gd name="T47" fmla="*/ 21 h 154"/>
                <a:gd name="T48" fmla="*/ 23 w 188"/>
                <a:gd name="T49" fmla="*/ 9 h 154"/>
                <a:gd name="T50" fmla="*/ 166 w 188"/>
                <a:gd name="T51" fmla="*/ 9 h 154"/>
                <a:gd name="T52" fmla="*/ 178 w 188"/>
                <a:gd name="T53" fmla="*/ 21 h 154"/>
                <a:gd name="T54" fmla="*/ 178 w 188"/>
                <a:gd name="T55" fmla="*/ 1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8" h="154">
                  <a:moveTo>
                    <a:pt x="17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31"/>
                    <a:pt x="6" y="137"/>
                    <a:pt x="14" y="137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47"/>
                    <a:pt x="77" y="147"/>
                    <a:pt x="77" y="147"/>
                  </a:cubicBezTo>
                  <a:cubicBezTo>
                    <a:pt x="17" y="147"/>
                    <a:pt x="17" y="147"/>
                    <a:pt x="17" y="147"/>
                  </a:cubicBezTo>
                  <a:cubicBezTo>
                    <a:pt x="15" y="147"/>
                    <a:pt x="14" y="149"/>
                    <a:pt x="14" y="150"/>
                  </a:cubicBezTo>
                  <a:cubicBezTo>
                    <a:pt x="14" y="152"/>
                    <a:pt x="15" y="154"/>
                    <a:pt x="17" y="154"/>
                  </a:cubicBezTo>
                  <a:cubicBezTo>
                    <a:pt x="171" y="154"/>
                    <a:pt x="171" y="154"/>
                    <a:pt x="171" y="154"/>
                  </a:cubicBezTo>
                  <a:cubicBezTo>
                    <a:pt x="173" y="154"/>
                    <a:pt x="175" y="152"/>
                    <a:pt x="175" y="150"/>
                  </a:cubicBezTo>
                  <a:cubicBezTo>
                    <a:pt x="175" y="149"/>
                    <a:pt x="173" y="147"/>
                    <a:pt x="171" y="147"/>
                  </a:cubicBezTo>
                  <a:cubicBezTo>
                    <a:pt x="119" y="147"/>
                    <a:pt x="119" y="147"/>
                    <a:pt x="119" y="147"/>
                  </a:cubicBezTo>
                  <a:cubicBezTo>
                    <a:pt x="119" y="137"/>
                    <a:pt x="119" y="137"/>
                    <a:pt x="119" y="137"/>
                  </a:cubicBezTo>
                  <a:cubicBezTo>
                    <a:pt x="174" y="137"/>
                    <a:pt x="174" y="137"/>
                    <a:pt x="174" y="137"/>
                  </a:cubicBezTo>
                  <a:cubicBezTo>
                    <a:pt x="182" y="137"/>
                    <a:pt x="188" y="131"/>
                    <a:pt x="188" y="123"/>
                  </a:cubicBezTo>
                  <a:cubicBezTo>
                    <a:pt x="188" y="14"/>
                    <a:pt x="188" y="14"/>
                    <a:pt x="188" y="14"/>
                  </a:cubicBezTo>
                  <a:cubicBezTo>
                    <a:pt x="188" y="7"/>
                    <a:pt x="182" y="0"/>
                    <a:pt x="174" y="0"/>
                  </a:cubicBezTo>
                  <a:close/>
                  <a:moveTo>
                    <a:pt x="178" y="113"/>
                  </a:moveTo>
                  <a:cubicBezTo>
                    <a:pt x="178" y="120"/>
                    <a:pt x="173" y="125"/>
                    <a:pt x="166" y="125"/>
                  </a:cubicBezTo>
                  <a:cubicBezTo>
                    <a:pt x="23" y="125"/>
                    <a:pt x="23" y="125"/>
                    <a:pt x="23" y="125"/>
                  </a:cubicBezTo>
                  <a:cubicBezTo>
                    <a:pt x="16" y="125"/>
                    <a:pt x="11" y="120"/>
                    <a:pt x="11" y="113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14"/>
                    <a:pt x="16" y="9"/>
                    <a:pt x="23" y="9"/>
                  </a:cubicBezTo>
                  <a:cubicBezTo>
                    <a:pt x="166" y="9"/>
                    <a:pt x="166" y="9"/>
                    <a:pt x="166" y="9"/>
                  </a:cubicBezTo>
                  <a:cubicBezTo>
                    <a:pt x="173" y="9"/>
                    <a:pt x="178" y="14"/>
                    <a:pt x="178" y="21"/>
                  </a:cubicBezTo>
                  <a:lnTo>
                    <a:pt x="178" y="1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6769129" y="4957782"/>
              <a:ext cx="253389" cy="17810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29"/>
            <p:cNvSpPr>
              <a:spLocks noEditPoints="1"/>
            </p:cNvSpPr>
            <p:nvPr/>
          </p:nvSpPr>
          <p:spPr bwMode="auto">
            <a:xfrm>
              <a:off x="6759336" y="4949214"/>
              <a:ext cx="271750" cy="222786"/>
            </a:xfrm>
            <a:custGeom>
              <a:avLst/>
              <a:gdLst>
                <a:gd name="T0" fmla="*/ 174 w 188"/>
                <a:gd name="T1" fmla="*/ 0 h 154"/>
                <a:gd name="T2" fmla="*/ 14 w 188"/>
                <a:gd name="T3" fmla="*/ 0 h 154"/>
                <a:gd name="T4" fmla="*/ 0 w 188"/>
                <a:gd name="T5" fmla="*/ 14 h 154"/>
                <a:gd name="T6" fmla="*/ 0 w 188"/>
                <a:gd name="T7" fmla="*/ 123 h 154"/>
                <a:gd name="T8" fmla="*/ 14 w 188"/>
                <a:gd name="T9" fmla="*/ 137 h 154"/>
                <a:gd name="T10" fmla="*/ 76 w 188"/>
                <a:gd name="T11" fmla="*/ 137 h 154"/>
                <a:gd name="T12" fmla="*/ 76 w 188"/>
                <a:gd name="T13" fmla="*/ 147 h 154"/>
                <a:gd name="T14" fmla="*/ 17 w 188"/>
                <a:gd name="T15" fmla="*/ 147 h 154"/>
                <a:gd name="T16" fmla="*/ 14 w 188"/>
                <a:gd name="T17" fmla="*/ 150 h 154"/>
                <a:gd name="T18" fmla="*/ 17 w 188"/>
                <a:gd name="T19" fmla="*/ 154 h 154"/>
                <a:gd name="T20" fmla="*/ 171 w 188"/>
                <a:gd name="T21" fmla="*/ 154 h 154"/>
                <a:gd name="T22" fmla="*/ 175 w 188"/>
                <a:gd name="T23" fmla="*/ 150 h 154"/>
                <a:gd name="T24" fmla="*/ 171 w 188"/>
                <a:gd name="T25" fmla="*/ 147 h 154"/>
                <a:gd name="T26" fmla="*/ 118 w 188"/>
                <a:gd name="T27" fmla="*/ 147 h 154"/>
                <a:gd name="T28" fmla="*/ 118 w 188"/>
                <a:gd name="T29" fmla="*/ 137 h 154"/>
                <a:gd name="T30" fmla="*/ 174 w 188"/>
                <a:gd name="T31" fmla="*/ 137 h 154"/>
                <a:gd name="T32" fmla="*/ 188 w 188"/>
                <a:gd name="T33" fmla="*/ 123 h 154"/>
                <a:gd name="T34" fmla="*/ 188 w 188"/>
                <a:gd name="T35" fmla="*/ 14 h 154"/>
                <a:gd name="T36" fmla="*/ 174 w 188"/>
                <a:gd name="T37" fmla="*/ 0 h 154"/>
                <a:gd name="T38" fmla="*/ 178 w 188"/>
                <a:gd name="T39" fmla="*/ 113 h 154"/>
                <a:gd name="T40" fmla="*/ 166 w 188"/>
                <a:gd name="T41" fmla="*/ 125 h 154"/>
                <a:gd name="T42" fmla="*/ 23 w 188"/>
                <a:gd name="T43" fmla="*/ 125 h 154"/>
                <a:gd name="T44" fmla="*/ 10 w 188"/>
                <a:gd name="T45" fmla="*/ 113 h 154"/>
                <a:gd name="T46" fmla="*/ 10 w 188"/>
                <a:gd name="T47" fmla="*/ 21 h 154"/>
                <a:gd name="T48" fmla="*/ 23 w 188"/>
                <a:gd name="T49" fmla="*/ 9 h 154"/>
                <a:gd name="T50" fmla="*/ 166 w 188"/>
                <a:gd name="T51" fmla="*/ 9 h 154"/>
                <a:gd name="T52" fmla="*/ 178 w 188"/>
                <a:gd name="T53" fmla="*/ 21 h 154"/>
                <a:gd name="T54" fmla="*/ 178 w 188"/>
                <a:gd name="T55" fmla="*/ 1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8" h="154">
                  <a:moveTo>
                    <a:pt x="17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31"/>
                    <a:pt x="6" y="137"/>
                    <a:pt x="14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47"/>
                    <a:pt x="76" y="147"/>
                    <a:pt x="76" y="147"/>
                  </a:cubicBezTo>
                  <a:cubicBezTo>
                    <a:pt x="17" y="147"/>
                    <a:pt x="17" y="147"/>
                    <a:pt x="17" y="147"/>
                  </a:cubicBezTo>
                  <a:cubicBezTo>
                    <a:pt x="15" y="147"/>
                    <a:pt x="14" y="149"/>
                    <a:pt x="14" y="150"/>
                  </a:cubicBezTo>
                  <a:cubicBezTo>
                    <a:pt x="14" y="152"/>
                    <a:pt x="15" y="154"/>
                    <a:pt x="17" y="154"/>
                  </a:cubicBezTo>
                  <a:cubicBezTo>
                    <a:pt x="171" y="154"/>
                    <a:pt x="171" y="154"/>
                    <a:pt x="171" y="154"/>
                  </a:cubicBezTo>
                  <a:cubicBezTo>
                    <a:pt x="173" y="154"/>
                    <a:pt x="175" y="152"/>
                    <a:pt x="175" y="150"/>
                  </a:cubicBezTo>
                  <a:cubicBezTo>
                    <a:pt x="175" y="149"/>
                    <a:pt x="173" y="147"/>
                    <a:pt x="171" y="147"/>
                  </a:cubicBezTo>
                  <a:cubicBezTo>
                    <a:pt x="118" y="147"/>
                    <a:pt x="118" y="147"/>
                    <a:pt x="118" y="147"/>
                  </a:cubicBezTo>
                  <a:cubicBezTo>
                    <a:pt x="118" y="137"/>
                    <a:pt x="118" y="137"/>
                    <a:pt x="118" y="137"/>
                  </a:cubicBezTo>
                  <a:cubicBezTo>
                    <a:pt x="174" y="137"/>
                    <a:pt x="174" y="137"/>
                    <a:pt x="174" y="137"/>
                  </a:cubicBezTo>
                  <a:cubicBezTo>
                    <a:pt x="182" y="137"/>
                    <a:pt x="188" y="131"/>
                    <a:pt x="188" y="123"/>
                  </a:cubicBezTo>
                  <a:cubicBezTo>
                    <a:pt x="188" y="14"/>
                    <a:pt x="188" y="14"/>
                    <a:pt x="188" y="14"/>
                  </a:cubicBezTo>
                  <a:cubicBezTo>
                    <a:pt x="188" y="7"/>
                    <a:pt x="182" y="0"/>
                    <a:pt x="174" y="0"/>
                  </a:cubicBezTo>
                  <a:close/>
                  <a:moveTo>
                    <a:pt x="178" y="113"/>
                  </a:moveTo>
                  <a:cubicBezTo>
                    <a:pt x="178" y="120"/>
                    <a:pt x="172" y="125"/>
                    <a:pt x="166" y="125"/>
                  </a:cubicBezTo>
                  <a:cubicBezTo>
                    <a:pt x="23" y="125"/>
                    <a:pt x="23" y="125"/>
                    <a:pt x="23" y="125"/>
                  </a:cubicBezTo>
                  <a:cubicBezTo>
                    <a:pt x="16" y="125"/>
                    <a:pt x="10" y="120"/>
                    <a:pt x="10" y="113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14"/>
                    <a:pt x="16" y="9"/>
                    <a:pt x="23" y="9"/>
                  </a:cubicBezTo>
                  <a:cubicBezTo>
                    <a:pt x="166" y="9"/>
                    <a:pt x="166" y="9"/>
                    <a:pt x="166" y="9"/>
                  </a:cubicBezTo>
                  <a:cubicBezTo>
                    <a:pt x="172" y="9"/>
                    <a:pt x="178" y="14"/>
                    <a:pt x="178" y="21"/>
                  </a:cubicBezTo>
                  <a:lnTo>
                    <a:pt x="178" y="1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Rectangle 30"/>
            <p:cNvSpPr>
              <a:spLocks noChangeArrowheads="1"/>
            </p:cNvSpPr>
            <p:nvPr/>
          </p:nvSpPr>
          <p:spPr bwMode="auto">
            <a:xfrm>
              <a:off x="6426381" y="5272988"/>
              <a:ext cx="639592" cy="146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Rectangle 31"/>
            <p:cNvSpPr>
              <a:spLocks noChangeArrowheads="1"/>
            </p:cNvSpPr>
            <p:nvPr/>
          </p:nvSpPr>
          <p:spPr bwMode="auto">
            <a:xfrm>
              <a:off x="6563480" y="5167715"/>
              <a:ext cx="14689" cy="11261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32"/>
            <p:cNvSpPr>
              <a:spLocks noChangeArrowheads="1"/>
            </p:cNvSpPr>
            <p:nvPr/>
          </p:nvSpPr>
          <p:spPr bwMode="auto">
            <a:xfrm>
              <a:off x="6892151" y="5167715"/>
              <a:ext cx="14689" cy="11261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33"/>
            <p:cNvSpPr>
              <a:spLocks noEditPoints="1"/>
            </p:cNvSpPr>
            <p:nvPr/>
          </p:nvSpPr>
          <p:spPr bwMode="auto">
            <a:xfrm>
              <a:off x="6311928" y="4681136"/>
              <a:ext cx="868499" cy="867275"/>
            </a:xfrm>
            <a:custGeom>
              <a:avLst/>
              <a:gdLst>
                <a:gd name="T0" fmla="*/ 300 w 600"/>
                <a:gd name="T1" fmla="*/ 599 h 599"/>
                <a:gd name="T2" fmla="*/ 0 w 600"/>
                <a:gd name="T3" fmla="*/ 299 h 599"/>
                <a:gd name="T4" fmla="*/ 300 w 600"/>
                <a:gd name="T5" fmla="*/ 0 h 599"/>
                <a:gd name="T6" fmla="*/ 600 w 600"/>
                <a:gd name="T7" fmla="*/ 299 h 599"/>
                <a:gd name="T8" fmla="*/ 300 w 600"/>
                <a:gd name="T9" fmla="*/ 599 h 599"/>
                <a:gd name="T10" fmla="*/ 300 w 600"/>
                <a:gd name="T11" fmla="*/ 18 h 599"/>
                <a:gd name="T12" fmla="*/ 18 w 600"/>
                <a:gd name="T13" fmla="*/ 299 h 599"/>
                <a:gd name="T14" fmla="*/ 300 w 600"/>
                <a:gd name="T15" fmla="*/ 581 h 599"/>
                <a:gd name="T16" fmla="*/ 582 w 600"/>
                <a:gd name="T17" fmla="*/ 299 h 599"/>
                <a:gd name="T18" fmla="*/ 300 w 600"/>
                <a:gd name="T19" fmla="*/ 18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0" h="599">
                  <a:moveTo>
                    <a:pt x="300" y="599"/>
                  </a:moveTo>
                  <a:cubicBezTo>
                    <a:pt x="135" y="599"/>
                    <a:pt x="0" y="465"/>
                    <a:pt x="0" y="299"/>
                  </a:cubicBezTo>
                  <a:cubicBezTo>
                    <a:pt x="0" y="134"/>
                    <a:pt x="135" y="0"/>
                    <a:pt x="300" y="0"/>
                  </a:cubicBezTo>
                  <a:cubicBezTo>
                    <a:pt x="466" y="0"/>
                    <a:pt x="600" y="134"/>
                    <a:pt x="600" y="299"/>
                  </a:cubicBezTo>
                  <a:cubicBezTo>
                    <a:pt x="600" y="465"/>
                    <a:pt x="466" y="599"/>
                    <a:pt x="300" y="599"/>
                  </a:cubicBezTo>
                  <a:close/>
                  <a:moveTo>
                    <a:pt x="300" y="18"/>
                  </a:moveTo>
                  <a:cubicBezTo>
                    <a:pt x="145" y="18"/>
                    <a:pt x="18" y="144"/>
                    <a:pt x="18" y="299"/>
                  </a:cubicBezTo>
                  <a:cubicBezTo>
                    <a:pt x="18" y="455"/>
                    <a:pt x="145" y="581"/>
                    <a:pt x="300" y="581"/>
                  </a:cubicBezTo>
                  <a:cubicBezTo>
                    <a:pt x="456" y="581"/>
                    <a:pt x="582" y="455"/>
                    <a:pt x="582" y="299"/>
                  </a:cubicBezTo>
                  <a:cubicBezTo>
                    <a:pt x="582" y="144"/>
                    <a:pt x="456" y="18"/>
                    <a:pt x="300" y="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7717194" y="5605943"/>
              <a:ext cx="475563" cy="126082"/>
            </a:xfrm>
            <a:custGeom>
              <a:avLst/>
              <a:gdLst>
                <a:gd name="T0" fmla="*/ 312 w 329"/>
                <a:gd name="T1" fmla="*/ 0 h 87"/>
                <a:gd name="T2" fmla="*/ 164 w 329"/>
                <a:gd name="T3" fmla="*/ 34 h 87"/>
                <a:gd name="T4" fmla="*/ 17 w 329"/>
                <a:gd name="T5" fmla="*/ 0 h 87"/>
                <a:gd name="T6" fmla="*/ 0 w 329"/>
                <a:gd name="T7" fmla="*/ 27 h 87"/>
                <a:gd name="T8" fmla="*/ 164 w 329"/>
                <a:gd name="T9" fmla="*/ 87 h 87"/>
                <a:gd name="T10" fmla="*/ 329 w 329"/>
                <a:gd name="T11" fmla="*/ 27 h 87"/>
                <a:gd name="T12" fmla="*/ 312 w 329"/>
                <a:gd name="T1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9" h="87">
                  <a:moveTo>
                    <a:pt x="312" y="0"/>
                  </a:moveTo>
                  <a:cubicBezTo>
                    <a:pt x="285" y="20"/>
                    <a:pt x="229" y="34"/>
                    <a:pt x="164" y="34"/>
                  </a:cubicBezTo>
                  <a:cubicBezTo>
                    <a:pt x="100" y="34"/>
                    <a:pt x="44" y="20"/>
                    <a:pt x="17" y="0"/>
                  </a:cubicBezTo>
                  <a:cubicBezTo>
                    <a:pt x="6" y="8"/>
                    <a:pt x="0" y="17"/>
                    <a:pt x="0" y="27"/>
                  </a:cubicBezTo>
                  <a:cubicBezTo>
                    <a:pt x="0" y="60"/>
                    <a:pt x="74" y="87"/>
                    <a:pt x="164" y="87"/>
                  </a:cubicBezTo>
                  <a:cubicBezTo>
                    <a:pt x="255" y="87"/>
                    <a:pt x="329" y="60"/>
                    <a:pt x="329" y="27"/>
                  </a:cubicBezTo>
                  <a:cubicBezTo>
                    <a:pt x="329" y="17"/>
                    <a:pt x="323" y="8"/>
                    <a:pt x="3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7717194" y="5490266"/>
              <a:ext cx="475563" cy="126082"/>
            </a:xfrm>
            <a:custGeom>
              <a:avLst/>
              <a:gdLst>
                <a:gd name="T0" fmla="*/ 312 w 329"/>
                <a:gd name="T1" fmla="*/ 0 h 87"/>
                <a:gd name="T2" fmla="*/ 164 w 329"/>
                <a:gd name="T3" fmla="*/ 33 h 87"/>
                <a:gd name="T4" fmla="*/ 17 w 329"/>
                <a:gd name="T5" fmla="*/ 0 h 87"/>
                <a:gd name="T6" fmla="*/ 0 w 329"/>
                <a:gd name="T7" fmla="*/ 27 h 87"/>
                <a:gd name="T8" fmla="*/ 164 w 329"/>
                <a:gd name="T9" fmla="*/ 87 h 87"/>
                <a:gd name="T10" fmla="*/ 329 w 329"/>
                <a:gd name="T11" fmla="*/ 27 h 87"/>
                <a:gd name="T12" fmla="*/ 312 w 329"/>
                <a:gd name="T1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9" h="87">
                  <a:moveTo>
                    <a:pt x="312" y="0"/>
                  </a:moveTo>
                  <a:cubicBezTo>
                    <a:pt x="285" y="20"/>
                    <a:pt x="229" y="33"/>
                    <a:pt x="164" y="33"/>
                  </a:cubicBezTo>
                  <a:cubicBezTo>
                    <a:pt x="100" y="33"/>
                    <a:pt x="44" y="20"/>
                    <a:pt x="17" y="0"/>
                  </a:cubicBezTo>
                  <a:cubicBezTo>
                    <a:pt x="6" y="8"/>
                    <a:pt x="0" y="17"/>
                    <a:pt x="0" y="27"/>
                  </a:cubicBezTo>
                  <a:cubicBezTo>
                    <a:pt x="0" y="60"/>
                    <a:pt x="74" y="87"/>
                    <a:pt x="164" y="87"/>
                  </a:cubicBezTo>
                  <a:cubicBezTo>
                    <a:pt x="255" y="87"/>
                    <a:pt x="329" y="60"/>
                    <a:pt x="329" y="27"/>
                  </a:cubicBezTo>
                  <a:cubicBezTo>
                    <a:pt x="329" y="17"/>
                    <a:pt x="323" y="8"/>
                    <a:pt x="3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Oval 36"/>
            <p:cNvSpPr>
              <a:spLocks noChangeArrowheads="1"/>
            </p:cNvSpPr>
            <p:nvPr/>
          </p:nvSpPr>
          <p:spPr bwMode="auto">
            <a:xfrm>
              <a:off x="7717194" y="5325012"/>
              <a:ext cx="475563" cy="17565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37"/>
            <p:cNvSpPr>
              <a:spLocks noEditPoints="1"/>
            </p:cNvSpPr>
            <p:nvPr/>
          </p:nvSpPr>
          <p:spPr bwMode="auto">
            <a:xfrm>
              <a:off x="7521338" y="5094882"/>
              <a:ext cx="867275" cy="867275"/>
            </a:xfrm>
            <a:custGeom>
              <a:avLst/>
              <a:gdLst>
                <a:gd name="T0" fmla="*/ 299 w 599"/>
                <a:gd name="T1" fmla="*/ 599 h 599"/>
                <a:gd name="T2" fmla="*/ 0 w 599"/>
                <a:gd name="T3" fmla="*/ 300 h 599"/>
                <a:gd name="T4" fmla="*/ 299 w 599"/>
                <a:gd name="T5" fmla="*/ 0 h 599"/>
                <a:gd name="T6" fmla="*/ 599 w 599"/>
                <a:gd name="T7" fmla="*/ 300 h 599"/>
                <a:gd name="T8" fmla="*/ 299 w 599"/>
                <a:gd name="T9" fmla="*/ 599 h 599"/>
                <a:gd name="T10" fmla="*/ 299 w 599"/>
                <a:gd name="T11" fmla="*/ 18 h 599"/>
                <a:gd name="T12" fmla="*/ 18 w 599"/>
                <a:gd name="T13" fmla="*/ 300 h 599"/>
                <a:gd name="T14" fmla="*/ 299 w 599"/>
                <a:gd name="T15" fmla="*/ 581 h 599"/>
                <a:gd name="T16" fmla="*/ 581 w 599"/>
                <a:gd name="T17" fmla="*/ 300 h 599"/>
                <a:gd name="T18" fmla="*/ 299 w 599"/>
                <a:gd name="T19" fmla="*/ 18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9" h="599">
                  <a:moveTo>
                    <a:pt x="299" y="599"/>
                  </a:moveTo>
                  <a:cubicBezTo>
                    <a:pt x="134" y="599"/>
                    <a:pt x="0" y="465"/>
                    <a:pt x="0" y="300"/>
                  </a:cubicBezTo>
                  <a:cubicBezTo>
                    <a:pt x="0" y="134"/>
                    <a:pt x="134" y="0"/>
                    <a:pt x="299" y="0"/>
                  </a:cubicBezTo>
                  <a:cubicBezTo>
                    <a:pt x="465" y="0"/>
                    <a:pt x="599" y="134"/>
                    <a:pt x="599" y="300"/>
                  </a:cubicBezTo>
                  <a:cubicBezTo>
                    <a:pt x="599" y="465"/>
                    <a:pt x="465" y="599"/>
                    <a:pt x="299" y="599"/>
                  </a:cubicBezTo>
                  <a:close/>
                  <a:moveTo>
                    <a:pt x="299" y="18"/>
                  </a:moveTo>
                  <a:cubicBezTo>
                    <a:pt x="144" y="18"/>
                    <a:pt x="18" y="144"/>
                    <a:pt x="18" y="300"/>
                  </a:cubicBezTo>
                  <a:cubicBezTo>
                    <a:pt x="18" y="455"/>
                    <a:pt x="144" y="581"/>
                    <a:pt x="299" y="581"/>
                  </a:cubicBezTo>
                  <a:cubicBezTo>
                    <a:pt x="455" y="581"/>
                    <a:pt x="581" y="455"/>
                    <a:pt x="581" y="300"/>
                  </a:cubicBezTo>
                  <a:cubicBezTo>
                    <a:pt x="581" y="144"/>
                    <a:pt x="455" y="18"/>
                    <a:pt x="299" y="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Freeform 38"/>
            <p:cNvSpPr>
              <a:spLocks noEditPoints="1"/>
            </p:cNvSpPr>
            <p:nvPr/>
          </p:nvSpPr>
          <p:spPr bwMode="auto">
            <a:xfrm>
              <a:off x="8870297" y="5094882"/>
              <a:ext cx="866663" cy="867275"/>
            </a:xfrm>
            <a:custGeom>
              <a:avLst/>
              <a:gdLst>
                <a:gd name="T0" fmla="*/ 299 w 599"/>
                <a:gd name="T1" fmla="*/ 599 h 599"/>
                <a:gd name="T2" fmla="*/ 0 w 599"/>
                <a:gd name="T3" fmla="*/ 300 h 599"/>
                <a:gd name="T4" fmla="*/ 299 w 599"/>
                <a:gd name="T5" fmla="*/ 0 h 599"/>
                <a:gd name="T6" fmla="*/ 599 w 599"/>
                <a:gd name="T7" fmla="*/ 300 h 599"/>
                <a:gd name="T8" fmla="*/ 299 w 599"/>
                <a:gd name="T9" fmla="*/ 599 h 599"/>
                <a:gd name="T10" fmla="*/ 299 w 599"/>
                <a:gd name="T11" fmla="*/ 18 h 599"/>
                <a:gd name="T12" fmla="*/ 18 w 599"/>
                <a:gd name="T13" fmla="*/ 300 h 599"/>
                <a:gd name="T14" fmla="*/ 299 w 599"/>
                <a:gd name="T15" fmla="*/ 581 h 599"/>
                <a:gd name="T16" fmla="*/ 581 w 599"/>
                <a:gd name="T17" fmla="*/ 300 h 599"/>
                <a:gd name="T18" fmla="*/ 299 w 599"/>
                <a:gd name="T19" fmla="*/ 18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9" h="599">
                  <a:moveTo>
                    <a:pt x="299" y="599"/>
                  </a:moveTo>
                  <a:cubicBezTo>
                    <a:pt x="134" y="599"/>
                    <a:pt x="0" y="465"/>
                    <a:pt x="0" y="300"/>
                  </a:cubicBezTo>
                  <a:cubicBezTo>
                    <a:pt x="0" y="134"/>
                    <a:pt x="134" y="0"/>
                    <a:pt x="299" y="0"/>
                  </a:cubicBezTo>
                  <a:cubicBezTo>
                    <a:pt x="465" y="0"/>
                    <a:pt x="599" y="134"/>
                    <a:pt x="599" y="300"/>
                  </a:cubicBezTo>
                  <a:cubicBezTo>
                    <a:pt x="599" y="465"/>
                    <a:pt x="465" y="599"/>
                    <a:pt x="299" y="599"/>
                  </a:cubicBezTo>
                  <a:close/>
                  <a:moveTo>
                    <a:pt x="299" y="18"/>
                  </a:moveTo>
                  <a:cubicBezTo>
                    <a:pt x="144" y="18"/>
                    <a:pt x="18" y="144"/>
                    <a:pt x="18" y="300"/>
                  </a:cubicBezTo>
                  <a:cubicBezTo>
                    <a:pt x="18" y="455"/>
                    <a:pt x="144" y="581"/>
                    <a:pt x="299" y="581"/>
                  </a:cubicBezTo>
                  <a:cubicBezTo>
                    <a:pt x="455" y="581"/>
                    <a:pt x="581" y="455"/>
                    <a:pt x="581" y="300"/>
                  </a:cubicBezTo>
                  <a:cubicBezTo>
                    <a:pt x="581" y="144"/>
                    <a:pt x="455" y="18"/>
                    <a:pt x="299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Freeform 39"/>
            <p:cNvSpPr>
              <a:spLocks noEditPoints="1"/>
            </p:cNvSpPr>
            <p:nvPr/>
          </p:nvSpPr>
          <p:spPr bwMode="auto">
            <a:xfrm>
              <a:off x="10071139" y="4953498"/>
              <a:ext cx="1028856" cy="1028856"/>
            </a:xfrm>
            <a:custGeom>
              <a:avLst/>
              <a:gdLst>
                <a:gd name="T0" fmla="*/ 355 w 711"/>
                <a:gd name="T1" fmla="*/ 711 h 711"/>
                <a:gd name="T2" fmla="*/ 0 w 711"/>
                <a:gd name="T3" fmla="*/ 356 h 711"/>
                <a:gd name="T4" fmla="*/ 355 w 711"/>
                <a:gd name="T5" fmla="*/ 0 h 711"/>
                <a:gd name="T6" fmla="*/ 711 w 711"/>
                <a:gd name="T7" fmla="*/ 356 h 711"/>
                <a:gd name="T8" fmla="*/ 355 w 711"/>
                <a:gd name="T9" fmla="*/ 711 h 711"/>
                <a:gd name="T10" fmla="*/ 355 w 711"/>
                <a:gd name="T11" fmla="*/ 22 h 711"/>
                <a:gd name="T12" fmla="*/ 21 w 711"/>
                <a:gd name="T13" fmla="*/ 356 h 711"/>
                <a:gd name="T14" fmla="*/ 355 w 711"/>
                <a:gd name="T15" fmla="*/ 690 h 711"/>
                <a:gd name="T16" fmla="*/ 689 w 711"/>
                <a:gd name="T17" fmla="*/ 356 h 711"/>
                <a:gd name="T18" fmla="*/ 355 w 711"/>
                <a:gd name="T19" fmla="*/ 22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1" h="711">
                  <a:moveTo>
                    <a:pt x="355" y="711"/>
                  </a:moveTo>
                  <a:cubicBezTo>
                    <a:pt x="159" y="711"/>
                    <a:pt x="0" y="552"/>
                    <a:pt x="0" y="356"/>
                  </a:cubicBezTo>
                  <a:cubicBezTo>
                    <a:pt x="0" y="160"/>
                    <a:pt x="159" y="0"/>
                    <a:pt x="355" y="0"/>
                  </a:cubicBezTo>
                  <a:cubicBezTo>
                    <a:pt x="551" y="0"/>
                    <a:pt x="711" y="160"/>
                    <a:pt x="711" y="356"/>
                  </a:cubicBezTo>
                  <a:cubicBezTo>
                    <a:pt x="711" y="552"/>
                    <a:pt x="551" y="711"/>
                    <a:pt x="355" y="711"/>
                  </a:cubicBezTo>
                  <a:close/>
                  <a:moveTo>
                    <a:pt x="355" y="22"/>
                  </a:moveTo>
                  <a:cubicBezTo>
                    <a:pt x="171" y="22"/>
                    <a:pt x="21" y="171"/>
                    <a:pt x="21" y="356"/>
                  </a:cubicBezTo>
                  <a:cubicBezTo>
                    <a:pt x="21" y="540"/>
                    <a:pt x="171" y="690"/>
                    <a:pt x="355" y="690"/>
                  </a:cubicBezTo>
                  <a:cubicBezTo>
                    <a:pt x="540" y="690"/>
                    <a:pt x="689" y="540"/>
                    <a:pt x="689" y="356"/>
                  </a:cubicBezTo>
                  <a:cubicBezTo>
                    <a:pt x="689" y="171"/>
                    <a:pt x="540" y="22"/>
                    <a:pt x="355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10266383" y="5176284"/>
              <a:ext cx="493924" cy="351317"/>
            </a:xfrm>
            <a:custGeom>
              <a:avLst/>
              <a:gdLst>
                <a:gd name="T0" fmla="*/ 24 w 807"/>
                <a:gd name="T1" fmla="*/ 567 h 574"/>
                <a:gd name="T2" fmla="*/ 0 w 807"/>
                <a:gd name="T3" fmla="*/ 452 h 574"/>
                <a:gd name="T4" fmla="*/ 22 w 807"/>
                <a:gd name="T5" fmla="*/ 23 h 574"/>
                <a:gd name="T6" fmla="*/ 104 w 807"/>
                <a:gd name="T7" fmla="*/ 5 h 574"/>
                <a:gd name="T8" fmla="*/ 766 w 807"/>
                <a:gd name="T9" fmla="*/ 0 h 574"/>
                <a:gd name="T10" fmla="*/ 807 w 807"/>
                <a:gd name="T11" fmla="*/ 66 h 574"/>
                <a:gd name="T12" fmla="*/ 797 w 807"/>
                <a:gd name="T13" fmla="*/ 522 h 574"/>
                <a:gd name="T14" fmla="*/ 755 w 807"/>
                <a:gd name="T15" fmla="*/ 574 h 574"/>
                <a:gd name="T16" fmla="*/ 24 w 807"/>
                <a:gd name="T17" fmla="*/ 567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7" h="574">
                  <a:moveTo>
                    <a:pt x="24" y="567"/>
                  </a:moveTo>
                  <a:lnTo>
                    <a:pt x="0" y="452"/>
                  </a:lnTo>
                  <a:lnTo>
                    <a:pt x="22" y="23"/>
                  </a:lnTo>
                  <a:lnTo>
                    <a:pt x="104" y="5"/>
                  </a:lnTo>
                  <a:lnTo>
                    <a:pt x="766" y="0"/>
                  </a:lnTo>
                  <a:lnTo>
                    <a:pt x="807" y="66"/>
                  </a:lnTo>
                  <a:lnTo>
                    <a:pt x="797" y="522"/>
                  </a:lnTo>
                  <a:lnTo>
                    <a:pt x="755" y="574"/>
                  </a:lnTo>
                  <a:lnTo>
                    <a:pt x="24" y="56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10266383" y="5176284"/>
              <a:ext cx="493924" cy="351317"/>
            </a:xfrm>
            <a:custGeom>
              <a:avLst/>
              <a:gdLst>
                <a:gd name="T0" fmla="*/ 24 w 807"/>
                <a:gd name="T1" fmla="*/ 567 h 574"/>
                <a:gd name="T2" fmla="*/ 0 w 807"/>
                <a:gd name="T3" fmla="*/ 452 h 574"/>
                <a:gd name="T4" fmla="*/ 22 w 807"/>
                <a:gd name="T5" fmla="*/ 23 h 574"/>
                <a:gd name="T6" fmla="*/ 104 w 807"/>
                <a:gd name="T7" fmla="*/ 5 h 574"/>
                <a:gd name="T8" fmla="*/ 766 w 807"/>
                <a:gd name="T9" fmla="*/ 0 h 574"/>
                <a:gd name="T10" fmla="*/ 807 w 807"/>
                <a:gd name="T11" fmla="*/ 66 h 574"/>
                <a:gd name="T12" fmla="*/ 797 w 807"/>
                <a:gd name="T13" fmla="*/ 522 h 574"/>
                <a:gd name="T14" fmla="*/ 755 w 807"/>
                <a:gd name="T15" fmla="*/ 574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7" h="574">
                  <a:moveTo>
                    <a:pt x="24" y="567"/>
                  </a:moveTo>
                  <a:lnTo>
                    <a:pt x="0" y="452"/>
                  </a:lnTo>
                  <a:lnTo>
                    <a:pt x="22" y="23"/>
                  </a:lnTo>
                  <a:lnTo>
                    <a:pt x="104" y="5"/>
                  </a:lnTo>
                  <a:lnTo>
                    <a:pt x="766" y="0"/>
                  </a:lnTo>
                  <a:lnTo>
                    <a:pt x="807" y="66"/>
                  </a:lnTo>
                  <a:lnTo>
                    <a:pt x="797" y="522"/>
                  </a:lnTo>
                  <a:lnTo>
                    <a:pt x="755" y="5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42"/>
            <p:cNvSpPr>
              <a:spLocks noEditPoints="1"/>
            </p:cNvSpPr>
            <p:nvPr/>
          </p:nvSpPr>
          <p:spPr bwMode="auto">
            <a:xfrm>
              <a:off x="10254754" y="5163431"/>
              <a:ext cx="519630" cy="422314"/>
            </a:xfrm>
            <a:custGeom>
              <a:avLst/>
              <a:gdLst>
                <a:gd name="T0" fmla="*/ 332 w 359"/>
                <a:gd name="T1" fmla="*/ 0 h 292"/>
                <a:gd name="T2" fmla="*/ 27 w 359"/>
                <a:gd name="T3" fmla="*/ 0 h 292"/>
                <a:gd name="T4" fmla="*/ 0 w 359"/>
                <a:gd name="T5" fmla="*/ 27 h 292"/>
                <a:gd name="T6" fmla="*/ 0 w 359"/>
                <a:gd name="T7" fmla="*/ 234 h 292"/>
                <a:gd name="T8" fmla="*/ 27 w 359"/>
                <a:gd name="T9" fmla="*/ 261 h 292"/>
                <a:gd name="T10" fmla="*/ 147 w 359"/>
                <a:gd name="T11" fmla="*/ 261 h 292"/>
                <a:gd name="T12" fmla="*/ 147 w 359"/>
                <a:gd name="T13" fmla="*/ 279 h 292"/>
                <a:gd name="T14" fmla="*/ 33 w 359"/>
                <a:gd name="T15" fmla="*/ 279 h 292"/>
                <a:gd name="T16" fmla="*/ 27 w 359"/>
                <a:gd name="T17" fmla="*/ 286 h 292"/>
                <a:gd name="T18" fmla="*/ 33 w 359"/>
                <a:gd name="T19" fmla="*/ 292 h 292"/>
                <a:gd name="T20" fmla="*/ 327 w 359"/>
                <a:gd name="T21" fmla="*/ 292 h 292"/>
                <a:gd name="T22" fmla="*/ 333 w 359"/>
                <a:gd name="T23" fmla="*/ 286 h 292"/>
                <a:gd name="T24" fmla="*/ 327 w 359"/>
                <a:gd name="T25" fmla="*/ 279 h 292"/>
                <a:gd name="T26" fmla="*/ 226 w 359"/>
                <a:gd name="T27" fmla="*/ 279 h 292"/>
                <a:gd name="T28" fmla="*/ 226 w 359"/>
                <a:gd name="T29" fmla="*/ 261 h 292"/>
                <a:gd name="T30" fmla="*/ 332 w 359"/>
                <a:gd name="T31" fmla="*/ 261 h 292"/>
                <a:gd name="T32" fmla="*/ 359 w 359"/>
                <a:gd name="T33" fmla="*/ 234 h 292"/>
                <a:gd name="T34" fmla="*/ 359 w 359"/>
                <a:gd name="T35" fmla="*/ 27 h 292"/>
                <a:gd name="T36" fmla="*/ 332 w 359"/>
                <a:gd name="T37" fmla="*/ 0 h 292"/>
                <a:gd name="T38" fmla="*/ 340 w 359"/>
                <a:gd name="T39" fmla="*/ 215 h 292"/>
                <a:gd name="T40" fmla="*/ 316 w 359"/>
                <a:gd name="T41" fmla="*/ 238 h 292"/>
                <a:gd name="T42" fmla="*/ 45 w 359"/>
                <a:gd name="T43" fmla="*/ 238 h 292"/>
                <a:gd name="T44" fmla="*/ 21 w 359"/>
                <a:gd name="T45" fmla="*/ 215 h 292"/>
                <a:gd name="T46" fmla="*/ 21 w 359"/>
                <a:gd name="T47" fmla="*/ 40 h 292"/>
                <a:gd name="T48" fmla="*/ 45 w 359"/>
                <a:gd name="T49" fmla="*/ 17 h 292"/>
                <a:gd name="T50" fmla="*/ 316 w 359"/>
                <a:gd name="T51" fmla="*/ 17 h 292"/>
                <a:gd name="T52" fmla="*/ 340 w 359"/>
                <a:gd name="T53" fmla="*/ 40 h 292"/>
                <a:gd name="T54" fmla="*/ 340 w 359"/>
                <a:gd name="T55" fmla="*/ 215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9" h="292">
                  <a:moveTo>
                    <a:pt x="332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49"/>
                    <a:pt x="12" y="261"/>
                    <a:pt x="27" y="261"/>
                  </a:cubicBezTo>
                  <a:cubicBezTo>
                    <a:pt x="147" y="261"/>
                    <a:pt x="147" y="261"/>
                    <a:pt x="147" y="261"/>
                  </a:cubicBezTo>
                  <a:cubicBezTo>
                    <a:pt x="147" y="279"/>
                    <a:pt x="147" y="279"/>
                    <a:pt x="147" y="279"/>
                  </a:cubicBezTo>
                  <a:cubicBezTo>
                    <a:pt x="33" y="279"/>
                    <a:pt x="33" y="279"/>
                    <a:pt x="33" y="279"/>
                  </a:cubicBezTo>
                  <a:cubicBezTo>
                    <a:pt x="30" y="279"/>
                    <a:pt x="27" y="282"/>
                    <a:pt x="27" y="286"/>
                  </a:cubicBezTo>
                  <a:cubicBezTo>
                    <a:pt x="27" y="289"/>
                    <a:pt x="30" y="292"/>
                    <a:pt x="33" y="292"/>
                  </a:cubicBezTo>
                  <a:cubicBezTo>
                    <a:pt x="327" y="292"/>
                    <a:pt x="327" y="292"/>
                    <a:pt x="327" y="292"/>
                  </a:cubicBezTo>
                  <a:cubicBezTo>
                    <a:pt x="330" y="292"/>
                    <a:pt x="333" y="289"/>
                    <a:pt x="333" y="286"/>
                  </a:cubicBezTo>
                  <a:cubicBezTo>
                    <a:pt x="333" y="282"/>
                    <a:pt x="330" y="279"/>
                    <a:pt x="327" y="279"/>
                  </a:cubicBezTo>
                  <a:cubicBezTo>
                    <a:pt x="226" y="279"/>
                    <a:pt x="226" y="279"/>
                    <a:pt x="226" y="279"/>
                  </a:cubicBezTo>
                  <a:cubicBezTo>
                    <a:pt x="226" y="261"/>
                    <a:pt x="226" y="261"/>
                    <a:pt x="226" y="261"/>
                  </a:cubicBezTo>
                  <a:cubicBezTo>
                    <a:pt x="332" y="261"/>
                    <a:pt x="332" y="261"/>
                    <a:pt x="332" y="261"/>
                  </a:cubicBezTo>
                  <a:cubicBezTo>
                    <a:pt x="347" y="261"/>
                    <a:pt x="359" y="249"/>
                    <a:pt x="359" y="234"/>
                  </a:cubicBezTo>
                  <a:cubicBezTo>
                    <a:pt x="359" y="27"/>
                    <a:pt x="359" y="27"/>
                    <a:pt x="359" y="27"/>
                  </a:cubicBezTo>
                  <a:cubicBezTo>
                    <a:pt x="359" y="12"/>
                    <a:pt x="347" y="0"/>
                    <a:pt x="332" y="0"/>
                  </a:cubicBezTo>
                  <a:close/>
                  <a:moveTo>
                    <a:pt x="340" y="215"/>
                  </a:moveTo>
                  <a:cubicBezTo>
                    <a:pt x="340" y="228"/>
                    <a:pt x="329" y="238"/>
                    <a:pt x="316" y="238"/>
                  </a:cubicBezTo>
                  <a:cubicBezTo>
                    <a:pt x="45" y="238"/>
                    <a:pt x="45" y="238"/>
                    <a:pt x="45" y="238"/>
                  </a:cubicBezTo>
                  <a:cubicBezTo>
                    <a:pt x="31" y="238"/>
                    <a:pt x="21" y="228"/>
                    <a:pt x="21" y="215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27"/>
                    <a:pt x="31" y="17"/>
                    <a:pt x="45" y="17"/>
                  </a:cubicBezTo>
                  <a:cubicBezTo>
                    <a:pt x="316" y="17"/>
                    <a:pt x="316" y="17"/>
                    <a:pt x="316" y="17"/>
                  </a:cubicBezTo>
                  <a:cubicBezTo>
                    <a:pt x="329" y="17"/>
                    <a:pt x="340" y="27"/>
                    <a:pt x="340" y="40"/>
                  </a:cubicBezTo>
                  <a:lnTo>
                    <a:pt x="340" y="2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Oval 43"/>
            <p:cNvSpPr>
              <a:spLocks noChangeArrowheads="1"/>
            </p:cNvSpPr>
            <p:nvPr/>
          </p:nvSpPr>
          <p:spPr bwMode="auto">
            <a:xfrm>
              <a:off x="10762755" y="5612064"/>
              <a:ext cx="101600" cy="97928"/>
            </a:xfrm>
            <a:prstGeom prst="ellipse">
              <a:avLst/>
            </a:prstGeom>
            <a:solidFill>
              <a:srgbClr val="B5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44"/>
            <p:cNvSpPr>
              <a:spLocks/>
            </p:cNvSpPr>
            <p:nvPr/>
          </p:nvSpPr>
          <p:spPr bwMode="auto">
            <a:xfrm>
              <a:off x="10712567" y="5372752"/>
              <a:ext cx="181779" cy="145056"/>
            </a:xfrm>
            <a:custGeom>
              <a:avLst/>
              <a:gdLst>
                <a:gd name="T0" fmla="*/ 4 w 297"/>
                <a:gd name="T1" fmla="*/ 237 h 237"/>
                <a:gd name="T2" fmla="*/ 0 w 297"/>
                <a:gd name="T3" fmla="*/ 0 h 237"/>
                <a:gd name="T4" fmla="*/ 295 w 297"/>
                <a:gd name="T5" fmla="*/ 8 h 237"/>
                <a:gd name="T6" fmla="*/ 297 w 297"/>
                <a:gd name="T7" fmla="*/ 237 h 237"/>
                <a:gd name="T8" fmla="*/ 4 w 297"/>
                <a:gd name="T9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237">
                  <a:moveTo>
                    <a:pt x="4" y="237"/>
                  </a:moveTo>
                  <a:lnTo>
                    <a:pt x="0" y="0"/>
                  </a:lnTo>
                  <a:lnTo>
                    <a:pt x="295" y="8"/>
                  </a:lnTo>
                  <a:lnTo>
                    <a:pt x="297" y="237"/>
                  </a:lnTo>
                  <a:lnTo>
                    <a:pt x="4" y="237"/>
                  </a:lnTo>
                  <a:close/>
                </a:path>
              </a:pathLst>
            </a:custGeom>
            <a:solidFill>
              <a:srgbClr val="B5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45"/>
            <p:cNvSpPr>
              <a:spLocks noEditPoints="1"/>
            </p:cNvSpPr>
            <p:nvPr/>
          </p:nvSpPr>
          <p:spPr bwMode="auto">
            <a:xfrm>
              <a:off x="10686249" y="5307875"/>
              <a:ext cx="238700" cy="440064"/>
            </a:xfrm>
            <a:custGeom>
              <a:avLst/>
              <a:gdLst>
                <a:gd name="T0" fmla="*/ 83 w 165"/>
                <a:gd name="T1" fmla="*/ 0 h 304"/>
                <a:gd name="T2" fmla="*/ 0 w 165"/>
                <a:gd name="T3" fmla="*/ 69 h 304"/>
                <a:gd name="T4" fmla="*/ 0 w 165"/>
                <a:gd name="T5" fmla="*/ 236 h 304"/>
                <a:gd name="T6" fmla="*/ 83 w 165"/>
                <a:gd name="T7" fmla="*/ 304 h 304"/>
                <a:gd name="T8" fmla="*/ 165 w 165"/>
                <a:gd name="T9" fmla="*/ 236 h 304"/>
                <a:gd name="T10" fmla="*/ 165 w 165"/>
                <a:gd name="T11" fmla="*/ 69 h 304"/>
                <a:gd name="T12" fmla="*/ 83 w 165"/>
                <a:gd name="T13" fmla="*/ 0 h 304"/>
                <a:gd name="T14" fmla="*/ 85 w 165"/>
                <a:gd name="T15" fmla="*/ 265 h 304"/>
                <a:gd name="T16" fmla="*/ 65 w 165"/>
                <a:gd name="T17" fmla="*/ 245 h 304"/>
                <a:gd name="T18" fmla="*/ 85 w 165"/>
                <a:gd name="T19" fmla="*/ 225 h 304"/>
                <a:gd name="T20" fmla="*/ 105 w 165"/>
                <a:gd name="T21" fmla="*/ 245 h 304"/>
                <a:gd name="T22" fmla="*/ 85 w 165"/>
                <a:gd name="T23" fmla="*/ 265 h 304"/>
                <a:gd name="T24" fmla="*/ 129 w 165"/>
                <a:gd name="T25" fmla="*/ 124 h 304"/>
                <a:gd name="T26" fmla="*/ 38 w 165"/>
                <a:gd name="T27" fmla="*/ 124 h 304"/>
                <a:gd name="T28" fmla="*/ 31 w 165"/>
                <a:gd name="T29" fmla="*/ 117 h 304"/>
                <a:gd name="T30" fmla="*/ 38 w 165"/>
                <a:gd name="T31" fmla="*/ 110 h 304"/>
                <a:gd name="T32" fmla="*/ 129 w 165"/>
                <a:gd name="T33" fmla="*/ 110 h 304"/>
                <a:gd name="T34" fmla="*/ 136 w 165"/>
                <a:gd name="T35" fmla="*/ 117 h 304"/>
                <a:gd name="T36" fmla="*/ 129 w 165"/>
                <a:gd name="T37" fmla="*/ 124 h 304"/>
                <a:gd name="T38" fmla="*/ 129 w 165"/>
                <a:gd name="T39" fmla="*/ 75 h 304"/>
                <a:gd name="T40" fmla="*/ 38 w 165"/>
                <a:gd name="T41" fmla="*/ 75 h 304"/>
                <a:gd name="T42" fmla="*/ 31 w 165"/>
                <a:gd name="T43" fmla="*/ 68 h 304"/>
                <a:gd name="T44" fmla="*/ 38 w 165"/>
                <a:gd name="T45" fmla="*/ 61 h 304"/>
                <a:gd name="T46" fmla="*/ 129 w 165"/>
                <a:gd name="T47" fmla="*/ 61 h 304"/>
                <a:gd name="T48" fmla="*/ 136 w 165"/>
                <a:gd name="T49" fmla="*/ 68 h 304"/>
                <a:gd name="T50" fmla="*/ 129 w 165"/>
                <a:gd name="T51" fmla="*/ 75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5" h="304">
                  <a:moveTo>
                    <a:pt x="83" y="0"/>
                  </a:moveTo>
                  <a:cubicBezTo>
                    <a:pt x="37" y="0"/>
                    <a:pt x="3" y="8"/>
                    <a:pt x="0" y="69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2" y="299"/>
                    <a:pt x="37" y="304"/>
                    <a:pt x="83" y="304"/>
                  </a:cubicBezTo>
                  <a:cubicBezTo>
                    <a:pt x="128" y="304"/>
                    <a:pt x="165" y="296"/>
                    <a:pt x="165" y="236"/>
                  </a:cubicBezTo>
                  <a:cubicBezTo>
                    <a:pt x="165" y="69"/>
                    <a:pt x="165" y="69"/>
                    <a:pt x="165" y="69"/>
                  </a:cubicBezTo>
                  <a:cubicBezTo>
                    <a:pt x="164" y="15"/>
                    <a:pt x="128" y="0"/>
                    <a:pt x="83" y="0"/>
                  </a:cubicBezTo>
                  <a:close/>
                  <a:moveTo>
                    <a:pt x="85" y="265"/>
                  </a:moveTo>
                  <a:cubicBezTo>
                    <a:pt x="74" y="265"/>
                    <a:pt x="65" y="256"/>
                    <a:pt x="65" y="245"/>
                  </a:cubicBezTo>
                  <a:cubicBezTo>
                    <a:pt x="65" y="234"/>
                    <a:pt x="74" y="225"/>
                    <a:pt x="85" y="225"/>
                  </a:cubicBezTo>
                  <a:cubicBezTo>
                    <a:pt x="96" y="225"/>
                    <a:pt x="105" y="234"/>
                    <a:pt x="105" y="245"/>
                  </a:cubicBezTo>
                  <a:cubicBezTo>
                    <a:pt x="105" y="256"/>
                    <a:pt x="96" y="265"/>
                    <a:pt x="85" y="265"/>
                  </a:cubicBezTo>
                  <a:close/>
                  <a:moveTo>
                    <a:pt x="129" y="124"/>
                  </a:moveTo>
                  <a:cubicBezTo>
                    <a:pt x="38" y="124"/>
                    <a:pt x="38" y="124"/>
                    <a:pt x="38" y="124"/>
                  </a:cubicBezTo>
                  <a:cubicBezTo>
                    <a:pt x="34" y="124"/>
                    <a:pt x="31" y="121"/>
                    <a:pt x="31" y="117"/>
                  </a:cubicBezTo>
                  <a:cubicBezTo>
                    <a:pt x="31" y="113"/>
                    <a:pt x="34" y="110"/>
                    <a:pt x="38" y="110"/>
                  </a:cubicBezTo>
                  <a:cubicBezTo>
                    <a:pt x="129" y="110"/>
                    <a:pt x="129" y="110"/>
                    <a:pt x="129" y="110"/>
                  </a:cubicBezTo>
                  <a:cubicBezTo>
                    <a:pt x="133" y="110"/>
                    <a:pt x="136" y="113"/>
                    <a:pt x="136" y="117"/>
                  </a:cubicBezTo>
                  <a:cubicBezTo>
                    <a:pt x="136" y="121"/>
                    <a:pt x="133" y="124"/>
                    <a:pt x="129" y="124"/>
                  </a:cubicBezTo>
                  <a:close/>
                  <a:moveTo>
                    <a:pt x="129" y="75"/>
                  </a:moveTo>
                  <a:cubicBezTo>
                    <a:pt x="38" y="75"/>
                    <a:pt x="38" y="75"/>
                    <a:pt x="38" y="75"/>
                  </a:cubicBezTo>
                  <a:cubicBezTo>
                    <a:pt x="34" y="75"/>
                    <a:pt x="31" y="72"/>
                    <a:pt x="31" y="68"/>
                  </a:cubicBezTo>
                  <a:cubicBezTo>
                    <a:pt x="31" y="64"/>
                    <a:pt x="34" y="61"/>
                    <a:pt x="38" y="61"/>
                  </a:cubicBezTo>
                  <a:cubicBezTo>
                    <a:pt x="129" y="61"/>
                    <a:pt x="129" y="61"/>
                    <a:pt x="129" y="61"/>
                  </a:cubicBezTo>
                  <a:cubicBezTo>
                    <a:pt x="133" y="61"/>
                    <a:pt x="136" y="64"/>
                    <a:pt x="136" y="68"/>
                  </a:cubicBezTo>
                  <a:cubicBezTo>
                    <a:pt x="136" y="72"/>
                    <a:pt x="133" y="75"/>
                    <a:pt x="129" y="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46"/>
            <p:cNvSpPr>
              <a:spLocks/>
            </p:cNvSpPr>
            <p:nvPr/>
          </p:nvSpPr>
          <p:spPr bwMode="auto">
            <a:xfrm>
              <a:off x="8761964" y="3117960"/>
              <a:ext cx="61817" cy="60593"/>
            </a:xfrm>
            <a:custGeom>
              <a:avLst/>
              <a:gdLst>
                <a:gd name="T0" fmla="*/ 38 w 43"/>
                <a:gd name="T1" fmla="*/ 29 h 42"/>
                <a:gd name="T2" fmla="*/ 29 w 43"/>
                <a:gd name="T3" fmla="*/ 4 h 42"/>
                <a:gd name="T4" fmla="*/ 4 w 43"/>
                <a:gd name="T5" fmla="*/ 14 h 42"/>
                <a:gd name="T6" fmla="*/ 14 w 43"/>
                <a:gd name="T7" fmla="*/ 38 h 42"/>
                <a:gd name="T8" fmla="*/ 38 w 43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2">
                  <a:moveTo>
                    <a:pt x="38" y="29"/>
                  </a:moveTo>
                  <a:cubicBezTo>
                    <a:pt x="43" y="20"/>
                    <a:pt x="38" y="9"/>
                    <a:pt x="29" y="4"/>
                  </a:cubicBezTo>
                  <a:cubicBezTo>
                    <a:pt x="20" y="0"/>
                    <a:pt x="9" y="4"/>
                    <a:pt x="4" y="14"/>
                  </a:cubicBezTo>
                  <a:cubicBezTo>
                    <a:pt x="0" y="23"/>
                    <a:pt x="4" y="34"/>
                    <a:pt x="14" y="38"/>
                  </a:cubicBezTo>
                  <a:cubicBezTo>
                    <a:pt x="23" y="42"/>
                    <a:pt x="34" y="38"/>
                    <a:pt x="38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47"/>
            <p:cNvSpPr>
              <a:spLocks/>
            </p:cNvSpPr>
            <p:nvPr/>
          </p:nvSpPr>
          <p:spPr bwMode="auto">
            <a:xfrm>
              <a:off x="8671992" y="3077565"/>
              <a:ext cx="60593" cy="60593"/>
            </a:xfrm>
            <a:custGeom>
              <a:avLst/>
              <a:gdLst>
                <a:gd name="T0" fmla="*/ 38 w 42"/>
                <a:gd name="T1" fmla="*/ 29 h 42"/>
                <a:gd name="T2" fmla="*/ 28 w 42"/>
                <a:gd name="T3" fmla="*/ 4 h 42"/>
                <a:gd name="T4" fmla="*/ 4 w 42"/>
                <a:gd name="T5" fmla="*/ 13 h 42"/>
                <a:gd name="T6" fmla="*/ 13 w 42"/>
                <a:gd name="T7" fmla="*/ 38 h 42"/>
                <a:gd name="T8" fmla="*/ 38 w 42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38" y="29"/>
                  </a:moveTo>
                  <a:cubicBezTo>
                    <a:pt x="42" y="19"/>
                    <a:pt x="38" y="8"/>
                    <a:pt x="28" y="4"/>
                  </a:cubicBezTo>
                  <a:cubicBezTo>
                    <a:pt x="19" y="0"/>
                    <a:pt x="8" y="4"/>
                    <a:pt x="4" y="13"/>
                  </a:cubicBezTo>
                  <a:cubicBezTo>
                    <a:pt x="0" y="23"/>
                    <a:pt x="4" y="34"/>
                    <a:pt x="13" y="38"/>
                  </a:cubicBezTo>
                  <a:cubicBezTo>
                    <a:pt x="22" y="42"/>
                    <a:pt x="34" y="38"/>
                    <a:pt x="38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48"/>
            <p:cNvSpPr>
              <a:spLocks/>
            </p:cNvSpPr>
            <p:nvPr/>
          </p:nvSpPr>
          <p:spPr bwMode="auto">
            <a:xfrm>
              <a:off x="8580797" y="3035333"/>
              <a:ext cx="60593" cy="62429"/>
            </a:xfrm>
            <a:custGeom>
              <a:avLst/>
              <a:gdLst>
                <a:gd name="T0" fmla="*/ 38 w 42"/>
                <a:gd name="T1" fmla="*/ 29 h 43"/>
                <a:gd name="T2" fmla="*/ 29 w 42"/>
                <a:gd name="T3" fmla="*/ 5 h 43"/>
                <a:gd name="T4" fmla="*/ 4 w 42"/>
                <a:gd name="T5" fmla="*/ 14 h 43"/>
                <a:gd name="T6" fmla="*/ 14 w 42"/>
                <a:gd name="T7" fmla="*/ 39 h 43"/>
                <a:gd name="T8" fmla="*/ 38 w 42"/>
                <a:gd name="T9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3">
                  <a:moveTo>
                    <a:pt x="38" y="29"/>
                  </a:moveTo>
                  <a:cubicBezTo>
                    <a:pt x="42" y="20"/>
                    <a:pt x="38" y="9"/>
                    <a:pt x="29" y="5"/>
                  </a:cubicBezTo>
                  <a:cubicBezTo>
                    <a:pt x="20" y="0"/>
                    <a:pt x="9" y="5"/>
                    <a:pt x="4" y="14"/>
                  </a:cubicBezTo>
                  <a:cubicBezTo>
                    <a:pt x="0" y="23"/>
                    <a:pt x="4" y="34"/>
                    <a:pt x="14" y="39"/>
                  </a:cubicBezTo>
                  <a:cubicBezTo>
                    <a:pt x="23" y="43"/>
                    <a:pt x="34" y="39"/>
                    <a:pt x="38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Freeform 49"/>
            <p:cNvSpPr>
              <a:spLocks/>
            </p:cNvSpPr>
            <p:nvPr/>
          </p:nvSpPr>
          <p:spPr bwMode="auto">
            <a:xfrm>
              <a:off x="8489602" y="2994938"/>
              <a:ext cx="62429" cy="60593"/>
            </a:xfrm>
            <a:custGeom>
              <a:avLst/>
              <a:gdLst>
                <a:gd name="T0" fmla="*/ 39 w 43"/>
                <a:gd name="T1" fmla="*/ 29 h 42"/>
                <a:gd name="T2" fmla="*/ 29 w 43"/>
                <a:gd name="T3" fmla="*/ 4 h 42"/>
                <a:gd name="T4" fmla="*/ 5 w 43"/>
                <a:gd name="T5" fmla="*/ 14 h 42"/>
                <a:gd name="T6" fmla="*/ 14 w 43"/>
                <a:gd name="T7" fmla="*/ 38 h 42"/>
                <a:gd name="T8" fmla="*/ 39 w 43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2">
                  <a:moveTo>
                    <a:pt x="39" y="29"/>
                  </a:moveTo>
                  <a:cubicBezTo>
                    <a:pt x="43" y="20"/>
                    <a:pt x="39" y="9"/>
                    <a:pt x="29" y="4"/>
                  </a:cubicBezTo>
                  <a:cubicBezTo>
                    <a:pt x="20" y="0"/>
                    <a:pt x="9" y="4"/>
                    <a:pt x="5" y="14"/>
                  </a:cubicBezTo>
                  <a:cubicBezTo>
                    <a:pt x="0" y="23"/>
                    <a:pt x="5" y="34"/>
                    <a:pt x="14" y="38"/>
                  </a:cubicBezTo>
                  <a:cubicBezTo>
                    <a:pt x="23" y="42"/>
                    <a:pt x="34" y="38"/>
                    <a:pt x="39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50"/>
            <p:cNvSpPr>
              <a:spLocks/>
            </p:cNvSpPr>
            <p:nvPr/>
          </p:nvSpPr>
          <p:spPr bwMode="auto">
            <a:xfrm>
              <a:off x="8400242" y="2954543"/>
              <a:ext cx="60593" cy="60593"/>
            </a:xfrm>
            <a:custGeom>
              <a:avLst/>
              <a:gdLst>
                <a:gd name="T0" fmla="*/ 38 w 42"/>
                <a:gd name="T1" fmla="*/ 29 h 42"/>
                <a:gd name="T2" fmla="*/ 29 w 42"/>
                <a:gd name="T3" fmla="*/ 4 h 42"/>
                <a:gd name="T4" fmla="*/ 4 w 42"/>
                <a:gd name="T5" fmla="*/ 13 h 42"/>
                <a:gd name="T6" fmla="*/ 13 w 42"/>
                <a:gd name="T7" fmla="*/ 38 h 42"/>
                <a:gd name="T8" fmla="*/ 38 w 42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38" y="29"/>
                  </a:moveTo>
                  <a:cubicBezTo>
                    <a:pt x="42" y="19"/>
                    <a:pt x="38" y="8"/>
                    <a:pt x="29" y="4"/>
                  </a:cubicBezTo>
                  <a:cubicBezTo>
                    <a:pt x="19" y="0"/>
                    <a:pt x="8" y="4"/>
                    <a:pt x="4" y="13"/>
                  </a:cubicBezTo>
                  <a:cubicBezTo>
                    <a:pt x="0" y="23"/>
                    <a:pt x="4" y="34"/>
                    <a:pt x="13" y="38"/>
                  </a:cubicBezTo>
                  <a:cubicBezTo>
                    <a:pt x="23" y="42"/>
                    <a:pt x="34" y="38"/>
                    <a:pt x="38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51"/>
            <p:cNvSpPr>
              <a:spLocks/>
            </p:cNvSpPr>
            <p:nvPr/>
          </p:nvSpPr>
          <p:spPr bwMode="auto">
            <a:xfrm>
              <a:off x="8309047" y="2912311"/>
              <a:ext cx="61817" cy="62429"/>
            </a:xfrm>
            <a:custGeom>
              <a:avLst/>
              <a:gdLst>
                <a:gd name="T0" fmla="*/ 39 w 43"/>
                <a:gd name="T1" fmla="*/ 29 h 43"/>
                <a:gd name="T2" fmla="*/ 29 w 43"/>
                <a:gd name="T3" fmla="*/ 5 h 43"/>
                <a:gd name="T4" fmla="*/ 5 w 43"/>
                <a:gd name="T5" fmla="*/ 14 h 43"/>
                <a:gd name="T6" fmla="*/ 14 w 43"/>
                <a:gd name="T7" fmla="*/ 39 h 43"/>
                <a:gd name="T8" fmla="*/ 39 w 43"/>
                <a:gd name="T9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39" y="29"/>
                  </a:moveTo>
                  <a:cubicBezTo>
                    <a:pt x="43" y="20"/>
                    <a:pt x="39" y="9"/>
                    <a:pt x="29" y="5"/>
                  </a:cubicBezTo>
                  <a:cubicBezTo>
                    <a:pt x="20" y="0"/>
                    <a:pt x="9" y="5"/>
                    <a:pt x="5" y="14"/>
                  </a:cubicBezTo>
                  <a:cubicBezTo>
                    <a:pt x="0" y="23"/>
                    <a:pt x="5" y="34"/>
                    <a:pt x="14" y="39"/>
                  </a:cubicBezTo>
                  <a:cubicBezTo>
                    <a:pt x="23" y="43"/>
                    <a:pt x="34" y="39"/>
                    <a:pt x="39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Freeform 52"/>
            <p:cNvSpPr>
              <a:spLocks/>
            </p:cNvSpPr>
            <p:nvPr/>
          </p:nvSpPr>
          <p:spPr bwMode="auto">
            <a:xfrm>
              <a:off x="8219075" y="2871916"/>
              <a:ext cx="60593" cy="60593"/>
            </a:xfrm>
            <a:custGeom>
              <a:avLst/>
              <a:gdLst>
                <a:gd name="T0" fmla="*/ 38 w 42"/>
                <a:gd name="T1" fmla="*/ 29 h 42"/>
                <a:gd name="T2" fmla="*/ 29 w 42"/>
                <a:gd name="T3" fmla="*/ 4 h 42"/>
                <a:gd name="T4" fmla="*/ 4 w 42"/>
                <a:gd name="T5" fmla="*/ 14 h 42"/>
                <a:gd name="T6" fmla="*/ 13 w 42"/>
                <a:gd name="T7" fmla="*/ 38 h 42"/>
                <a:gd name="T8" fmla="*/ 38 w 42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38" y="29"/>
                  </a:moveTo>
                  <a:cubicBezTo>
                    <a:pt x="42" y="20"/>
                    <a:pt x="38" y="9"/>
                    <a:pt x="29" y="4"/>
                  </a:cubicBezTo>
                  <a:cubicBezTo>
                    <a:pt x="19" y="0"/>
                    <a:pt x="8" y="4"/>
                    <a:pt x="4" y="14"/>
                  </a:cubicBezTo>
                  <a:cubicBezTo>
                    <a:pt x="0" y="23"/>
                    <a:pt x="4" y="34"/>
                    <a:pt x="13" y="38"/>
                  </a:cubicBezTo>
                  <a:cubicBezTo>
                    <a:pt x="23" y="42"/>
                    <a:pt x="34" y="38"/>
                    <a:pt x="38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53"/>
            <p:cNvSpPr>
              <a:spLocks/>
            </p:cNvSpPr>
            <p:nvPr/>
          </p:nvSpPr>
          <p:spPr bwMode="auto">
            <a:xfrm>
              <a:off x="8127880" y="2831521"/>
              <a:ext cx="62429" cy="60593"/>
            </a:xfrm>
            <a:custGeom>
              <a:avLst/>
              <a:gdLst>
                <a:gd name="T0" fmla="*/ 39 w 43"/>
                <a:gd name="T1" fmla="*/ 29 h 42"/>
                <a:gd name="T2" fmla="*/ 29 w 43"/>
                <a:gd name="T3" fmla="*/ 4 h 42"/>
                <a:gd name="T4" fmla="*/ 5 w 43"/>
                <a:gd name="T5" fmla="*/ 13 h 42"/>
                <a:gd name="T6" fmla="*/ 14 w 43"/>
                <a:gd name="T7" fmla="*/ 38 h 42"/>
                <a:gd name="T8" fmla="*/ 39 w 43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2">
                  <a:moveTo>
                    <a:pt x="39" y="29"/>
                  </a:moveTo>
                  <a:cubicBezTo>
                    <a:pt x="43" y="19"/>
                    <a:pt x="39" y="8"/>
                    <a:pt x="29" y="4"/>
                  </a:cubicBezTo>
                  <a:cubicBezTo>
                    <a:pt x="20" y="0"/>
                    <a:pt x="9" y="4"/>
                    <a:pt x="5" y="13"/>
                  </a:cubicBezTo>
                  <a:cubicBezTo>
                    <a:pt x="0" y="23"/>
                    <a:pt x="4" y="34"/>
                    <a:pt x="14" y="38"/>
                  </a:cubicBezTo>
                  <a:cubicBezTo>
                    <a:pt x="23" y="42"/>
                    <a:pt x="34" y="38"/>
                    <a:pt x="39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54"/>
            <p:cNvSpPr>
              <a:spLocks/>
            </p:cNvSpPr>
            <p:nvPr/>
          </p:nvSpPr>
          <p:spPr bwMode="auto">
            <a:xfrm>
              <a:off x="8037909" y="2789289"/>
              <a:ext cx="61205" cy="62429"/>
            </a:xfrm>
            <a:custGeom>
              <a:avLst/>
              <a:gdLst>
                <a:gd name="T0" fmla="*/ 38 w 42"/>
                <a:gd name="T1" fmla="*/ 29 h 43"/>
                <a:gd name="T2" fmla="*/ 29 w 42"/>
                <a:gd name="T3" fmla="*/ 5 h 43"/>
                <a:gd name="T4" fmla="*/ 4 w 42"/>
                <a:gd name="T5" fmla="*/ 14 h 43"/>
                <a:gd name="T6" fmla="*/ 13 w 42"/>
                <a:gd name="T7" fmla="*/ 39 h 43"/>
                <a:gd name="T8" fmla="*/ 38 w 42"/>
                <a:gd name="T9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3">
                  <a:moveTo>
                    <a:pt x="38" y="29"/>
                  </a:moveTo>
                  <a:cubicBezTo>
                    <a:pt x="42" y="20"/>
                    <a:pt x="38" y="9"/>
                    <a:pt x="29" y="5"/>
                  </a:cubicBezTo>
                  <a:cubicBezTo>
                    <a:pt x="19" y="0"/>
                    <a:pt x="8" y="5"/>
                    <a:pt x="4" y="14"/>
                  </a:cubicBezTo>
                  <a:cubicBezTo>
                    <a:pt x="0" y="23"/>
                    <a:pt x="4" y="34"/>
                    <a:pt x="13" y="39"/>
                  </a:cubicBezTo>
                  <a:cubicBezTo>
                    <a:pt x="23" y="43"/>
                    <a:pt x="34" y="39"/>
                    <a:pt x="38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55"/>
            <p:cNvSpPr>
              <a:spLocks/>
            </p:cNvSpPr>
            <p:nvPr/>
          </p:nvSpPr>
          <p:spPr bwMode="auto">
            <a:xfrm>
              <a:off x="7947325" y="2748894"/>
              <a:ext cx="61817" cy="60593"/>
            </a:xfrm>
            <a:custGeom>
              <a:avLst/>
              <a:gdLst>
                <a:gd name="T0" fmla="*/ 38 w 43"/>
                <a:gd name="T1" fmla="*/ 29 h 42"/>
                <a:gd name="T2" fmla="*/ 29 w 43"/>
                <a:gd name="T3" fmla="*/ 4 h 42"/>
                <a:gd name="T4" fmla="*/ 4 w 43"/>
                <a:gd name="T5" fmla="*/ 14 h 42"/>
                <a:gd name="T6" fmla="*/ 14 w 43"/>
                <a:gd name="T7" fmla="*/ 38 h 42"/>
                <a:gd name="T8" fmla="*/ 38 w 43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2">
                  <a:moveTo>
                    <a:pt x="38" y="29"/>
                  </a:moveTo>
                  <a:cubicBezTo>
                    <a:pt x="43" y="20"/>
                    <a:pt x="39" y="9"/>
                    <a:pt x="29" y="4"/>
                  </a:cubicBezTo>
                  <a:cubicBezTo>
                    <a:pt x="20" y="0"/>
                    <a:pt x="9" y="4"/>
                    <a:pt x="4" y="14"/>
                  </a:cubicBezTo>
                  <a:cubicBezTo>
                    <a:pt x="0" y="23"/>
                    <a:pt x="4" y="34"/>
                    <a:pt x="14" y="38"/>
                  </a:cubicBezTo>
                  <a:cubicBezTo>
                    <a:pt x="23" y="42"/>
                    <a:pt x="34" y="38"/>
                    <a:pt x="38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56"/>
            <p:cNvSpPr>
              <a:spLocks/>
            </p:cNvSpPr>
            <p:nvPr/>
          </p:nvSpPr>
          <p:spPr bwMode="auto">
            <a:xfrm>
              <a:off x="7857354" y="2708499"/>
              <a:ext cx="60593" cy="60593"/>
            </a:xfrm>
            <a:custGeom>
              <a:avLst/>
              <a:gdLst>
                <a:gd name="T0" fmla="*/ 38 w 42"/>
                <a:gd name="T1" fmla="*/ 29 h 42"/>
                <a:gd name="T2" fmla="*/ 29 w 42"/>
                <a:gd name="T3" fmla="*/ 4 h 42"/>
                <a:gd name="T4" fmla="*/ 4 w 42"/>
                <a:gd name="T5" fmla="*/ 13 h 42"/>
                <a:gd name="T6" fmla="*/ 13 w 42"/>
                <a:gd name="T7" fmla="*/ 38 h 42"/>
                <a:gd name="T8" fmla="*/ 38 w 42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38" y="29"/>
                  </a:moveTo>
                  <a:cubicBezTo>
                    <a:pt x="42" y="19"/>
                    <a:pt x="38" y="8"/>
                    <a:pt x="29" y="4"/>
                  </a:cubicBezTo>
                  <a:cubicBezTo>
                    <a:pt x="19" y="0"/>
                    <a:pt x="8" y="4"/>
                    <a:pt x="4" y="13"/>
                  </a:cubicBezTo>
                  <a:cubicBezTo>
                    <a:pt x="0" y="23"/>
                    <a:pt x="4" y="34"/>
                    <a:pt x="13" y="38"/>
                  </a:cubicBezTo>
                  <a:cubicBezTo>
                    <a:pt x="23" y="42"/>
                    <a:pt x="34" y="38"/>
                    <a:pt x="38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Freeform 57"/>
            <p:cNvSpPr>
              <a:spLocks/>
            </p:cNvSpPr>
            <p:nvPr/>
          </p:nvSpPr>
          <p:spPr bwMode="auto">
            <a:xfrm>
              <a:off x="7766158" y="2666267"/>
              <a:ext cx="62429" cy="62429"/>
            </a:xfrm>
            <a:custGeom>
              <a:avLst/>
              <a:gdLst>
                <a:gd name="T0" fmla="*/ 38 w 43"/>
                <a:gd name="T1" fmla="*/ 29 h 43"/>
                <a:gd name="T2" fmla="*/ 29 w 43"/>
                <a:gd name="T3" fmla="*/ 5 h 43"/>
                <a:gd name="T4" fmla="*/ 4 w 43"/>
                <a:gd name="T5" fmla="*/ 14 h 43"/>
                <a:gd name="T6" fmla="*/ 14 w 43"/>
                <a:gd name="T7" fmla="*/ 39 h 43"/>
                <a:gd name="T8" fmla="*/ 38 w 43"/>
                <a:gd name="T9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38" y="29"/>
                  </a:moveTo>
                  <a:cubicBezTo>
                    <a:pt x="43" y="20"/>
                    <a:pt x="38" y="9"/>
                    <a:pt x="29" y="5"/>
                  </a:cubicBezTo>
                  <a:cubicBezTo>
                    <a:pt x="20" y="0"/>
                    <a:pt x="9" y="4"/>
                    <a:pt x="4" y="14"/>
                  </a:cubicBezTo>
                  <a:cubicBezTo>
                    <a:pt x="0" y="23"/>
                    <a:pt x="4" y="34"/>
                    <a:pt x="14" y="39"/>
                  </a:cubicBezTo>
                  <a:cubicBezTo>
                    <a:pt x="23" y="43"/>
                    <a:pt x="34" y="39"/>
                    <a:pt x="38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Freeform 58"/>
            <p:cNvSpPr>
              <a:spLocks/>
            </p:cNvSpPr>
            <p:nvPr/>
          </p:nvSpPr>
          <p:spPr bwMode="auto">
            <a:xfrm>
              <a:off x="7676187" y="2625872"/>
              <a:ext cx="61205" cy="60593"/>
            </a:xfrm>
            <a:custGeom>
              <a:avLst/>
              <a:gdLst>
                <a:gd name="T0" fmla="*/ 38 w 42"/>
                <a:gd name="T1" fmla="*/ 29 h 42"/>
                <a:gd name="T2" fmla="*/ 29 w 42"/>
                <a:gd name="T3" fmla="*/ 4 h 42"/>
                <a:gd name="T4" fmla="*/ 4 w 42"/>
                <a:gd name="T5" fmla="*/ 14 h 42"/>
                <a:gd name="T6" fmla="*/ 13 w 42"/>
                <a:gd name="T7" fmla="*/ 38 h 42"/>
                <a:gd name="T8" fmla="*/ 38 w 42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38" y="29"/>
                  </a:moveTo>
                  <a:cubicBezTo>
                    <a:pt x="42" y="20"/>
                    <a:pt x="38" y="8"/>
                    <a:pt x="29" y="4"/>
                  </a:cubicBezTo>
                  <a:cubicBezTo>
                    <a:pt x="19" y="0"/>
                    <a:pt x="8" y="4"/>
                    <a:pt x="4" y="14"/>
                  </a:cubicBezTo>
                  <a:cubicBezTo>
                    <a:pt x="0" y="23"/>
                    <a:pt x="4" y="34"/>
                    <a:pt x="13" y="38"/>
                  </a:cubicBezTo>
                  <a:cubicBezTo>
                    <a:pt x="23" y="42"/>
                    <a:pt x="34" y="38"/>
                    <a:pt x="38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59"/>
            <p:cNvSpPr>
              <a:spLocks/>
            </p:cNvSpPr>
            <p:nvPr/>
          </p:nvSpPr>
          <p:spPr bwMode="auto">
            <a:xfrm>
              <a:off x="7584992" y="2585476"/>
              <a:ext cx="62429" cy="60593"/>
            </a:xfrm>
            <a:custGeom>
              <a:avLst/>
              <a:gdLst>
                <a:gd name="T0" fmla="*/ 38 w 43"/>
                <a:gd name="T1" fmla="*/ 29 h 42"/>
                <a:gd name="T2" fmla="*/ 29 w 43"/>
                <a:gd name="T3" fmla="*/ 4 h 42"/>
                <a:gd name="T4" fmla="*/ 4 w 43"/>
                <a:gd name="T5" fmla="*/ 13 h 42"/>
                <a:gd name="T6" fmla="*/ 14 w 43"/>
                <a:gd name="T7" fmla="*/ 38 h 42"/>
                <a:gd name="T8" fmla="*/ 38 w 43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2">
                  <a:moveTo>
                    <a:pt x="38" y="29"/>
                  </a:moveTo>
                  <a:cubicBezTo>
                    <a:pt x="43" y="19"/>
                    <a:pt x="38" y="8"/>
                    <a:pt x="29" y="4"/>
                  </a:cubicBezTo>
                  <a:cubicBezTo>
                    <a:pt x="20" y="0"/>
                    <a:pt x="9" y="4"/>
                    <a:pt x="4" y="13"/>
                  </a:cubicBezTo>
                  <a:cubicBezTo>
                    <a:pt x="0" y="23"/>
                    <a:pt x="4" y="34"/>
                    <a:pt x="14" y="38"/>
                  </a:cubicBezTo>
                  <a:cubicBezTo>
                    <a:pt x="23" y="42"/>
                    <a:pt x="34" y="38"/>
                    <a:pt x="38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Freeform 60"/>
            <p:cNvSpPr>
              <a:spLocks/>
            </p:cNvSpPr>
            <p:nvPr/>
          </p:nvSpPr>
          <p:spPr bwMode="auto">
            <a:xfrm>
              <a:off x="7495632" y="2543245"/>
              <a:ext cx="60593" cy="62429"/>
            </a:xfrm>
            <a:custGeom>
              <a:avLst/>
              <a:gdLst>
                <a:gd name="T0" fmla="*/ 38 w 42"/>
                <a:gd name="T1" fmla="*/ 29 h 43"/>
                <a:gd name="T2" fmla="*/ 28 w 42"/>
                <a:gd name="T3" fmla="*/ 5 h 43"/>
                <a:gd name="T4" fmla="*/ 4 w 42"/>
                <a:gd name="T5" fmla="*/ 14 h 43"/>
                <a:gd name="T6" fmla="*/ 13 w 42"/>
                <a:gd name="T7" fmla="*/ 39 h 43"/>
                <a:gd name="T8" fmla="*/ 38 w 42"/>
                <a:gd name="T9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3">
                  <a:moveTo>
                    <a:pt x="38" y="29"/>
                  </a:moveTo>
                  <a:cubicBezTo>
                    <a:pt x="42" y="20"/>
                    <a:pt x="38" y="9"/>
                    <a:pt x="28" y="5"/>
                  </a:cubicBezTo>
                  <a:cubicBezTo>
                    <a:pt x="19" y="0"/>
                    <a:pt x="8" y="4"/>
                    <a:pt x="4" y="14"/>
                  </a:cubicBezTo>
                  <a:cubicBezTo>
                    <a:pt x="0" y="23"/>
                    <a:pt x="4" y="34"/>
                    <a:pt x="13" y="39"/>
                  </a:cubicBezTo>
                  <a:cubicBezTo>
                    <a:pt x="22" y="43"/>
                    <a:pt x="33" y="39"/>
                    <a:pt x="38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Freeform 61"/>
            <p:cNvSpPr>
              <a:spLocks/>
            </p:cNvSpPr>
            <p:nvPr/>
          </p:nvSpPr>
          <p:spPr bwMode="auto">
            <a:xfrm>
              <a:off x="7999350" y="3610048"/>
              <a:ext cx="54472" cy="53248"/>
            </a:xfrm>
            <a:custGeom>
              <a:avLst/>
              <a:gdLst>
                <a:gd name="T0" fmla="*/ 38 w 38"/>
                <a:gd name="T1" fmla="*/ 19 h 37"/>
                <a:gd name="T2" fmla="*/ 19 w 38"/>
                <a:gd name="T3" fmla="*/ 0 h 37"/>
                <a:gd name="T4" fmla="*/ 0 w 38"/>
                <a:gd name="T5" fmla="*/ 19 h 37"/>
                <a:gd name="T6" fmla="*/ 19 w 38"/>
                <a:gd name="T7" fmla="*/ 37 h 37"/>
                <a:gd name="T8" fmla="*/ 38 w 38"/>
                <a:gd name="T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8" y="19"/>
                  </a:moveTo>
                  <a:cubicBezTo>
                    <a:pt x="38" y="8"/>
                    <a:pt x="29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8" y="29"/>
                    <a:pt x="38" y="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Oval 62"/>
            <p:cNvSpPr>
              <a:spLocks noChangeArrowheads="1"/>
            </p:cNvSpPr>
            <p:nvPr/>
          </p:nvSpPr>
          <p:spPr bwMode="auto">
            <a:xfrm>
              <a:off x="7900809" y="3610048"/>
              <a:ext cx="53248" cy="5508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Oval 63"/>
            <p:cNvSpPr>
              <a:spLocks noChangeArrowheads="1"/>
            </p:cNvSpPr>
            <p:nvPr/>
          </p:nvSpPr>
          <p:spPr bwMode="auto">
            <a:xfrm>
              <a:off x="7801045" y="3611272"/>
              <a:ext cx="53248" cy="5386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Freeform 64"/>
            <p:cNvSpPr>
              <a:spLocks/>
            </p:cNvSpPr>
            <p:nvPr/>
          </p:nvSpPr>
          <p:spPr bwMode="auto">
            <a:xfrm>
              <a:off x="7701281" y="3611272"/>
              <a:ext cx="54472" cy="53860"/>
            </a:xfrm>
            <a:custGeom>
              <a:avLst/>
              <a:gdLst>
                <a:gd name="T0" fmla="*/ 38 w 38"/>
                <a:gd name="T1" fmla="*/ 18 h 37"/>
                <a:gd name="T2" fmla="*/ 19 w 38"/>
                <a:gd name="T3" fmla="*/ 0 h 37"/>
                <a:gd name="T4" fmla="*/ 0 w 38"/>
                <a:gd name="T5" fmla="*/ 19 h 37"/>
                <a:gd name="T6" fmla="*/ 19 w 38"/>
                <a:gd name="T7" fmla="*/ 37 h 37"/>
                <a:gd name="T8" fmla="*/ 38 w 38"/>
                <a:gd name="T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8" y="18"/>
                  </a:moveTo>
                  <a:cubicBezTo>
                    <a:pt x="38" y="8"/>
                    <a:pt x="29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8" y="29"/>
                    <a:pt x="38" y="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Freeform 65"/>
            <p:cNvSpPr>
              <a:spLocks/>
            </p:cNvSpPr>
            <p:nvPr/>
          </p:nvSpPr>
          <p:spPr bwMode="auto">
            <a:xfrm>
              <a:off x="7602741" y="3611272"/>
              <a:ext cx="53248" cy="53860"/>
            </a:xfrm>
            <a:custGeom>
              <a:avLst/>
              <a:gdLst>
                <a:gd name="T0" fmla="*/ 37 w 37"/>
                <a:gd name="T1" fmla="*/ 19 h 37"/>
                <a:gd name="T2" fmla="*/ 18 w 37"/>
                <a:gd name="T3" fmla="*/ 0 h 37"/>
                <a:gd name="T4" fmla="*/ 0 w 37"/>
                <a:gd name="T5" fmla="*/ 19 h 37"/>
                <a:gd name="T6" fmla="*/ 18 w 37"/>
                <a:gd name="T7" fmla="*/ 37 h 37"/>
                <a:gd name="T8" fmla="*/ 37 w 37"/>
                <a:gd name="T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7" y="19"/>
                  </a:moveTo>
                  <a:cubicBezTo>
                    <a:pt x="37" y="8"/>
                    <a:pt x="29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9" y="37"/>
                    <a:pt x="37" y="29"/>
                    <a:pt x="37" y="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" name="Oval 66"/>
            <p:cNvSpPr>
              <a:spLocks noChangeArrowheads="1"/>
            </p:cNvSpPr>
            <p:nvPr/>
          </p:nvSpPr>
          <p:spPr bwMode="auto">
            <a:xfrm>
              <a:off x="7502977" y="3611272"/>
              <a:ext cx="53248" cy="5508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Freeform 67"/>
            <p:cNvSpPr>
              <a:spLocks/>
            </p:cNvSpPr>
            <p:nvPr/>
          </p:nvSpPr>
          <p:spPr bwMode="auto">
            <a:xfrm>
              <a:off x="7403213" y="3613108"/>
              <a:ext cx="54472" cy="53248"/>
            </a:xfrm>
            <a:custGeom>
              <a:avLst/>
              <a:gdLst>
                <a:gd name="T0" fmla="*/ 38 w 38"/>
                <a:gd name="T1" fmla="*/ 18 h 37"/>
                <a:gd name="T2" fmla="*/ 19 w 38"/>
                <a:gd name="T3" fmla="*/ 0 h 37"/>
                <a:gd name="T4" fmla="*/ 0 w 38"/>
                <a:gd name="T5" fmla="*/ 18 h 37"/>
                <a:gd name="T6" fmla="*/ 19 w 38"/>
                <a:gd name="T7" fmla="*/ 37 h 37"/>
                <a:gd name="T8" fmla="*/ 38 w 38"/>
                <a:gd name="T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8" y="18"/>
                  </a:moveTo>
                  <a:cubicBezTo>
                    <a:pt x="38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8" y="28"/>
                    <a:pt x="38" y="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Freeform 68"/>
            <p:cNvSpPr>
              <a:spLocks/>
            </p:cNvSpPr>
            <p:nvPr/>
          </p:nvSpPr>
          <p:spPr bwMode="auto">
            <a:xfrm>
              <a:off x="7304673" y="3613108"/>
              <a:ext cx="53248" cy="53248"/>
            </a:xfrm>
            <a:custGeom>
              <a:avLst/>
              <a:gdLst>
                <a:gd name="T0" fmla="*/ 37 w 37"/>
                <a:gd name="T1" fmla="*/ 18 h 37"/>
                <a:gd name="T2" fmla="*/ 18 w 37"/>
                <a:gd name="T3" fmla="*/ 0 h 37"/>
                <a:gd name="T4" fmla="*/ 0 w 37"/>
                <a:gd name="T5" fmla="*/ 19 h 37"/>
                <a:gd name="T6" fmla="*/ 18 w 37"/>
                <a:gd name="T7" fmla="*/ 37 h 37"/>
                <a:gd name="T8" fmla="*/ 37 w 37"/>
                <a:gd name="T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7" y="18"/>
                  </a:moveTo>
                  <a:cubicBezTo>
                    <a:pt x="37" y="8"/>
                    <a:pt x="29" y="0"/>
                    <a:pt x="18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9" y="37"/>
                    <a:pt x="37" y="29"/>
                    <a:pt x="37" y="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Oval 69"/>
            <p:cNvSpPr>
              <a:spLocks noChangeArrowheads="1"/>
            </p:cNvSpPr>
            <p:nvPr/>
          </p:nvSpPr>
          <p:spPr bwMode="auto">
            <a:xfrm>
              <a:off x="7204909" y="3613108"/>
              <a:ext cx="53248" cy="5324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" name="Freeform 70"/>
            <p:cNvSpPr>
              <a:spLocks/>
            </p:cNvSpPr>
            <p:nvPr/>
          </p:nvSpPr>
          <p:spPr bwMode="auto">
            <a:xfrm>
              <a:off x="7850009" y="4424687"/>
              <a:ext cx="60593" cy="61205"/>
            </a:xfrm>
            <a:custGeom>
              <a:avLst/>
              <a:gdLst>
                <a:gd name="T0" fmla="*/ 37 w 42"/>
                <a:gd name="T1" fmla="*/ 12 h 42"/>
                <a:gd name="T2" fmla="*/ 12 w 42"/>
                <a:gd name="T3" fmla="*/ 4 h 42"/>
                <a:gd name="T4" fmla="*/ 4 w 42"/>
                <a:gd name="T5" fmla="*/ 30 h 42"/>
                <a:gd name="T6" fmla="*/ 30 w 42"/>
                <a:gd name="T7" fmla="*/ 37 h 42"/>
                <a:gd name="T8" fmla="*/ 37 w 42"/>
                <a:gd name="T9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37" y="12"/>
                  </a:moveTo>
                  <a:cubicBezTo>
                    <a:pt x="33" y="3"/>
                    <a:pt x="21" y="0"/>
                    <a:pt x="12" y="4"/>
                  </a:cubicBezTo>
                  <a:cubicBezTo>
                    <a:pt x="3" y="9"/>
                    <a:pt x="0" y="21"/>
                    <a:pt x="4" y="30"/>
                  </a:cubicBezTo>
                  <a:cubicBezTo>
                    <a:pt x="9" y="39"/>
                    <a:pt x="21" y="42"/>
                    <a:pt x="30" y="37"/>
                  </a:cubicBezTo>
                  <a:cubicBezTo>
                    <a:pt x="39" y="32"/>
                    <a:pt x="42" y="21"/>
                    <a:pt x="37" y="1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Freeform 71"/>
            <p:cNvSpPr>
              <a:spLocks/>
            </p:cNvSpPr>
            <p:nvPr/>
          </p:nvSpPr>
          <p:spPr bwMode="auto">
            <a:xfrm>
              <a:off x="7761874" y="4471203"/>
              <a:ext cx="62429" cy="62429"/>
            </a:xfrm>
            <a:custGeom>
              <a:avLst/>
              <a:gdLst>
                <a:gd name="T0" fmla="*/ 38 w 43"/>
                <a:gd name="T1" fmla="*/ 12 h 43"/>
                <a:gd name="T2" fmla="*/ 13 w 43"/>
                <a:gd name="T3" fmla="*/ 5 h 43"/>
                <a:gd name="T4" fmla="*/ 5 w 43"/>
                <a:gd name="T5" fmla="*/ 30 h 43"/>
                <a:gd name="T6" fmla="*/ 30 w 43"/>
                <a:gd name="T7" fmla="*/ 38 h 43"/>
                <a:gd name="T8" fmla="*/ 38 w 43"/>
                <a:gd name="T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38" y="12"/>
                  </a:moveTo>
                  <a:cubicBezTo>
                    <a:pt x="33" y="3"/>
                    <a:pt x="22" y="0"/>
                    <a:pt x="13" y="5"/>
                  </a:cubicBezTo>
                  <a:cubicBezTo>
                    <a:pt x="4" y="10"/>
                    <a:pt x="0" y="21"/>
                    <a:pt x="5" y="30"/>
                  </a:cubicBezTo>
                  <a:cubicBezTo>
                    <a:pt x="10" y="39"/>
                    <a:pt x="21" y="43"/>
                    <a:pt x="30" y="38"/>
                  </a:cubicBezTo>
                  <a:cubicBezTo>
                    <a:pt x="39" y="33"/>
                    <a:pt x="43" y="22"/>
                    <a:pt x="38" y="1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Freeform 72"/>
            <p:cNvSpPr>
              <a:spLocks/>
            </p:cNvSpPr>
            <p:nvPr/>
          </p:nvSpPr>
          <p:spPr bwMode="auto">
            <a:xfrm>
              <a:off x="7674963" y="4517718"/>
              <a:ext cx="60593" cy="61817"/>
            </a:xfrm>
            <a:custGeom>
              <a:avLst/>
              <a:gdLst>
                <a:gd name="T0" fmla="*/ 37 w 42"/>
                <a:gd name="T1" fmla="*/ 13 h 43"/>
                <a:gd name="T2" fmla="*/ 12 w 42"/>
                <a:gd name="T3" fmla="*/ 5 h 43"/>
                <a:gd name="T4" fmla="*/ 4 w 42"/>
                <a:gd name="T5" fmla="*/ 30 h 43"/>
                <a:gd name="T6" fmla="*/ 30 w 42"/>
                <a:gd name="T7" fmla="*/ 38 h 43"/>
                <a:gd name="T8" fmla="*/ 37 w 42"/>
                <a:gd name="T9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3">
                  <a:moveTo>
                    <a:pt x="37" y="13"/>
                  </a:moveTo>
                  <a:cubicBezTo>
                    <a:pt x="32" y="4"/>
                    <a:pt x="21" y="0"/>
                    <a:pt x="12" y="5"/>
                  </a:cubicBezTo>
                  <a:cubicBezTo>
                    <a:pt x="3" y="10"/>
                    <a:pt x="0" y="21"/>
                    <a:pt x="4" y="30"/>
                  </a:cubicBezTo>
                  <a:cubicBezTo>
                    <a:pt x="9" y="39"/>
                    <a:pt x="21" y="43"/>
                    <a:pt x="30" y="38"/>
                  </a:cubicBezTo>
                  <a:cubicBezTo>
                    <a:pt x="39" y="33"/>
                    <a:pt x="42" y="22"/>
                    <a:pt x="37" y="1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" name="Freeform 73"/>
            <p:cNvSpPr>
              <a:spLocks/>
            </p:cNvSpPr>
            <p:nvPr/>
          </p:nvSpPr>
          <p:spPr bwMode="auto">
            <a:xfrm>
              <a:off x="7586828" y="4565458"/>
              <a:ext cx="62429" cy="60593"/>
            </a:xfrm>
            <a:custGeom>
              <a:avLst/>
              <a:gdLst>
                <a:gd name="T0" fmla="*/ 38 w 43"/>
                <a:gd name="T1" fmla="*/ 12 h 42"/>
                <a:gd name="T2" fmla="*/ 12 w 43"/>
                <a:gd name="T3" fmla="*/ 5 h 42"/>
                <a:gd name="T4" fmla="*/ 5 w 43"/>
                <a:gd name="T5" fmla="*/ 30 h 42"/>
                <a:gd name="T6" fmla="*/ 30 w 43"/>
                <a:gd name="T7" fmla="*/ 37 h 42"/>
                <a:gd name="T8" fmla="*/ 38 w 43"/>
                <a:gd name="T9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2">
                  <a:moveTo>
                    <a:pt x="38" y="12"/>
                  </a:moveTo>
                  <a:cubicBezTo>
                    <a:pt x="33" y="3"/>
                    <a:pt x="22" y="0"/>
                    <a:pt x="12" y="5"/>
                  </a:cubicBezTo>
                  <a:cubicBezTo>
                    <a:pt x="3" y="9"/>
                    <a:pt x="0" y="21"/>
                    <a:pt x="5" y="30"/>
                  </a:cubicBezTo>
                  <a:cubicBezTo>
                    <a:pt x="10" y="39"/>
                    <a:pt x="21" y="42"/>
                    <a:pt x="30" y="37"/>
                  </a:cubicBezTo>
                  <a:cubicBezTo>
                    <a:pt x="39" y="33"/>
                    <a:pt x="43" y="21"/>
                    <a:pt x="38" y="1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" name="Freeform 74"/>
            <p:cNvSpPr>
              <a:spLocks/>
            </p:cNvSpPr>
            <p:nvPr/>
          </p:nvSpPr>
          <p:spPr bwMode="auto">
            <a:xfrm>
              <a:off x="7498693" y="4611974"/>
              <a:ext cx="61817" cy="61817"/>
            </a:xfrm>
            <a:custGeom>
              <a:avLst/>
              <a:gdLst>
                <a:gd name="T0" fmla="*/ 38 w 43"/>
                <a:gd name="T1" fmla="*/ 13 h 43"/>
                <a:gd name="T2" fmla="*/ 13 w 43"/>
                <a:gd name="T3" fmla="*/ 5 h 43"/>
                <a:gd name="T4" fmla="*/ 5 w 43"/>
                <a:gd name="T5" fmla="*/ 30 h 43"/>
                <a:gd name="T6" fmla="*/ 30 w 43"/>
                <a:gd name="T7" fmla="*/ 38 h 43"/>
                <a:gd name="T8" fmla="*/ 38 w 43"/>
                <a:gd name="T9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38" y="13"/>
                  </a:moveTo>
                  <a:cubicBezTo>
                    <a:pt x="33" y="3"/>
                    <a:pt x="22" y="0"/>
                    <a:pt x="13" y="5"/>
                  </a:cubicBezTo>
                  <a:cubicBezTo>
                    <a:pt x="4" y="10"/>
                    <a:pt x="0" y="21"/>
                    <a:pt x="5" y="30"/>
                  </a:cubicBezTo>
                  <a:cubicBezTo>
                    <a:pt x="10" y="39"/>
                    <a:pt x="21" y="43"/>
                    <a:pt x="30" y="38"/>
                  </a:cubicBezTo>
                  <a:cubicBezTo>
                    <a:pt x="40" y="33"/>
                    <a:pt x="43" y="22"/>
                    <a:pt x="38" y="1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9" name="Freeform 75"/>
            <p:cNvSpPr>
              <a:spLocks/>
            </p:cNvSpPr>
            <p:nvPr/>
          </p:nvSpPr>
          <p:spPr bwMode="auto">
            <a:xfrm>
              <a:off x="7411781" y="4657878"/>
              <a:ext cx="60593" cy="62429"/>
            </a:xfrm>
            <a:custGeom>
              <a:avLst/>
              <a:gdLst>
                <a:gd name="T0" fmla="*/ 38 w 42"/>
                <a:gd name="T1" fmla="*/ 13 h 43"/>
                <a:gd name="T2" fmla="*/ 12 w 42"/>
                <a:gd name="T3" fmla="*/ 5 h 43"/>
                <a:gd name="T4" fmla="*/ 5 w 42"/>
                <a:gd name="T5" fmla="*/ 31 h 43"/>
                <a:gd name="T6" fmla="*/ 30 w 42"/>
                <a:gd name="T7" fmla="*/ 38 h 43"/>
                <a:gd name="T8" fmla="*/ 38 w 42"/>
                <a:gd name="T9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3">
                  <a:moveTo>
                    <a:pt x="38" y="13"/>
                  </a:moveTo>
                  <a:cubicBezTo>
                    <a:pt x="33" y="4"/>
                    <a:pt x="21" y="0"/>
                    <a:pt x="12" y="5"/>
                  </a:cubicBezTo>
                  <a:cubicBezTo>
                    <a:pt x="3" y="10"/>
                    <a:pt x="0" y="21"/>
                    <a:pt x="5" y="31"/>
                  </a:cubicBezTo>
                  <a:cubicBezTo>
                    <a:pt x="10" y="40"/>
                    <a:pt x="21" y="43"/>
                    <a:pt x="30" y="38"/>
                  </a:cubicBezTo>
                  <a:cubicBezTo>
                    <a:pt x="39" y="33"/>
                    <a:pt x="42" y="22"/>
                    <a:pt x="38" y="1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Freeform 76"/>
            <p:cNvSpPr>
              <a:spLocks/>
            </p:cNvSpPr>
            <p:nvPr/>
          </p:nvSpPr>
          <p:spPr bwMode="auto">
            <a:xfrm>
              <a:off x="7323646" y="4705618"/>
              <a:ext cx="61817" cy="61205"/>
            </a:xfrm>
            <a:custGeom>
              <a:avLst/>
              <a:gdLst>
                <a:gd name="T0" fmla="*/ 38 w 43"/>
                <a:gd name="T1" fmla="*/ 12 h 42"/>
                <a:gd name="T2" fmla="*/ 13 w 43"/>
                <a:gd name="T3" fmla="*/ 5 h 42"/>
                <a:gd name="T4" fmla="*/ 5 w 43"/>
                <a:gd name="T5" fmla="*/ 30 h 42"/>
                <a:gd name="T6" fmla="*/ 30 w 43"/>
                <a:gd name="T7" fmla="*/ 38 h 42"/>
                <a:gd name="T8" fmla="*/ 38 w 43"/>
                <a:gd name="T9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2">
                  <a:moveTo>
                    <a:pt x="38" y="12"/>
                  </a:moveTo>
                  <a:cubicBezTo>
                    <a:pt x="33" y="3"/>
                    <a:pt x="22" y="0"/>
                    <a:pt x="13" y="5"/>
                  </a:cubicBezTo>
                  <a:cubicBezTo>
                    <a:pt x="4" y="10"/>
                    <a:pt x="0" y="21"/>
                    <a:pt x="5" y="30"/>
                  </a:cubicBezTo>
                  <a:cubicBezTo>
                    <a:pt x="10" y="39"/>
                    <a:pt x="21" y="42"/>
                    <a:pt x="30" y="38"/>
                  </a:cubicBezTo>
                  <a:cubicBezTo>
                    <a:pt x="39" y="33"/>
                    <a:pt x="43" y="21"/>
                    <a:pt x="38" y="1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1" name="Freeform 77"/>
            <p:cNvSpPr>
              <a:spLocks/>
            </p:cNvSpPr>
            <p:nvPr/>
          </p:nvSpPr>
          <p:spPr bwMode="auto">
            <a:xfrm>
              <a:off x="7236735" y="4752134"/>
              <a:ext cx="60593" cy="62429"/>
            </a:xfrm>
            <a:custGeom>
              <a:avLst/>
              <a:gdLst>
                <a:gd name="T0" fmla="*/ 37 w 42"/>
                <a:gd name="T1" fmla="*/ 13 h 43"/>
                <a:gd name="T2" fmla="*/ 12 w 42"/>
                <a:gd name="T3" fmla="*/ 5 h 43"/>
                <a:gd name="T4" fmla="*/ 5 w 42"/>
                <a:gd name="T5" fmla="*/ 30 h 43"/>
                <a:gd name="T6" fmla="*/ 30 w 42"/>
                <a:gd name="T7" fmla="*/ 38 h 43"/>
                <a:gd name="T8" fmla="*/ 37 w 42"/>
                <a:gd name="T9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3">
                  <a:moveTo>
                    <a:pt x="37" y="13"/>
                  </a:moveTo>
                  <a:cubicBezTo>
                    <a:pt x="33" y="4"/>
                    <a:pt x="21" y="0"/>
                    <a:pt x="12" y="5"/>
                  </a:cubicBezTo>
                  <a:cubicBezTo>
                    <a:pt x="3" y="10"/>
                    <a:pt x="0" y="21"/>
                    <a:pt x="5" y="30"/>
                  </a:cubicBezTo>
                  <a:cubicBezTo>
                    <a:pt x="9" y="39"/>
                    <a:pt x="21" y="43"/>
                    <a:pt x="30" y="38"/>
                  </a:cubicBezTo>
                  <a:cubicBezTo>
                    <a:pt x="39" y="33"/>
                    <a:pt x="42" y="22"/>
                    <a:pt x="37" y="1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" name="Freeform 78"/>
            <p:cNvSpPr>
              <a:spLocks/>
            </p:cNvSpPr>
            <p:nvPr/>
          </p:nvSpPr>
          <p:spPr bwMode="auto">
            <a:xfrm>
              <a:off x="7147988" y="4799873"/>
              <a:ext cx="62429" cy="60593"/>
            </a:xfrm>
            <a:custGeom>
              <a:avLst/>
              <a:gdLst>
                <a:gd name="T0" fmla="*/ 38 w 43"/>
                <a:gd name="T1" fmla="*/ 12 h 42"/>
                <a:gd name="T2" fmla="*/ 13 w 43"/>
                <a:gd name="T3" fmla="*/ 4 h 42"/>
                <a:gd name="T4" fmla="*/ 5 w 43"/>
                <a:gd name="T5" fmla="*/ 30 h 42"/>
                <a:gd name="T6" fmla="*/ 30 w 43"/>
                <a:gd name="T7" fmla="*/ 37 h 42"/>
                <a:gd name="T8" fmla="*/ 38 w 43"/>
                <a:gd name="T9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2">
                  <a:moveTo>
                    <a:pt x="38" y="12"/>
                  </a:moveTo>
                  <a:cubicBezTo>
                    <a:pt x="33" y="3"/>
                    <a:pt x="22" y="0"/>
                    <a:pt x="13" y="4"/>
                  </a:cubicBezTo>
                  <a:cubicBezTo>
                    <a:pt x="4" y="9"/>
                    <a:pt x="0" y="21"/>
                    <a:pt x="5" y="30"/>
                  </a:cubicBezTo>
                  <a:cubicBezTo>
                    <a:pt x="10" y="39"/>
                    <a:pt x="21" y="42"/>
                    <a:pt x="30" y="37"/>
                  </a:cubicBezTo>
                  <a:cubicBezTo>
                    <a:pt x="39" y="32"/>
                    <a:pt x="43" y="21"/>
                    <a:pt x="38" y="1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" name="Freeform 79"/>
            <p:cNvSpPr>
              <a:spLocks/>
            </p:cNvSpPr>
            <p:nvPr/>
          </p:nvSpPr>
          <p:spPr bwMode="auto">
            <a:xfrm>
              <a:off x="8528773" y="4584432"/>
              <a:ext cx="62429" cy="60593"/>
            </a:xfrm>
            <a:custGeom>
              <a:avLst/>
              <a:gdLst>
                <a:gd name="T0" fmla="*/ 31 w 43"/>
                <a:gd name="T1" fmla="*/ 6 h 42"/>
                <a:gd name="T2" fmla="*/ 6 w 43"/>
                <a:gd name="T3" fmla="*/ 11 h 42"/>
                <a:gd name="T4" fmla="*/ 11 w 43"/>
                <a:gd name="T5" fmla="*/ 37 h 42"/>
                <a:gd name="T6" fmla="*/ 37 w 43"/>
                <a:gd name="T7" fmla="*/ 31 h 42"/>
                <a:gd name="T8" fmla="*/ 31 w 43"/>
                <a:gd name="T9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2">
                  <a:moveTo>
                    <a:pt x="31" y="6"/>
                  </a:moveTo>
                  <a:cubicBezTo>
                    <a:pt x="23" y="0"/>
                    <a:pt x="11" y="3"/>
                    <a:pt x="6" y="11"/>
                  </a:cubicBezTo>
                  <a:cubicBezTo>
                    <a:pt x="0" y="20"/>
                    <a:pt x="3" y="31"/>
                    <a:pt x="11" y="37"/>
                  </a:cubicBezTo>
                  <a:cubicBezTo>
                    <a:pt x="20" y="42"/>
                    <a:pt x="32" y="40"/>
                    <a:pt x="37" y="31"/>
                  </a:cubicBezTo>
                  <a:cubicBezTo>
                    <a:pt x="43" y="23"/>
                    <a:pt x="40" y="11"/>
                    <a:pt x="31" y="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4" name="Freeform 80"/>
            <p:cNvSpPr>
              <a:spLocks/>
            </p:cNvSpPr>
            <p:nvPr/>
          </p:nvSpPr>
          <p:spPr bwMode="auto">
            <a:xfrm>
              <a:off x="8474912" y="4668283"/>
              <a:ext cx="62429" cy="60593"/>
            </a:xfrm>
            <a:custGeom>
              <a:avLst/>
              <a:gdLst>
                <a:gd name="T0" fmla="*/ 31 w 43"/>
                <a:gd name="T1" fmla="*/ 5 h 42"/>
                <a:gd name="T2" fmla="*/ 6 w 43"/>
                <a:gd name="T3" fmla="*/ 11 h 42"/>
                <a:gd name="T4" fmla="*/ 11 w 43"/>
                <a:gd name="T5" fmla="*/ 37 h 42"/>
                <a:gd name="T6" fmla="*/ 37 w 43"/>
                <a:gd name="T7" fmla="*/ 31 h 42"/>
                <a:gd name="T8" fmla="*/ 31 w 43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2">
                  <a:moveTo>
                    <a:pt x="31" y="5"/>
                  </a:moveTo>
                  <a:cubicBezTo>
                    <a:pt x="23" y="0"/>
                    <a:pt x="11" y="2"/>
                    <a:pt x="6" y="11"/>
                  </a:cubicBezTo>
                  <a:cubicBezTo>
                    <a:pt x="0" y="20"/>
                    <a:pt x="3" y="31"/>
                    <a:pt x="11" y="37"/>
                  </a:cubicBezTo>
                  <a:cubicBezTo>
                    <a:pt x="20" y="42"/>
                    <a:pt x="32" y="40"/>
                    <a:pt x="37" y="31"/>
                  </a:cubicBezTo>
                  <a:cubicBezTo>
                    <a:pt x="43" y="22"/>
                    <a:pt x="40" y="11"/>
                    <a:pt x="31" y="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5" name="Freeform 81"/>
            <p:cNvSpPr>
              <a:spLocks/>
            </p:cNvSpPr>
            <p:nvPr/>
          </p:nvSpPr>
          <p:spPr bwMode="auto">
            <a:xfrm>
              <a:off x="8421664" y="4752134"/>
              <a:ext cx="62429" cy="60593"/>
            </a:xfrm>
            <a:custGeom>
              <a:avLst/>
              <a:gdLst>
                <a:gd name="T0" fmla="*/ 32 w 43"/>
                <a:gd name="T1" fmla="*/ 5 h 42"/>
                <a:gd name="T2" fmla="*/ 6 w 43"/>
                <a:gd name="T3" fmla="*/ 11 h 42"/>
                <a:gd name="T4" fmla="*/ 11 w 43"/>
                <a:gd name="T5" fmla="*/ 37 h 42"/>
                <a:gd name="T6" fmla="*/ 37 w 43"/>
                <a:gd name="T7" fmla="*/ 31 h 42"/>
                <a:gd name="T8" fmla="*/ 32 w 43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2">
                  <a:moveTo>
                    <a:pt x="32" y="5"/>
                  </a:moveTo>
                  <a:cubicBezTo>
                    <a:pt x="23" y="0"/>
                    <a:pt x="11" y="2"/>
                    <a:pt x="6" y="11"/>
                  </a:cubicBezTo>
                  <a:cubicBezTo>
                    <a:pt x="0" y="20"/>
                    <a:pt x="3" y="31"/>
                    <a:pt x="11" y="37"/>
                  </a:cubicBezTo>
                  <a:cubicBezTo>
                    <a:pt x="20" y="42"/>
                    <a:pt x="32" y="40"/>
                    <a:pt x="37" y="31"/>
                  </a:cubicBezTo>
                  <a:cubicBezTo>
                    <a:pt x="43" y="22"/>
                    <a:pt x="40" y="11"/>
                    <a:pt x="32" y="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6" name="Freeform 82"/>
            <p:cNvSpPr>
              <a:spLocks/>
            </p:cNvSpPr>
            <p:nvPr/>
          </p:nvSpPr>
          <p:spPr bwMode="auto">
            <a:xfrm>
              <a:off x="8368416" y="4835984"/>
              <a:ext cx="61817" cy="60593"/>
            </a:xfrm>
            <a:custGeom>
              <a:avLst/>
              <a:gdLst>
                <a:gd name="T0" fmla="*/ 32 w 43"/>
                <a:gd name="T1" fmla="*/ 5 h 42"/>
                <a:gd name="T2" fmla="*/ 6 w 43"/>
                <a:gd name="T3" fmla="*/ 11 h 42"/>
                <a:gd name="T4" fmla="*/ 12 w 43"/>
                <a:gd name="T5" fmla="*/ 37 h 42"/>
                <a:gd name="T6" fmla="*/ 37 w 43"/>
                <a:gd name="T7" fmla="*/ 31 h 42"/>
                <a:gd name="T8" fmla="*/ 32 w 43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2">
                  <a:moveTo>
                    <a:pt x="32" y="5"/>
                  </a:moveTo>
                  <a:cubicBezTo>
                    <a:pt x="23" y="0"/>
                    <a:pt x="11" y="2"/>
                    <a:pt x="6" y="11"/>
                  </a:cubicBezTo>
                  <a:cubicBezTo>
                    <a:pt x="0" y="20"/>
                    <a:pt x="3" y="31"/>
                    <a:pt x="12" y="37"/>
                  </a:cubicBezTo>
                  <a:cubicBezTo>
                    <a:pt x="20" y="42"/>
                    <a:pt x="32" y="40"/>
                    <a:pt x="37" y="31"/>
                  </a:cubicBezTo>
                  <a:cubicBezTo>
                    <a:pt x="43" y="22"/>
                    <a:pt x="40" y="11"/>
                    <a:pt x="32" y="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7" name="Freeform 83"/>
            <p:cNvSpPr>
              <a:spLocks/>
            </p:cNvSpPr>
            <p:nvPr/>
          </p:nvSpPr>
          <p:spPr bwMode="auto">
            <a:xfrm>
              <a:off x="8314555" y="4919835"/>
              <a:ext cx="62429" cy="61205"/>
            </a:xfrm>
            <a:custGeom>
              <a:avLst/>
              <a:gdLst>
                <a:gd name="T0" fmla="*/ 32 w 43"/>
                <a:gd name="T1" fmla="*/ 5 h 42"/>
                <a:gd name="T2" fmla="*/ 6 w 43"/>
                <a:gd name="T3" fmla="*/ 11 h 42"/>
                <a:gd name="T4" fmla="*/ 12 w 43"/>
                <a:gd name="T5" fmla="*/ 37 h 42"/>
                <a:gd name="T6" fmla="*/ 37 w 43"/>
                <a:gd name="T7" fmla="*/ 31 h 42"/>
                <a:gd name="T8" fmla="*/ 32 w 43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2">
                  <a:moveTo>
                    <a:pt x="32" y="5"/>
                  </a:moveTo>
                  <a:cubicBezTo>
                    <a:pt x="23" y="0"/>
                    <a:pt x="11" y="2"/>
                    <a:pt x="6" y="11"/>
                  </a:cubicBezTo>
                  <a:cubicBezTo>
                    <a:pt x="0" y="19"/>
                    <a:pt x="3" y="31"/>
                    <a:pt x="12" y="37"/>
                  </a:cubicBezTo>
                  <a:cubicBezTo>
                    <a:pt x="20" y="42"/>
                    <a:pt x="32" y="39"/>
                    <a:pt x="37" y="31"/>
                  </a:cubicBezTo>
                  <a:cubicBezTo>
                    <a:pt x="43" y="22"/>
                    <a:pt x="40" y="11"/>
                    <a:pt x="32" y="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8" name="Freeform 84"/>
            <p:cNvSpPr>
              <a:spLocks/>
            </p:cNvSpPr>
            <p:nvPr/>
          </p:nvSpPr>
          <p:spPr bwMode="auto">
            <a:xfrm>
              <a:off x="8261307" y="5002462"/>
              <a:ext cx="61817" cy="62429"/>
            </a:xfrm>
            <a:custGeom>
              <a:avLst/>
              <a:gdLst>
                <a:gd name="T0" fmla="*/ 32 w 43"/>
                <a:gd name="T1" fmla="*/ 6 h 43"/>
                <a:gd name="T2" fmla="*/ 6 w 43"/>
                <a:gd name="T3" fmla="*/ 12 h 43"/>
                <a:gd name="T4" fmla="*/ 12 w 43"/>
                <a:gd name="T5" fmla="*/ 37 h 43"/>
                <a:gd name="T6" fmla="*/ 37 w 43"/>
                <a:gd name="T7" fmla="*/ 32 h 43"/>
                <a:gd name="T8" fmla="*/ 32 w 43"/>
                <a:gd name="T9" fmla="*/ 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32" y="6"/>
                  </a:moveTo>
                  <a:cubicBezTo>
                    <a:pt x="23" y="0"/>
                    <a:pt x="12" y="3"/>
                    <a:pt x="6" y="12"/>
                  </a:cubicBezTo>
                  <a:cubicBezTo>
                    <a:pt x="0" y="20"/>
                    <a:pt x="3" y="32"/>
                    <a:pt x="12" y="37"/>
                  </a:cubicBezTo>
                  <a:cubicBezTo>
                    <a:pt x="20" y="43"/>
                    <a:pt x="32" y="40"/>
                    <a:pt x="37" y="32"/>
                  </a:cubicBezTo>
                  <a:cubicBezTo>
                    <a:pt x="43" y="23"/>
                    <a:pt x="40" y="12"/>
                    <a:pt x="32" y="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9" name="Freeform 85"/>
            <p:cNvSpPr>
              <a:spLocks/>
            </p:cNvSpPr>
            <p:nvPr/>
          </p:nvSpPr>
          <p:spPr bwMode="auto">
            <a:xfrm>
              <a:off x="8208671" y="5086313"/>
              <a:ext cx="61205" cy="62429"/>
            </a:xfrm>
            <a:custGeom>
              <a:avLst/>
              <a:gdLst>
                <a:gd name="T0" fmla="*/ 31 w 42"/>
                <a:gd name="T1" fmla="*/ 6 h 43"/>
                <a:gd name="T2" fmla="*/ 5 w 42"/>
                <a:gd name="T3" fmla="*/ 12 h 43"/>
                <a:gd name="T4" fmla="*/ 11 w 42"/>
                <a:gd name="T5" fmla="*/ 37 h 43"/>
                <a:gd name="T6" fmla="*/ 37 w 42"/>
                <a:gd name="T7" fmla="*/ 32 h 43"/>
                <a:gd name="T8" fmla="*/ 31 w 42"/>
                <a:gd name="T9" fmla="*/ 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3">
                  <a:moveTo>
                    <a:pt x="31" y="6"/>
                  </a:moveTo>
                  <a:cubicBezTo>
                    <a:pt x="22" y="0"/>
                    <a:pt x="11" y="3"/>
                    <a:pt x="5" y="12"/>
                  </a:cubicBezTo>
                  <a:cubicBezTo>
                    <a:pt x="0" y="20"/>
                    <a:pt x="2" y="32"/>
                    <a:pt x="11" y="37"/>
                  </a:cubicBezTo>
                  <a:cubicBezTo>
                    <a:pt x="19" y="43"/>
                    <a:pt x="31" y="40"/>
                    <a:pt x="37" y="32"/>
                  </a:cubicBezTo>
                  <a:cubicBezTo>
                    <a:pt x="42" y="23"/>
                    <a:pt x="40" y="11"/>
                    <a:pt x="31" y="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0" name="Freeform 86"/>
            <p:cNvSpPr>
              <a:spLocks/>
            </p:cNvSpPr>
            <p:nvPr/>
          </p:nvSpPr>
          <p:spPr bwMode="auto">
            <a:xfrm>
              <a:off x="9346472" y="4782736"/>
              <a:ext cx="57533" cy="57533"/>
            </a:xfrm>
            <a:custGeom>
              <a:avLst/>
              <a:gdLst>
                <a:gd name="T0" fmla="*/ 22 w 40"/>
                <a:gd name="T1" fmla="*/ 1 h 40"/>
                <a:gd name="T2" fmla="*/ 1 w 40"/>
                <a:gd name="T3" fmla="*/ 17 h 40"/>
                <a:gd name="T4" fmla="*/ 17 w 40"/>
                <a:gd name="T5" fmla="*/ 38 h 40"/>
                <a:gd name="T6" fmla="*/ 38 w 40"/>
                <a:gd name="T7" fmla="*/ 22 h 40"/>
                <a:gd name="T8" fmla="*/ 22 w 40"/>
                <a:gd name="T9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2" y="1"/>
                  </a:moveTo>
                  <a:cubicBezTo>
                    <a:pt x="12" y="0"/>
                    <a:pt x="3" y="7"/>
                    <a:pt x="1" y="17"/>
                  </a:cubicBezTo>
                  <a:cubicBezTo>
                    <a:pt x="0" y="27"/>
                    <a:pt x="7" y="36"/>
                    <a:pt x="17" y="38"/>
                  </a:cubicBezTo>
                  <a:cubicBezTo>
                    <a:pt x="27" y="40"/>
                    <a:pt x="37" y="32"/>
                    <a:pt x="38" y="22"/>
                  </a:cubicBezTo>
                  <a:cubicBezTo>
                    <a:pt x="40" y="12"/>
                    <a:pt x="33" y="3"/>
                    <a:pt x="22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1" name="Freeform 87"/>
            <p:cNvSpPr>
              <a:spLocks/>
            </p:cNvSpPr>
            <p:nvPr/>
          </p:nvSpPr>
          <p:spPr bwMode="auto">
            <a:xfrm>
              <a:off x="9331782" y="4880664"/>
              <a:ext cx="58145" cy="56921"/>
            </a:xfrm>
            <a:custGeom>
              <a:avLst/>
              <a:gdLst>
                <a:gd name="T0" fmla="*/ 22 w 40"/>
                <a:gd name="T1" fmla="*/ 1 h 39"/>
                <a:gd name="T2" fmla="*/ 1 w 40"/>
                <a:gd name="T3" fmla="*/ 17 h 39"/>
                <a:gd name="T4" fmla="*/ 17 w 40"/>
                <a:gd name="T5" fmla="*/ 38 h 39"/>
                <a:gd name="T6" fmla="*/ 38 w 40"/>
                <a:gd name="T7" fmla="*/ 22 h 39"/>
                <a:gd name="T8" fmla="*/ 22 w 40"/>
                <a:gd name="T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">
                  <a:moveTo>
                    <a:pt x="22" y="1"/>
                  </a:moveTo>
                  <a:cubicBezTo>
                    <a:pt x="12" y="0"/>
                    <a:pt x="3" y="7"/>
                    <a:pt x="1" y="17"/>
                  </a:cubicBezTo>
                  <a:cubicBezTo>
                    <a:pt x="0" y="27"/>
                    <a:pt x="7" y="36"/>
                    <a:pt x="17" y="38"/>
                  </a:cubicBezTo>
                  <a:cubicBezTo>
                    <a:pt x="27" y="39"/>
                    <a:pt x="37" y="32"/>
                    <a:pt x="38" y="22"/>
                  </a:cubicBezTo>
                  <a:cubicBezTo>
                    <a:pt x="40" y="12"/>
                    <a:pt x="33" y="3"/>
                    <a:pt x="22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2" name="Freeform 88"/>
            <p:cNvSpPr>
              <a:spLocks/>
            </p:cNvSpPr>
            <p:nvPr/>
          </p:nvSpPr>
          <p:spPr bwMode="auto">
            <a:xfrm>
              <a:off x="9317093" y="4977980"/>
              <a:ext cx="58145" cy="57533"/>
            </a:xfrm>
            <a:custGeom>
              <a:avLst/>
              <a:gdLst>
                <a:gd name="T0" fmla="*/ 22 w 40"/>
                <a:gd name="T1" fmla="*/ 2 h 40"/>
                <a:gd name="T2" fmla="*/ 1 w 40"/>
                <a:gd name="T3" fmla="*/ 18 h 40"/>
                <a:gd name="T4" fmla="*/ 17 w 40"/>
                <a:gd name="T5" fmla="*/ 39 h 40"/>
                <a:gd name="T6" fmla="*/ 38 w 40"/>
                <a:gd name="T7" fmla="*/ 23 h 40"/>
                <a:gd name="T8" fmla="*/ 22 w 40"/>
                <a:gd name="T9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2" y="2"/>
                  </a:moveTo>
                  <a:cubicBezTo>
                    <a:pt x="12" y="0"/>
                    <a:pt x="3" y="7"/>
                    <a:pt x="1" y="18"/>
                  </a:cubicBezTo>
                  <a:cubicBezTo>
                    <a:pt x="0" y="28"/>
                    <a:pt x="7" y="37"/>
                    <a:pt x="17" y="39"/>
                  </a:cubicBezTo>
                  <a:cubicBezTo>
                    <a:pt x="27" y="40"/>
                    <a:pt x="36" y="33"/>
                    <a:pt x="38" y="23"/>
                  </a:cubicBezTo>
                  <a:cubicBezTo>
                    <a:pt x="40" y="13"/>
                    <a:pt x="32" y="3"/>
                    <a:pt x="22" y="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3" name="Freeform 89"/>
            <p:cNvSpPr>
              <a:spLocks/>
            </p:cNvSpPr>
            <p:nvPr/>
          </p:nvSpPr>
          <p:spPr bwMode="auto">
            <a:xfrm>
              <a:off x="10301270" y="4574027"/>
              <a:ext cx="60593" cy="60593"/>
            </a:xfrm>
            <a:custGeom>
              <a:avLst/>
              <a:gdLst>
                <a:gd name="T0" fmla="*/ 16 w 42"/>
                <a:gd name="T1" fmla="*/ 3 h 42"/>
                <a:gd name="T2" fmla="*/ 3 w 42"/>
                <a:gd name="T3" fmla="*/ 26 h 42"/>
                <a:gd name="T4" fmla="*/ 27 w 42"/>
                <a:gd name="T5" fmla="*/ 39 h 42"/>
                <a:gd name="T6" fmla="*/ 39 w 42"/>
                <a:gd name="T7" fmla="*/ 15 h 42"/>
                <a:gd name="T8" fmla="*/ 16 w 42"/>
                <a:gd name="T9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16" y="3"/>
                  </a:moveTo>
                  <a:cubicBezTo>
                    <a:pt x="6" y="6"/>
                    <a:pt x="0" y="17"/>
                    <a:pt x="3" y="26"/>
                  </a:cubicBezTo>
                  <a:cubicBezTo>
                    <a:pt x="7" y="36"/>
                    <a:pt x="17" y="42"/>
                    <a:pt x="27" y="39"/>
                  </a:cubicBezTo>
                  <a:cubicBezTo>
                    <a:pt x="37" y="35"/>
                    <a:pt x="42" y="25"/>
                    <a:pt x="39" y="15"/>
                  </a:cubicBezTo>
                  <a:cubicBezTo>
                    <a:pt x="36" y="5"/>
                    <a:pt x="25" y="0"/>
                    <a:pt x="16" y="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4" name="Freeform 90"/>
            <p:cNvSpPr>
              <a:spLocks/>
            </p:cNvSpPr>
            <p:nvPr/>
          </p:nvSpPr>
          <p:spPr bwMode="auto">
            <a:xfrm>
              <a:off x="10331872" y="4668283"/>
              <a:ext cx="60593" cy="60593"/>
            </a:xfrm>
            <a:custGeom>
              <a:avLst/>
              <a:gdLst>
                <a:gd name="T0" fmla="*/ 15 w 42"/>
                <a:gd name="T1" fmla="*/ 4 h 42"/>
                <a:gd name="T2" fmla="*/ 3 w 42"/>
                <a:gd name="T3" fmla="*/ 27 h 42"/>
                <a:gd name="T4" fmla="*/ 27 w 42"/>
                <a:gd name="T5" fmla="*/ 39 h 42"/>
                <a:gd name="T6" fmla="*/ 39 w 42"/>
                <a:gd name="T7" fmla="*/ 16 h 42"/>
                <a:gd name="T8" fmla="*/ 15 w 42"/>
                <a:gd name="T9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15" y="4"/>
                  </a:moveTo>
                  <a:cubicBezTo>
                    <a:pt x="5" y="7"/>
                    <a:pt x="0" y="17"/>
                    <a:pt x="3" y="27"/>
                  </a:cubicBezTo>
                  <a:cubicBezTo>
                    <a:pt x="6" y="37"/>
                    <a:pt x="17" y="42"/>
                    <a:pt x="27" y="39"/>
                  </a:cubicBezTo>
                  <a:cubicBezTo>
                    <a:pt x="36" y="36"/>
                    <a:pt x="42" y="25"/>
                    <a:pt x="39" y="16"/>
                  </a:cubicBezTo>
                  <a:cubicBezTo>
                    <a:pt x="36" y="6"/>
                    <a:pt x="25" y="0"/>
                    <a:pt x="15" y="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" name="Freeform 91"/>
            <p:cNvSpPr>
              <a:spLocks/>
            </p:cNvSpPr>
            <p:nvPr/>
          </p:nvSpPr>
          <p:spPr bwMode="auto">
            <a:xfrm>
              <a:off x="10361863" y="4763762"/>
              <a:ext cx="59369" cy="60593"/>
            </a:xfrm>
            <a:custGeom>
              <a:avLst/>
              <a:gdLst>
                <a:gd name="T0" fmla="*/ 15 w 41"/>
                <a:gd name="T1" fmla="*/ 3 h 42"/>
                <a:gd name="T2" fmla="*/ 3 w 41"/>
                <a:gd name="T3" fmla="*/ 26 h 42"/>
                <a:gd name="T4" fmla="*/ 26 w 41"/>
                <a:gd name="T5" fmla="*/ 39 h 42"/>
                <a:gd name="T6" fmla="*/ 38 w 41"/>
                <a:gd name="T7" fmla="*/ 15 h 42"/>
                <a:gd name="T8" fmla="*/ 15 w 41"/>
                <a:gd name="T9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2">
                  <a:moveTo>
                    <a:pt x="15" y="3"/>
                  </a:moveTo>
                  <a:cubicBezTo>
                    <a:pt x="5" y="6"/>
                    <a:pt x="0" y="17"/>
                    <a:pt x="3" y="26"/>
                  </a:cubicBezTo>
                  <a:cubicBezTo>
                    <a:pt x="6" y="36"/>
                    <a:pt x="16" y="42"/>
                    <a:pt x="26" y="39"/>
                  </a:cubicBezTo>
                  <a:cubicBezTo>
                    <a:pt x="36" y="35"/>
                    <a:pt x="41" y="25"/>
                    <a:pt x="38" y="15"/>
                  </a:cubicBezTo>
                  <a:cubicBezTo>
                    <a:pt x="35" y="5"/>
                    <a:pt x="25" y="0"/>
                    <a:pt x="15" y="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" name="Freeform 92"/>
            <p:cNvSpPr>
              <a:spLocks/>
            </p:cNvSpPr>
            <p:nvPr/>
          </p:nvSpPr>
          <p:spPr bwMode="auto">
            <a:xfrm>
              <a:off x="10391241" y="4858018"/>
              <a:ext cx="60593" cy="60593"/>
            </a:xfrm>
            <a:custGeom>
              <a:avLst/>
              <a:gdLst>
                <a:gd name="T0" fmla="*/ 16 w 42"/>
                <a:gd name="T1" fmla="*/ 3 h 42"/>
                <a:gd name="T2" fmla="*/ 4 w 42"/>
                <a:gd name="T3" fmla="*/ 27 h 42"/>
                <a:gd name="T4" fmla="*/ 27 w 42"/>
                <a:gd name="T5" fmla="*/ 39 h 42"/>
                <a:gd name="T6" fmla="*/ 39 w 42"/>
                <a:gd name="T7" fmla="*/ 16 h 42"/>
                <a:gd name="T8" fmla="*/ 16 w 42"/>
                <a:gd name="T9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16" y="3"/>
                  </a:moveTo>
                  <a:cubicBezTo>
                    <a:pt x="6" y="7"/>
                    <a:pt x="0" y="17"/>
                    <a:pt x="4" y="27"/>
                  </a:cubicBezTo>
                  <a:cubicBezTo>
                    <a:pt x="7" y="37"/>
                    <a:pt x="17" y="42"/>
                    <a:pt x="27" y="39"/>
                  </a:cubicBezTo>
                  <a:cubicBezTo>
                    <a:pt x="37" y="36"/>
                    <a:pt x="42" y="25"/>
                    <a:pt x="39" y="16"/>
                  </a:cubicBezTo>
                  <a:cubicBezTo>
                    <a:pt x="36" y="6"/>
                    <a:pt x="25" y="0"/>
                    <a:pt x="16" y="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7" name="Rectangle 93"/>
            <p:cNvSpPr>
              <a:spLocks noChangeArrowheads="1"/>
            </p:cNvSpPr>
            <p:nvPr/>
          </p:nvSpPr>
          <p:spPr bwMode="auto">
            <a:xfrm>
              <a:off x="9071661" y="5771197"/>
              <a:ext cx="441288" cy="189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8" name="Rectangle 94"/>
            <p:cNvSpPr>
              <a:spLocks noChangeArrowheads="1"/>
            </p:cNvSpPr>
            <p:nvPr/>
          </p:nvSpPr>
          <p:spPr bwMode="auto">
            <a:xfrm>
              <a:off x="9290163" y="5636546"/>
              <a:ext cx="18362" cy="1432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9" name="Freeform 95"/>
            <p:cNvSpPr>
              <a:spLocks/>
            </p:cNvSpPr>
            <p:nvPr/>
          </p:nvSpPr>
          <p:spPr bwMode="auto">
            <a:xfrm>
              <a:off x="9046567" y="5293186"/>
              <a:ext cx="504941" cy="97316"/>
            </a:xfrm>
            <a:custGeom>
              <a:avLst/>
              <a:gdLst>
                <a:gd name="T0" fmla="*/ 349 w 349"/>
                <a:gd name="T1" fmla="*/ 33 h 67"/>
                <a:gd name="T2" fmla="*/ 316 w 349"/>
                <a:gd name="T3" fmla="*/ 67 h 67"/>
                <a:gd name="T4" fmla="*/ 33 w 349"/>
                <a:gd name="T5" fmla="*/ 67 h 67"/>
                <a:gd name="T6" fmla="*/ 0 w 349"/>
                <a:gd name="T7" fmla="*/ 33 h 67"/>
                <a:gd name="T8" fmla="*/ 33 w 349"/>
                <a:gd name="T9" fmla="*/ 0 h 67"/>
                <a:gd name="T10" fmla="*/ 316 w 349"/>
                <a:gd name="T11" fmla="*/ 0 h 67"/>
                <a:gd name="T12" fmla="*/ 349 w 349"/>
                <a:gd name="T13" fmla="*/ 3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9" h="67">
                  <a:moveTo>
                    <a:pt x="349" y="33"/>
                  </a:moveTo>
                  <a:cubicBezTo>
                    <a:pt x="349" y="52"/>
                    <a:pt x="334" y="67"/>
                    <a:pt x="316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15" y="67"/>
                    <a:pt x="0" y="52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316" y="0"/>
                    <a:pt x="316" y="0"/>
                    <a:pt x="316" y="0"/>
                  </a:cubicBezTo>
                  <a:cubicBezTo>
                    <a:pt x="334" y="0"/>
                    <a:pt x="349" y="15"/>
                    <a:pt x="349" y="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0" name="Freeform 96"/>
            <p:cNvSpPr>
              <a:spLocks/>
            </p:cNvSpPr>
            <p:nvPr/>
          </p:nvSpPr>
          <p:spPr bwMode="auto">
            <a:xfrm>
              <a:off x="9046567" y="5420492"/>
              <a:ext cx="504941" cy="97316"/>
            </a:xfrm>
            <a:custGeom>
              <a:avLst/>
              <a:gdLst>
                <a:gd name="T0" fmla="*/ 349 w 349"/>
                <a:gd name="T1" fmla="*/ 34 h 67"/>
                <a:gd name="T2" fmla="*/ 316 w 349"/>
                <a:gd name="T3" fmla="*/ 67 h 67"/>
                <a:gd name="T4" fmla="*/ 33 w 349"/>
                <a:gd name="T5" fmla="*/ 67 h 67"/>
                <a:gd name="T6" fmla="*/ 0 w 349"/>
                <a:gd name="T7" fmla="*/ 34 h 67"/>
                <a:gd name="T8" fmla="*/ 33 w 349"/>
                <a:gd name="T9" fmla="*/ 0 h 67"/>
                <a:gd name="T10" fmla="*/ 316 w 349"/>
                <a:gd name="T11" fmla="*/ 0 h 67"/>
                <a:gd name="T12" fmla="*/ 349 w 349"/>
                <a:gd name="T13" fmla="*/ 3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9" h="67">
                  <a:moveTo>
                    <a:pt x="349" y="34"/>
                  </a:moveTo>
                  <a:cubicBezTo>
                    <a:pt x="349" y="52"/>
                    <a:pt x="334" y="67"/>
                    <a:pt x="316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15" y="67"/>
                    <a:pt x="0" y="52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316" y="0"/>
                    <a:pt x="316" y="0"/>
                    <a:pt x="316" y="0"/>
                  </a:cubicBezTo>
                  <a:cubicBezTo>
                    <a:pt x="334" y="0"/>
                    <a:pt x="349" y="15"/>
                    <a:pt x="349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" name="Freeform 97"/>
            <p:cNvSpPr>
              <a:spLocks/>
            </p:cNvSpPr>
            <p:nvPr/>
          </p:nvSpPr>
          <p:spPr bwMode="auto">
            <a:xfrm>
              <a:off x="9046567" y="5549635"/>
              <a:ext cx="504941" cy="96704"/>
            </a:xfrm>
            <a:custGeom>
              <a:avLst/>
              <a:gdLst>
                <a:gd name="T0" fmla="*/ 349 w 349"/>
                <a:gd name="T1" fmla="*/ 34 h 67"/>
                <a:gd name="T2" fmla="*/ 316 w 349"/>
                <a:gd name="T3" fmla="*/ 67 h 67"/>
                <a:gd name="T4" fmla="*/ 33 w 349"/>
                <a:gd name="T5" fmla="*/ 67 h 67"/>
                <a:gd name="T6" fmla="*/ 0 w 349"/>
                <a:gd name="T7" fmla="*/ 34 h 67"/>
                <a:gd name="T8" fmla="*/ 33 w 349"/>
                <a:gd name="T9" fmla="*/ 0 h 67"/>
                <a:gd name="T10" fmla="*/ 316 w 349"/>
                <a:gd name="T11" fmla="*/ 0 h 67"/>
                <a:gd name="T12" fmla="*/ 349 w 349"/>
                <a:gd name="T13" fmla="*/ 3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9" h="67">
                  <a:moveTo>
                    <a:pt x="349" y="34"/>
                  </a:moveTo>
                  <a:cubicBezTo>
                    <a:pt x="349" y="52"/>
                    <a:pt x="334" y="67"/>
                    <a:pt x="316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15" y="67"/>
                    <a:pt x="0" y="52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316" y="0"/>
                    <a:pt x="316" y="0"/>
                    <a:pt x="316" y="0"/>
                  </a:cubicBezTo>
                  <a:cubicBezTo>
                    <a:pt x="334" y="0"/>
                    <a:pt x="349" y="15"/>
                    <a:pt x="349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2" name="Rectangle 98"/>
            <p:cNvSpPr>
              <a:spLocks noChangeArrowheads="1"/>
            </p:cNvSpPr>
            <p:nvPr/>
          </p:nvSpPr>
          <p:spPr bwMode="auto">
            <a:xfrm>
              <a:off x="9120625" y="5322564"/>
              <a:ext cx="34887" cy="342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3" name="Rectangle 99"/>
            <p:cNvSpPr>
              <a:spLocks noChangeArrowheads="1"/>
            </p:cNvSpPr>
            <p:nvPr/>
          </p:nvSpPr>
          <p:spPr bwMode="auto">
            <a:xfrm>
              <a:off x="9175710" y="5322564"/>
              <a:ext cx="33051" cy="342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" name="Rectangle 100"/>
            <p:cNvSpPr>
              <a:spLocks noChangeArrowheads="1"/>
            </p:cNvSpPr>
            <p:nvPr/>
          </p:nvSpPr>
          <p:spPr bwMode="auto">
            <a:xfrm>
              <a:off x="9228958" y="5322564"/>
              <a:ext cx="33663" cy="342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5" name="Rectangle 101"/>
            <p:cNvSpPr>
              <a:spLocks noChangeArrowheads="1"/>
            </p:cNvSpPr>
            <p:nvPr/>
          </p:nvSpPr>
          <p:spPr bwMode="auto">
            <a:xfrm>
              <a:off x="9282818" y="5322564"/>
              <a:ext cx="33051" cy="342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6" name="Rectangle 102"/>
            <p:cNvSpPr>
              <a:spLocks noChangeArrowheads="1"/>
            </p:cNvSpPr>
            <p:nvPr/>
          </p:nvSpPr>
          <p:spPr bwMode="auto">
            <a:xfrm>
              <a:off x="9336067" y="5322564"/>
              <a:ext cx="34887" cy="342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" name="Rectangle 103"/>
            <p:cNvSpPr>
              <a:spLocks noChangeArrowheads="1"/>
            </p:cNvSpPr>
            <p:nvPr/>
          </p:nvSpPr>
          <p:spPr bwMode="auto">
            <a:xfrm>
              <a:off x="9389927" y="5322564"/>
              <a:ext cx="34275" cy="342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8" name="Rectangle 104"/>
            <p:cNvSpPr>
              <a:spLocks noChangeArrowheads="1"/>
            </p:cNvSpPr>
            <p:nvPr/>
          </p:nvSpPr>
          <p:spPr bwMode="auto">
            <a:xfrm>
              <a:off x="9443176" y="5322564"/>
              <a:ext cx="34887" cy="342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9" name="Rectangle 105"/>
            <p:cNvSpPr>
              <a:spLocks noChangeArrowheads="1"/>
            </p:cNvSpPr>
            <p:nvPr/>
          </p:nvSpPr>
          <p:spPr bwMode="auto">
            <a:xfrm>
              <a:off x="9120625" y="5582685"/>
              <a:ext cx="34887" cy="33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0" name="Rectangle 106"/>
            <p:cNvSpPr>
              <a:spLocks noChangeArrowheads="1"/>
            </p:cNvSpPr>
            <p:nvPr/>
          </p:nvSpPr>
          <p:spPr bwMode="auto">
            <a:xfrm>
              <a:off x="9175710" y="5582685"/>
              <a:ext cx="33051" cy="33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1" name="Rectangle 107"/>
            <p:cNvSpPr>
              <a:spLocks noChangeArrowheads="1"/>
            </p:cNvSpPr>
            <p:nvPr/>
          </p:nvSpPr>
          <p:spPr bwMode="auto">
            <a:xfrm>
              <a:off x="9228958" y="5582685"/>
              <a:ext cx="33663" cy="33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" name="Rectangle 108"/>
            <p:cNvSpPr>
              <a:spLocks noChangeArrowheads="1"/>
            </p:cNvSpPr>
            <p:nvPr/>
          </p:nvSpPr>
          <p:spPr bwMode="auto">
            <a:xfrm>
              <a:off x="9336067" y="5582685"/>
              <a:ext cx="34887" cy="33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3" name="Rectangle 109"/>
            <p:cNvSpPr>
              <a:spLocks noChangeArrowheads="1"/>
            </p:cNvSpPr>
            <p:nvPr/>
          </p:nvSpPr>
          <p:spPr bwMode="auto">
            <a:xfrm>
              <a:off x="9443176" y="5582685"/>
              <a:ext cx="34887" cy="33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" name="Oval 110"/>
            <p:cNvSpPr>
              <a:spLocks noChangeArrowheads="1"/>
            </p:cNvSpPr>
            <p:nvPr/>
          </p:nvSpPr>
          <p:spPr bwMode="auto">
            <a:xfrm>
              <a:off x="9237527" y="5448034"/>
              <a:ext cx="39171" cy="391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5" name="Oval 111"/>
            <p:cNvSpPr>
              <a:spLocks noChangeArrowheads="1"/>
            </p:cNvSpPr>
            <p:nvPr/>
          </p:nvSpPr>
          <p:spPr bwMode="auto">
            <a:xfrm>
              <a:off x="9172649" y="5448034"/>
              <a:ext cx="40395" cy="391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" name="Oval 112"/>
            <p:cNvSpPr>
              <a:spLocks noChangeArrowheads="1"/>
            </p:cNvSpPr>
            <p:nvPr/>
          </p:nvSpPr>
          <p:spPr bwMode="auto">
            <a:xfrm>
              <a:off x="9108996" y="5448034"/>
              <a:ext cx="39171" cy="391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27" name="TextBox 62"/>
          <p:cNvSpPr txBox="1"/>
          <p:nvPr/>
        </p:nvSpPr>
        <p:spPr>
          <a:xfrm>
            <a:off x="1287217" y="1818524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8" name="Rectangle 64"/>
          <p:cNvSpPr/>
          <p:nvPr/>
        </p:nvSpPr>
        <p:spPr>
          <a:xfrm>
            <a:off x="1282292" y="2083075"/>
            <a:ext cx="4744767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9" name="Donut 65"/>
          <p:cNvSpPr/>
          <p:nvPr/>
        </p:nvSpPr>
        <p:spPr>
          <a:xfrm>
            <a:off x="1370341" y="3519677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0" name="Freeform 66"/>
          <p:cNvSpPr>
            <a:spLocks noEditPoints="1"/>
          </p:cNvSpPr>
          <p:nvPr/>
        </p:nvSpPr>
        <p:spPr bwMode="auto">
          <a:xfrm>
            <a:off x="1576097" y="3717118"/>
            <a:ext cx="312978" cy="329611"/>
          </a:xfrm>
          <a:custGeom>
            <a:avLst/>
            <a:gdLst>
              <a:gd name="T0" fmla="*/ 20 w 96"/>
              <a:gd name="T1" fmla="*/ 86 h 101"/>
              <a:gd name="T2" fmla="*/ 7 w 96"/>
              <a:gd name="T3" fmla="*/ 58 h 101"/>
              <a:gd name="T4" fmla="*/ 18 w 96"/>
              <a:gd name="T5" fmla="*/ 29 h 101"/>
              <a:gd name="T6" fmla="*/ 42 w 96"/>
              <a:gd name="T7" fmla="*/ 17 h 101"/>
              <a:gd name="T8" fmla="*/ 41 w 96"/>
              <a:gd name="T9" fmla="*/ 9 h 101"/>
              <a:gd name="T10" fmla="*/ 36 w 96"/>
              <a:gd name="T11" fmla="*/ 10 h 101"/>
              <a:gd name="T12" fmla="*/ 35 w 96"/>
              <a:gd name="T13" fmla="*/ 5 h 101"/>
              <a:gd name="T14" fmla="*/ 48 w 96"/>
              <a:gd name="T15" fmla="*/ 3 h 101"/>
              <a:gd name="T16" fmla="*/ 49 w 96"/>
              <a:gd name="T17" fmla="*/ 8 h 101"/>
              <a:gd name="T18" fmla="*/ 44 w 96"/>
              <a:gd name="T19" fmla="*/ 9 h 101"/>
              <a:gd name="T20" fmla="*/ 46 w 96"/>
              <a:gd name="T21" fmla="*/ 16 h 101"/>
              <a:gd name="T22" fmla="*/ 74 w 96"/>
              <a:gd name="T23" fmla="*/ 27 h 101"/>
              <a:gd name="T24" fmla="*/ 87 w 96"/>
              <a:gd name="T25" fmla="*/ 54 h 101"/>
              <a:gd name="T26" fmla="*/ 77 w 96"/>
              <a:gd name="T27" fmla="*/ 83 h 101"/>
              <a:gd name="T28" fmla="*/ 75 w 96"/>
              <a:gd name="T29" fmla="*/ 85 h 101"/>
              <a:gd name="T30" fmla="*/ 79 w 96"/>
              <a:gd name="T31" fmla="*/ 101 h 101"/>
              <a:gd name="T32" fmla="*/ 74 w 96"/>
              <a:gd name="T33" fmla="*/ 101 h 101"/>
              <a:gd name="T34" fmla="*/ 63 w 96"/>
              <a:gd name="T35" fmla="*/ 93 h 101"/>
              <a:gd name="T36" fmla="*/ 49 w 96"/>
              <a:gd name="T37" fmla="*/ 96 h 101"/>
              <a:gd name="T38" fmla="*/ 32 w 96"/>
              <a:gd name="T39" fmla="*/ 93 h 101"/>
              <a:gd name="T40" fmla="*/ 22 w 96"/>
              <a:gd name="T41" fmla="*/ 101 h 101"/>
              <a:gd name="T42" fmla="*/ 17 w 96"/>
              <a:gd name="T43" fmla="*/ 101 h 101"/>
              <a:gd name="T44" fmla="*/ 21 w 96"/>
              <a:gd name="T45" fmla="*/ 86 h 101"/>
              <a:gd name="T46" fmla="*/ 20 w 96"/>
              <a:gd name="T47" fmla="*/ 86 h 101"/>
              <a:gd name="T48" fmla="*/ 82 w 96"/>
              <a:gd name="T49" fmla="*/ 6 h 101"/>
              <a:gd name="T50" fmla="*/ 60 w 96"/>
              <a:gd name="T51" fmla="*/ 11 h 101"/>
              <a:gd name="T52" fmla="*/ 92 w 96"/>
              <a:gd name="T53" fmla="*/ 31 h 101"/>
              <a:gd name="T54" fmla="*/ 88 w 96"/>
              <a:gd name="T55" fmla="*/ 9 h 101"/>
              <a:gd name="T56" fmla="*/ 92 w 96"/>
              <a:gd name="T57" fmla="*/ 3 h 101"/>
              <a:gd name="T58" fmla="*/ 86 w 96"/>
              <a:gd name="T59" fmla="*/ 0 h 101"/>
              <a:gd name="T60" fmla="*/ 82 w 96"/>
              <a:gd name="T61" fmla="*/ 6 h 101"/>
              <a:gd name="T62" fmla="*/ 14 w 96"/>
              <a:gd name="T63" fmla="*/ 6 h 101"/>
              <a:gd name="T64" fmla="*/ 10 w 96"/>
              <a:gd name="T65" fmla="*/ 0 h 101"/>
              <a:gd name="T66" fmla="*/ 4 w 96"/>
              <a:gd name="T67" fmla="*/ 3 h 101"/>
              <a:gd name="T68" fmla="*/ 8 w 96"/>
              <a:gd name="T69" fmla="*/ 9 h 101"/>
              <a:gd name="T70" fmla="*/ 4 w 96"/>
              <a:gd name="T71" fmla="*/ 31 h 101"/>
              <a:gd name="T72" fmla="*/ 36 w 96"/>
              <a:gd name="T73" fmla="*/ 11 h 101"/>
              <a:gd name="T74" fmla="*/ 14 w 96"/>
              <a:gd name="T75" fmla="*/ 6 h 101"/>
              <a:gd name="T76" fmla="*/ 43 w 96"/>
              <a:gd name="T77" fmla="*/ 54 h 101"/>
              <a:gd name="T78" fmla="*/ 42 w 96"/>
              <a:gd name="T79" fmla="*/ 56 h 101"/>
              <a:gd name="T80" fmla="*/ 22 w 96"/>
              <a:gd name="T81" fmla="*/ 61 h 101"/>
              <a:gd name="T82" fmla="*/ 22 w 96"/>
              <a:gd name="T83" fmla="*/ 64 h 101"/>
              <a:gd name="T84" fmla="*/ 43 w 96"/>
              <a:gd name="T85" fmla="*/ 59 h 101"/>
              <a:gd name="T86" fmla="*/ 46 w 96"/>
              <a:gd name="T87" fmla="*/ 61 h 101"/>
              <a:gd name="T88" fmla="*/ 54 w 96"/>
              <a:gd name="T89" fmla="*/ 58 h 101"/>
              <a:gd name="T90" fmla="*/ 50 w 96"/>
              <a:gd name="T91" fmla="*/ 50 h 101"/>
              <a:gd name="T92" fmla="*/ 49 w 96"/>
              <a:gd name="T93" fmla="*/ 50 h 101"/>
              <a:gd name="T94" fmla="*/ 41 w 96"/>
              <a:gd name="T95" fmla="*/ 37 h 101"/>
              <a:gd name="T96" fmla="*/ 38 w 96"/>
              <a:gd name="T97" fmla="*/ 39 h 101"/>
              <a:gd name="T98" fmla="*/ 44 w 96"/>
              <a:gd name="T99" fmla="*/ 52 h 101"/>
              <a:gd name="T100" fmla="*/ 43 w 96"/>
              <a:gd name="T101" fmla="*/ 54 h 101"/>
              <a:gd name="T102" fmla="*/ 18 w 96"/>
              <a:gd name="T103" fmla="*/ 58 h 101"/>
              <a:gd name="T104" fmla="*/ 28 w 96"/>
              <a:gd name="T105" fmla="*/ 78 h 101"/>
              <a:gd name="T106" fmla="*/ 49 w 96"/>
              <a:gd name="T107" fmla="*/ 85 h 101"/>
              <a:gd name="T108" fmla="*/ 69 w 96"/>
              <a:gd name="T109" fmla="*/ 76 h 101"/>
              <a:gd name="T110" fmla="*/ 76 w 96"/>
              <a:gd name="T111" fmla="*/ 55 h 101"/>
              <a:gd name="T112" fmla="*/ 67 w 96"/>
              <a:gd name="T113" fmla="*/ 35 h 101"/>
              <a:gd name="T114" fmla="*/ 46 w 96"/>
              <a:gd name="T115" fmla="*/ 27 h 101"/>
              <a:gd name="T116" fmla="*/ 26 w 96"/>
              <a:gd name="T117" fmla="*/ 37 h 101"/>
              <a:gd name="T118" fmla="*/ 18 w 96"/>
              <a:gd name="T119" fmla="*/ 5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101">
                <a:moveTo>
                  <a:pt x="20" y="86"/>
                </a:moveTo>
                <a:cubicBezTo>
                  <a:pt x="12" y="78"/>
                  <a:pt x="8" y="68"/>
                  <a:pt x="7" y="58"/>
                </a:cubicBezTo>
                <a:cubicBezTo>
                  <a:pt x="7" y="48"/>
                  <a:pt x="10" y="38"/>
                  <a:pt x="18" y="29"/>
                </a:cubicBezTo>
                <a:cubicBezTo>
                  <a:pt x="24" y="22"/>
                  <a:pt x="33" y="18"/>
                  <a:pt x="42" y="17"/>
                </a:cubicBezTo>
                <a:cubicBezTo>
                  <a:pt x="41" y="9"/>
                  <a:pt x="41" y="9"/>
                  <a:pt x="41" y="9"/>
                </a:cubicBezTo>
                <a:cubicBezTo>
                  <a:pt x="36" y="10"/>
                  <a:pt x="36" y="10"/>
                  <a:pt x="36" y="10"/>
                </a:cubicBezTo>
                <a:cubicBezTo>
                  <a:pt x="35" y="5"/>
                  <a:pt x="35" y="5"/>
                  <a:pt x="35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8"/>
                  <a:pt x="49" y="8"/>
                  <a:pt x="4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46" y="16"/>
                  <a:pt x="46" y="16"/>
                  <a:pt x="46" y="16"/>
                </a:cubicBezTo>
                <a:cubicBezTo>
                  <a:pt x="56" y="16"/>
                  <a:pt x="66" y="19"/>
                  <a:pt x="74" y="27"/>
                </a:cubicBezTo>
                <a:cubicBezTo>
                  <a:pt x="82" y="34"/>
                  <a:pt x="87" y="44"/>
                  <a:pt x="87" y="54"/>
                </a:cubicBezTo>
                <a:cubicBezTo>
                  <a:pt x="88" y="65"/>
                  <a:pt x="84" y="75"/>
                  <a:pt x="77" y="83"/>
                </a:cubicBezTo>
                <a:cubicBezTo>
                  <a:pt x="76" y="84"/>
                  <a:pt x="76" y="84"/>
                  <a:pt x="75" y="85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59" y="95"/>
                  <a:pt x="54" y="96"/>
                  <a:pt x="49" y="96"/>
                </a:cubicBezTo>
                <a:cubicBezTo>
                  <a:pt x="44" y="96"/>
                  <a:pt x="38" y="95"/>
                  <a:pt x="32" y="93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6"/>
                  <a:pt x="20" y="86"/>
                  <a:pt x="20" y="86"/>
                </a:cubicBezTo>
                <a:close/>
                <a:moveTo>
                  <a:pt x="82" y="6"/>
                </a:moveTo>
                <a:cubicBezTo>
                  <a:pt x="74" y="3"/>
                  <a:pt x="66" y="5"/>
                  <a:pt x="60" y="11"/>
                </a:cubicBezTo>
                <a:cubicBezTo>
                  <a:pt x="92" y="31"/>
                  <a:pt x="92" y="31"/>
                  <a:pt x="92" y="31"/>
                </a:cubicBezTo>
                <a:cubicBezTo>
                  <a:pt x="96" y="24"/>
                  <a:pt x="94" y="15"/>
                  <a:pt x="88" y="9"/>
                </a:cubicBezTo>
                <a:cubicBezTo>
                  <a:pt x="92" y="3"/>
                  <a:pt x="92" y="3"/>
                  <a:pt x="92" y="3"/>
                </a:cubicBezTo>
                <a:cubicBezTo>
                  <a:pt x="86" y="0"/>
                  <a:pt x="86" y="0"/>
                  <a:pt x="86" y="0"/>
                </a:cubicBezTo>
                <a:cubicBezTo>
                  <a:pt x="82" y="6"/>
                  <a:pt x="82" y="6"/>
                  <a:pt x="82" y="6"/>
                </a:cubicBezTo>
                <a:close/>
                <a:moveTo>
                  <a:pt x="14" y="6"/>
                </a:moveTo>
                <a:cubicBezTo>
                  <a:pt x="10" y="0"/>
                  <a:pt x="10" y="0"/>
                  <a:pt x="10" y="0"/>
                </a:cubicBezTo>
                <a:cubicBezTo>
                  <a:pt x="4" y="3"/>
                  <a:pt x="4" y="3"/>
                  <a:pt x="4" y="3"/>
                </a:cubicBezTo>
                <a:cubicBezTo>
                  <a:pt x="8" y="9"/>
                  <a:pt x="8" y="9"/>
                  <a:pt x="8" y="9"/>
                </a:cubicBezTo>
                <a:cubicBezTo>
                  <a:pt x="2" y="15"/>
                  <a:pt x="0" y="24"/>
                  <a:pt x="4" y="31"/>
                </a:cubicBezTo>
                <a:cubicBezTo>
                  <a:pt x="36" y="11"/>
                  <a:pt x="36" y="11"/>
                  <a:pt x="36" y="11"/>
                </a:cubicBezTo>
                <a:cubicBezTo>
                  <a:pt x="30" y="5"/>
                  <a:pt x="21" y="3"/>
                  <a:pt x="14" y="6"/>
                </a:cubicBezTo>
                <a:close/>
                <a:moveTo>
                  <a:pt x="43" y="54"/>
                </a:moveTo>
                <a:cubicBezTo>
                  <a:pt x="42" y="55"/>
                  <a:pt x="42" y="55"/>
                  <a:pt x="42" y="56"/>
                </a:cubicBezTo>
                <a:cubicBezTo>
                  <a:pt x="35" y="57"/>
                  <a:pt x="28" y="58"/>
                  <a:pt x="22" y="61"/>
                </a:cubicBezTo>
                <a:cubicBezTo>
                  <a:pt x="22" y="62"/>
                  <a:pt x="22" y="63"/>
                  <a:pt x="22" y="64"/>
                </a:cubicBezTo>
                <a:cubicBezTo>
                  <a:pt x="29" y="63"/>
                  <a:pt x="37" y="62"/>
                  <a:pt x="43" y="59"/>
                </a:cubicBezTo>
                <a:cubicBezTo>
                  <a:pt x="44" y="60"/>
                  <a:pt x="45" y="61"/>
                  <a:pt x="46" y="61"/>
                </a:cubicBezTo>
                <a:cubicBezTo>
                  <a:pt x="49" y="62"/>
                  <a:pt x="53" y="61"/>
                  <a:pt x="54" y="58"/>
                </a:cubicBezTo>
                <a:cubicBezTo>
                  <a:pt x="55" y="55"/>
                  <a:pt x="53" y="51"/>
                  <a:pt x="50" y="50"/>
                </a:cubicBezTo>
                <a:cubicBezTo>
                  <a:pt x="50" y="50"/>
                  <a:pt x="49" y="50"/>
                  <a:pt x="49" y="50"/>
                </a:cubicBezTo>
                <a:cubicBezTo>
                  <a:pt x="47" y="46"/>
                  <a:pt x="44" y="41"/>
                  <a:pt x="41" y="37"/>
                </a:cubicBezTo>
                <a:cubicBezTo>
                  <a:pt x="40" y="38"/>
                  <a:pt x="39" y="39"/>
                  <a:pt x="38" y="39"/>
                </a:cubicBezTo>
                <a:cubicBezTo>
                  <a:pt x="39" y="44"/>
                  <a:pt x="41" y="48"/>
                  <a:pt x="44" y="52"/>
                </a:cubicBezTo>
                <a:cubicBezTo>
                  <a:pt x="43" y="52"/>
                  <a:pt x="43" y="53"/>
                  <a:pt x="43" y="54"/>
                </a:cubicBezTo>
                <a:close/>
                <a:moveTo>
                  <a:pt x="18" y="58"/>
                </a:moveTo>
                <a:cubicBezTo>
                  <a:pt x="19" y="65"/>
                  <a:pt x="22" y="72"/>
                  <a:pt x="28" y="78"/>
                </a:cubicBezTo>
                <a:cubicBezTo>
                  <a:pt x="34" y="83"/>
                  <a:pt x="41" y="86"/>
                  <a:pt x="49" y="85"/>
                </a:cubicBezTo>
                <a:cubicBezTo>
                  <a:pt x="56" y="85"/>
                  <a:pt x="63" y="82"/>
                  <a:pt x="69" y="76"/>
                </a:cubicBezTo>
                <a:cubicBezTo>
                  <a:pt x="74" y="70"/>
                  <a:pt x="77" y="62"/>
                  <a:pt x="76" y="55"/>
                </a:cubicBezTo>
                <a:cubicBezTo>
                  <a:pt x="76" y="47"/>
                  <a:pt x="73" y="40"/>
                  <a:pt x="67" y="35"/>
                </a:cubicBezTo>
                <a:cubicBezTo>
                  <a:pt x="61" y="29"/>
                  <a:pt x="53" y="27"/>
                  <a:pt x="46" y="27"/>
                </a:cubicBezTo>
                <a:cubicBezTo>
                  <a:pt x="38" y="28"/>
                  <a:pt x="31" y="31"/>
                  <a:pt x="26" y="37"/>
                </a:cubicBezTo>
                <a:cubicBezTo>
                  <a:pt x="20" y="43"/>
                  <a:pt x="18" y="50"/>
                  <a:pt x="18" y="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4" name="Freeform 67"/>
          <p:cNvSpPr>
            <a:spLocks noEditPoints="1"/>
          </p:cNvSpPr>
          <p:nvPr/>
        </p:nvSpPr>
        <p:spPr bwMode="auto">
          <a:xfrm>
            <a:off x="1547746" y="5242261"/>
            <a:ext cx="355312" cy="287275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5" name="Freeform 68"/>
          <p:cNvSpPr>
            <a:spLocks noEditPoints="1"/>
          </p:cNvSpPr>
          <p:nvPr/>
        </p:nvSpPr>
        <p:spPr bwMode="auto">
          <a:xfrm>
            <a:off x="4287300" y="5239740"/>
            <a:ext cx="237380" cy="347754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6" name="Freeform 69"/>
          <p:cNvSpPr>
            <a:spLocks noEditPoints="1"/>
          </p:cNvSpPr>
          <p:nvPr/>
        </p:nvSpPr>
        <p:spPr bwMode="auto">
          <a:xfrm>
            <a:off x="4277168" y="3729971"/>
            <a:ext cx="250987" cy="30390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7" name="Donut 70"/>
          <p:cNvSpPr/>
          <p:nvPr/>
        </p:nvSpPr>
        <p:spPr>
          <a:xfrm>
            <a:off x="4043745" y="5036716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8" name="Donut 71"/>
          <p:cNvSpPr/>
          <p:nvPr/>
        </p:nvSpPr>
        <p:spPr>
          <a:xfrm>
            <a:off x="1364921" y="5036867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9" name="Donut 72"/>
          <p:cNvSpPr/>
          <p:nvPr/>
        </p:nvSpPr>
        <p:spPr>
          <a:xfrm>
            <a:off x="4038039" y="3519677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0" name="TextBox 73"/>
          <p:cNvSpPr txBox="1"/>
          <p:nvPr/>
        </p:nvSpPr>
        <p:spPr>
          <a:xfrm>
            <a:off x="2112994" y="3827680"/>
            <a:ext cx="902811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1" name="TextBox 74"/>
          <p:cNvSpPr txBox="1"/>
          <p:nvPr/>
        </p:nvSpPr>
        <p:spPr>
          <a:xfrm>
            <a:off x="2112994" y="3558457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80%</a:t>
            </a:r>
            <a:endParaRPr lang="en-GB" sz="1400" b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2" name="TextBox 75"/>
          <p:cNvSpPr txBox="1"/>
          <p:nvPr/>
        </p:nvSpPr>
        <p:spPr>
          <a:xfrm>
            <a:off x="4810998" y="3827681"/>
            <a:ext cx="902811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3" name="TextBox 76"/>
          <p:cNvSpPr txBox="1"/>
          <p:nvPr/>
        </p:nvSpPr>
        <p:spPr>
          <a:xfrm>
            <a:off x="4810998" y="3558457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60%</a:t>
            </a:r>
            <a:endParaRPr lang="en-GB" sz="1400" b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4" name="TextBox 77"/>
          <p:cNvSpPr txBox="1"/>
          <p:nvPr/>
        </p:nvSpPr>
        <p:spPr>
          <a:xfrm>
            <a:off x="2112994" y="5353627"/>
            <a:ext cx="902811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5" name="TextBox 78"/>
          <p:cNvSpPr txBox="1"/>
          <p:nvPr/>
        </p:nvSpPr>
        <p:spPr>
          <a:xfrm>
            <a:off x="2112994" y="5067827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93%</a:t>
            </a:r>
            <a:endParaRPr lang="en-GB" sz="1400" b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6" name="TextBox 79"/>
          <p:cNvSpPr txBox="1"/>
          <p:nvPr/>
        </p:nvSpPr>
        <p:spPr>
          <a:xfrm>
            <a:off x="4810998" y="5353627"/>
            <a:ext cx="902811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7" name="TextBox 80"/>
          <p:cNvSpPr txBox="1"/>
          <p:nvPr/>
        </p:nvSpPr>
        <p:spPr>
          <a:xfrm>
            <a:off x="4810998" y="5067827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55%</a:t>
            </a:r>
            <a:endParaRPr lang="en-GB" sz="1400" b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8" name="Rectangle 81"/>
          <p:cNvSpPr/>
          <p:nvPr/>
        </p:nvSpPr>
        <p:spPr>
          <a:xfrm>
            <a:off x="1317222" y="4254480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9" name="Rectangle 82"/>
          <p:cNvSpPr/>
          <p:nvPr/>
        </p:nvSpPr>
        <p:spPr>
          <a:xfrm>
            <a:off x="1317222" y="5778025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0" name="Rectangle 83"/>
          <p:cNvSpPr/>
          <p:nvPr/>
        </p:nvSpPr>
        <p:spPr>
          <a:xfrm>
            <a:off x="3981534" y="4254480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1" name="Rectangle 84"/>
          <p:cNvSpPr/>
          <p:nvPr/>
        </p:nvSpPr>
        <p:spPr>
          <a:xfrm>
            <a:off x="3975405" y="5778025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6" name="文本框 12"/>
          <p:cNvSpPr txBox="1">
            <a:spLocks noChangeArrowheads="1"/>
          </p:cNvSpPr>
          <p:nvPr/>
        </p:nvSpPr>
        <p:spPr bwMode="auto">
          <a:xfrm>
            <a:off x="-1" y="520700"/>
            <a:ext cx="25257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2569126343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0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128" grpId="0"/>
      <p:bldP spid="129" grpId="0" animBg="1"/>
      <p:bldP spid="130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991F412-1663-46B5-A72C-126F6FEEF0B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63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İMİNG" val="|1.4|1.5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自定义 17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4B022"/>
      </a:accent1>
      <a:accent2>
        <a:srgbClr val="D9D9D9"/>
      </a:accent2>
      <a:accent3>
        <a:srgbClr val="84B022"/>
      </a:accent3>
      <a:accent4>
        <a:srgbClr val="D9D9D9"/>
      </a:accent4>
      <a:accent5>
        <a:srgbClr val="84B022"/>
      </a:accent5>
      <a:accent6>
        <a:srgbClr val="D9D9D9"/>
      </a:accent6>
      <a:hlink>
        <a:srgbClr val="84B022"/>
      </a:hlink>
      <a:folHlink>
        <a:srgbClr val="D9D9D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3394</Words>
  <Application>Microsoft Office PowerPoint</Application>
  <PresentationFormat>自定义</PresentationFormat>
  <Paragraphs>226</Paragraphs>
  <Slides>23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精美花卉</dc:title>
  <dc:creator/>
  <cp:keywords>www.1ppt.com</cp:keywords>
  <cp:lastModifiedBy/>
  <cp:revision>1</cp:revision>
  <dcterms:created xsi:type="dcterms:W3CDTF">2016-10-17T14:00:15Z</dcterms:created>
  <dcterms:modified xsi:type="dcterms:W3CDTF">2018-10-27T05:40:52Z</dcterms:modified>
</cp:coreProperties>
</file>