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4"/>
  </p:notesMasterIdLst>
  <p:sldIdLst>
    <p:sldId id="260" r:id="rId3"/>
    <p:sldId id="262" r:id="rId4"/>
    <p:sldId id="267" r:id="rId5"/>
    <p:sldId id="269" r:id="rId6"/>
    <p:sldId id="268" r:id="rId7"/>
    <p:sldId id="270" r:id="rId8"/>
    <p:sldId id="264" r:id="rId9"/>
    <p:sldId id="271" r:id="rId10"/>
    <p:sldId id="272" r:id="rId11"/>
    <p:sldId id="274" r:id="rId12"/>
    <p:sldId id="273" r:id="rId13"/>
    <p:sldId id="265" r:id="rId14"/>
    <p:sldId id="275" r:id="rId15"/>
    <p:sldId id="276" r:id="rId16"/>
    <p:sldId id="277" r:id="rId17"/>
    <p:sldId id="266" r:id="rId18"/>
    <p:sldId id="278" r:id="rId19"/>
    <p:sldId id="280" r:id="rId20"/>
    <p:sldId id="279" r:id="rId21"/>
    <p:sldId id="261" r:id="rId22"/>
    <p:sldId id="281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B5A"/>
    <a:srgbClr val="1020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2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6AC-CA1A-4A69-BE44-18FDB1A7A50F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127A-2D18-4DB6-8144-FD2BDCF49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1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5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7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3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1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7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1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0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7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1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9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7126101"/>
      </p:ext>
    </p:extLst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9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0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8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20XX.03.31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409700" y="3958024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A2F5CAE-CA32-41DE-871D-0656F692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45" y="3466378"/>
            <a:ext cx="3770515" cy="251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0FF43F2-B2A1-4220-9C2E-F38D8303FD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416" y="1773593"/>
            <a:ext cx="2891369" cy="4206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3D48F24-8C93-46BA-A7FE-45702F3AE0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01" y="1773593"/>
            <a:ext cx="3391201" cy="24792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8FCB30D-72C5-4661-AB8C-276B48FAB9E7}"/>
              </a:ext>
            </a:extLst>
          </p:cNvPr>
          <p:cNvSpPr/>
          <p:nvPr/>
        </p:nvSpPr>
        <p:spPr>
          <a:xfrm>
            <a:off x="7667645" y="1773593"/>
            <a:ext cx="3770515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23D2422-D354-4AD8-BB1A-2B892D892D3A}"/>
              </a:ext>
            </a:extLst>
          </p:cNvPr>
          <p:cNvSpPr/>
          <p:nvPr/>
        </p:nvSpPr>
        <p:spPr>
          <a:xfrm>
            <a:off x="830847" y="4502844"/>
            <a:ext cx="3391709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AEAA9E-B97C-4AF3-A51A-64DF1C77BD14}"/>
              </a:ext>
            </a:extLst>
          </p:cNvPr>
          <p:cNvSpPr txBox="1"/>
          <p:nvPr/>
        </p:nvSpPr>
        <p:spPr>
          <a:xfrm>
            <a:off x="1115004" y="4655244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BB096AA-1C9A-4D4A-B21B-80F2184C061B}"/>
              </a:ext>
            </a:extLst>
          </p:cNvPr>
          <p:cNvSpPr/>
          <p:nvPr/>
        </p:nvSpPr>
        <p:spPr>
          <a:xfrm>
            <a:off x="1115004" y="5424685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A18251C-0B81-4EC4-A8B8-A5F18090D93A}"/>
              </a:ext>
            </a:extLst>
          </p:cNvPr>
          <p:cNvSpPr txBox="1"/>
          <p:nvPr/>
        </p:nvSpPr>
        <p:spPr>
          <a:xfrm>
            <a:off x="7796649" y="1832357"/>
            <a:ext cx="355280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550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D0A74AB-20FF-4CA3-9171-5D4C9AEF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2062479"/>
            <a:ext cx="4021311" cy="2674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23EE0C3-43BD-4FFA-A0BA-7659925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4408" y="2059433"/>
            <a:ext cx="4941338" cy="26808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CC5DAC7-E3BE-4F75-A5BD-6C5299DFB0A9}"/>
              </a:ext>
            </a:extLst>
          </p:cNvPr>
          <p:cNvSpPr/>
          <p:nvPr/>
        </p:nvSpPr>
        <p:spPr>
          <a:xfrm>
            <a:off x="1352550" y="4888146"/>
            <a:ext cx="7079225" cy="1477328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E571B30-35B8-4911-AA60-395D5C927340}"/>
              </a:ext>
            </a:extLst>
          </p:cNvPr>
          <p:cNvSpPr txBox="1"/>
          <p:nvPr/>
        </p:nvSpPr>
        <p:spPr>
          <a:xfrm>
            <a:off x="1989413" y="518324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039818D-8209-403A-912C-8DE0092C1184}"/>
              </a:ext>
            </a:extLst>
          </p:cNvPr>
          <p:cNvSpPr txBox="1"/>
          <p:nvPr/>
        </p:nvSpPr>
        <p:spPr>
          <a:xfrm>
            <a:off x="9068638" y="518324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C6B5A"/>
                </a:solidFill>
              </a:rPr>
              <a:t>LIFE</a:t>
            </a:r>
            <a:endParaRPr lang="zh-CN" altLang="en-US" sz="4400" b="1" dirty="0">
              <a:solidFill>
                <a:srgbClr val="2C6B5A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992960D-88B5-4568-9D06-B318DF57198A}"/>
              </a:ext>
            </a:extLst>
          </p:cNvPr>
          <p:cNvSpPr/>
          <p:nvPr/>
        </p:nvSpPr>
        <p:spPr>
          <a:xfrm>
            <a:off x="9068638" y="5952688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6B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065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804221" y="1850921"/>
            <a:ext cx="9556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THREE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301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C6117DF-29C4-4238-ABAF-1E4D354E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54" y="2089210"/>
            <a:ext cx="4566696" cy="3426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880940C-BDFA-4D21-8D06-A065623EF8A7}"/>
              </a:ext>
            </a:extLst>
          </p:cNvPr>
          <p:cNvSpPr txBox="1"/>
          <p:nvPr/>
        </p:nvSpPr>
        <p:spPr>
          <a:xfrm>
            <a:off x="4387851" y="2167380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919785B-9ADE-4968-B54B-43D3BCC3C568}"/>
              </a:ext>
            </a:extLst>
          </p:cNvPr>
          <p:cNvSpPr txBox="1"/>
          <p:nvPr/>
        </p:nvSpPr>
        <p:spPr>
          <a:xfrm>
            <a:off x="5939138" y="3299403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FB0F5A-70B6-4613-A738-439BA68BBE0E}"/>
              </a:ext>
            </a:extLst>
          </p:cNvPr>
          <p:cNvSpPr/>
          <p:nvPr/>
        </p:nvSpPr>
        <p:spPr>
          <a:xfrm>
            <a:off x="5939138" y="297756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9383C90-1771-4BCE-93F9-25862176C55C}"/>
              </a:ext>
            </a:extLst>
          </p:cNvPr>
          <p:cNvSpPr/>
          <p:nvPr/>
        </p:nvSpPr>
        <p:spPr>
          <a:xfrm>
            <a:off x="9700153" y="2048353"/>
            <a:ext cx="1482197" cy="3468629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5344F51-D3E8-4740-A350-781293BCBF62}"/>
              </a:ext>
            </a:extLst>
          </p:cNvPr>
          <p:cNvSpPr txBox="1"/>
          <p:nvPr/>
        </p:nvSpPr>
        <p:spPr>
          <a:xfrm>
            <a:off x="10268377" y="2355157"/>
            <a:ext cx="509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34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81553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2" y="2466114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66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F952B2-75FA-41F4-9748-472356F1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020" y="2355157"/>
            <a:ext cx="2975737" cy="1995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62D6F72-1DAD-435C-A5D6-F32C66BFD2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153" y="2355872"/>
            <a:ext cx="2658241" cy="1994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BC6F399-09F7-46D6-80DE-374866AE0D2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8152" y="2355157"/>
            <a:ext cx="2730205" cy="1995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EBB0D76-1C54-4BAE-B98A-D88545590072}"/>
              </a:ext>
            </a:extLst>
          </p:cNvPr>
          <p:cNvSpPr/>
          <p:nvPr/>
        </p:nvSpPr>
        <p:spPr>
          <a:xfrm>
            <a:off x="1885950" y="21804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DAC2F7-5F4D-4DAE-BA41-3F6AB0AB6A2C}"/>
              </a:ext>
            </a:extLst>
          </p:cNvPr>
          <p:cNvSpPr/>
          <p:nvPr/>
        </p:nvSpPr>
        <p:spPr>
          <a:xfrm>
            <a:off x="5576507" y="4179703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15CF5C2-D340-4CE4-82B4-7F12B591BFAB}"/>
              </a:ext>
            </a:extLst>
          </p:cNvPr>
          <p:cNvSpPr/>
          <p:nvPr/>
        </p:nvSpPr>
        <p:spPr>
          <a:xfrm>
            <a:off x="8873180" y="22185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F3F070-B261-47CA-8800-D64304E24313}"/>
              </a:ext>
            </a:extLst>
          </p:cNvPr>
          <p:cNvSpPr txBox="1"/>
          <p:nvPr/>
        </p:nvSpPr>
        <p:spPr>
          <a:xfrm>
            <a:off x="3261932" y="5055232"/>
            <a:ext cx="6492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251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2315509" y="1850922"/>
            <a:ext cx="9876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FOUR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104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E13AEE7-8CBA-4644-80B4-CF3FCEDD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937" y="1720314"/>
            <a:ext cx="6049836" cy="4471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DB4BE46-3024-43D8-82D1-2B3F51E06C15}"/>
              </a:ext>
            </a:extLst>
          </p:cNvPr>
          <p:cNvSpPr txBox="1"/>
          <p:nvPr/>
        </p:nvSpPr>
        <p:spPr>
          <a:xfrm>
            <a:off x="7196438" y="1616493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CDFB654-9648-4B7A-87D9-22765D0D691A}"/>
              </a:ext>
            </a:extLst>
          </p:cNvPr>
          <p:cNvSpPr/>
          <p:nvPr/>
        </p:nvSpPr>
        <p:spPr>
          <a:xfrm>
            <a:off x="6991350" y="2800350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6C62F1E-A859-4D89-BFB3-977F0256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348" y="2800350"/>
            <a:ext cx="1198331" cy="2062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60B40E2-B149-459D-B59F-691AF958591D}"/>
              </a:ext>
            </a:extLst>
          </p:cNvPr>
          <p:cNvSpPr/>
          <p:nvPr/>
        </p:nvSpPr>
        <p:spPr>
          <a:xfrm>
            <a:off x="10260873" y="2800349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1D7863-2CF1-4E01-9948-E4C750FC7123}"/>
              </a:ext>
            </a:extLst>
          </p:cNvPr>
          <p:cNvSpPr txBox="1"/>
          <p:nvPr/>
        </p:nvSpPr>
        <p:spPr>
          <a:xfrm>
            <a:off x="7271961" y="5241507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33EB296-D5E7-41B4-ACCB-9CC699E6A0FA}"/>
              </a:ext>
            </a:extLst>
          </p:cNvPr>
          <p:cNvSpPr txBox="1"/>
          <p:nvPr/>
        </p:nvSpPr>
        <p:spPr>
          <a:xfrm>
            <a:off x="7417432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2F20B86-64C6-4DDC-91BD-1517DBA828E4}"/>
              </a:ext>
            </a:extLst>
          </p:cNvPr>
          <p:cNvSpPr txBox="1"/>
          <p:nvPr/>
        </p:nvSpPr>
        <p:spPr>
          <a:xfrm>
            <a:off x="10756903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25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AD1903D-B991-4A8D-8AC7-3B8AB756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3279" y="1830207"/>
            <a:ext cx="7283541" cy="40166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657C7F7-FD19-4E95-BE89-2DD0E0D19DFA}"/>
              </a:ext>
            </a:extLst>
          </p:cNvPr>
          <p:cNvSpPr/>
          <p:nvPr/>
        </p:nvSpPr>
        <p:spPr>
          <a:xfrm>
            <a:off x="723900" y="1830207"/>
            <a:ext cx="1371600" cy="4016614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DB7DD49-FD8C-4666-8ABC-1C5CEE07852F}"/>
              </a:ext>
            </a:extLst>
          </p:cNvPr>
          <p:cNvSpPr txBox="1"/>
          <p:nvPr/>
        </p:nvSpPr>
        <p:spPr>
          <a:xfrm>
            <a:off x="1318706" y="2355157"/>
            <a:ext cx="3646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A87C569-E495-4658-ABC8-FBB5462E0996}"/>
              </a:ext>
            </a:extLst>
          </p:cNvPr>
          <p:cNvSpPr/>
          <p:nvPr/>
        </p:nvSpPr>
        <p:spPr>
          <a:xfrm>
            <a:off x="6115049" y="2838450"/>
            <a:ext cx="5181601" cy="207645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DA96894-4B32-4404-9E01-990E60D3A9BE}"/>
              </a:ext>
            </a:extLst>
          </p:cNvPr>
          <p:cNvSpPr txBox="1"/>
          <p:nvPr/>
        </p:nvSpPr>
        <p:spPr>
          <a:xfrm>
            <a:off x="6486072" y="3226694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059A30-A8F0-4893-A3E8-453E80C1C14A}"/>
              </a:ext>
            </a:extLst>
          </p:cNvPr>
          <p:cNvSpPr/>
          <p:nvPr/>
        </p:nvSpPr>
        <p:spPr>
          <a:xfrm>
            <a:off x="6486072" y="2982695"/>
            <a:ext cx="1390650" cy="15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6FF3453-1D81-4260-8671-0B70AD20D935}"/>
              </a:ext>
            </a:extLst>
          </p:cNvPr>
          <p:cNvSpPr txBox="1"/>
          <p:nvPr/>
        </p:nvSpPr>
        <p:spPr>
          <a:xfrm>
            <a:off x="6374186" y="4092495"/>
            <a:ext cx="492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46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C598CD9-81BB-4052-AC04-2899D694782F}"/>
              </a:ext>
            </a:extLst>
          </p:cNvPr>
          <p:cNvSpPr/>
          <p:nvPr/>
        </p:nvSpPr>
        <p:spPr>
          <a:xfrm>
            <a:off x="1257300" y="2120224"/>
            <a:ext cx="7429500" cy="3651926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441782D-D8A7-42EF-8A81-2A44C153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217" y="1761957"/>
            <a:ext cx="4525087" cy="3020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99B0853-5320-42DF-A327-E7522ECAC185}"/>
              </a:ext>
            </a:extLst>
          </p:cNvPr>
          <p:cNvSpPr txBox="1"/>
          <p:nvPr/>
        </p:nvSpPr>
        <p:spPr>
          <a:xfrm>
            <a:off x="1718359" y="3559859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0AA3D1F-B906-4298-B766-C9CCCF03AD80}"/>
              </a:ext>
            </a:extLst>
          </p:cNvPr>
          <p:cNvSpPr txBox="1"/>
          <p:nvPr/>
        </p:nvSpPr>
        <p:spPr>
          <a:xfrm>
            <a:off x="1712616" y="238230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87F8E4F-C08B-464F-B718-95B1CFAFF08A}"/>
              </a:ext>
            </a:extLst>
          </p:cNvPr>
          <p:cNvSpPr/>
          <p:nvPr/>
        </p:nvSpPr>
        <p:spPr>
          <a:xfrm>
            <a:off x="1712616" y="3151748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806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F89824C-F0CC-4D7F-BCBB-C5F1C8C5A426}"/>
              </a:ext>
            </a:extLst>
          </p:cNvPr>
          <p:cNvSpPr txBox="1"/>
          <p:nvPr/>
        </p:nvSpPr>
        <p:spPr>
          <a:xfrm>
            <a:off x="4038600" y="234396"/>
            <a:ext cx="459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/>
              <a:t>英语学习小组第四组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1E48F6DC-724F-4415-B12B-2B473C2CA15E}"/>
              </a:ext>
            </a:extLst>
          </p:cNvPr>
          <p:cNvSpPr txBox="1"/>
          <p:nvPr/>
        </p:nvSpPr>
        <p:spPr>
          <a:xfrm>
            <a:off x="4038600" y="877829"/>
            <a:ext cx="41529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self-introduction</a:t>
            </a:r>
          </a:p>
          <a:p>
            <a:pPr algn="ctr"/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49B740C-6E94-427D-B1CE-71AEC970ECBB}"/>
              </a:ext>
            </a:extLst>
          </p:cNvPr>
          <p:cNvSpPr/>
          <p:nvPr/>
        </p:nvSpPr>
        <p:spPr>
          <a:xfrm>
            <a:off x="378070" y="1801845"/>
            <a:ext cx="1732084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6A3C21A-4C5C-424E-AC6E-2D772DB03B30}"/>
              </a:ext>
            </a:extLst>
          </p:cNvPr>
          <p:cNvSpPr txBox="1"/>
          <p:nvPr/>
        </p:nvSpPr>
        <p:spPr>
          <a:xfrm>
            <a:off x="775922" y="2814741"/>
            <a:ext cx="116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王</a:t>
            </a:r>
            <a:r>
              <a:rPr lang="zh-CN" altLang="en-US" sz="3200" dirty="0" smtClean="0">
                <a:solidFill>
                  <a:schemeClr val="bg1"/>
                </a:solidFill>
              </a:rPr>
              <a:t>热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3E79F1D-0DE6-46B2-A364-321098C0E62C}"/>
              </a:ext>
            </a:extLst>
          </p:cNvPr>
          <p:cNvSpPr txBox="1"/>
          <p:nvPr/>
        </p:nvSpPr>
        <p:spPr>
          <a:xfrm>
            <a:off x="514350" y="3981197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7E0E0CB-6191-4FA5-ABDE-A7E79B2A74CA}"/>
              </a:ext>
            </a:extLst>
          </p:cNvPr>
          <p:cNvSpPr/>
          <p:nvPr/>
        </p:nvSpPr>
        <p:spPr>
          <a:xfrm>
            <a:off x="548787" y="3544632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1F5019F3-45AA-4541-8FA2-C43BBA365D6B}"/>
              </a:ext>
            </a:extLst>
          </p:cNvPr>
          <p:cNvSpPr/>
          <p:nvPr/>
        </p:nvSpPr>
        <p:spPr>
          <a:xfrm>
            <a:off x="2426675" y="1789945"/>
            <a:ext cx="1539387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454F76C-2C9E-4E12-80E3-82AE09474EFC}"/>
              </a:ext>
            </a:extLst>
          </p:cNvPr>
          <p:cNvSpPr txBox="1"/>
          <p:nvPr/>
        </p:nvSpPr>
        <p:spPr>
          <a:xfrm>
            <a:off x="2496281" y="2812407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伍道红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BB7C690-C4C6-4FE2-80D8-FA64E39ADFD2}"/>
              </a:ext>
            </a:extLst>
          </p:cNvPr>
          <p:cNvSpPr txBox="1"/>
          <p:nvPr/>
        </p:nvSpPr>
        <p:spPr>
          <a:xfrm>
            <a:off x="2502875" y="3758382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74DB650-111F-416C-8AA9-BCDBAB2CB161}"/>
              </a:ext>
            </a:extLst>
          </p:cNvPr>
          <p:cNvSpPr/>
          <p:nvPr/>
        </p:nvSpPr>
        <p:spPr>
          <a:xfrm>
            <a:off x="2496281" y="3525887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4366114" y="1801845"/>
            <a:ext cx="1644161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D3EB1F83-6AEA-41FE-8904-6356B6894E6F}"/>
              </a:ext>
            </a:extLst>
          </p:cNvPr>
          <p:cNvSpPr txBox="1"/>
          <p:nvPr/>
        </p:nvSpPr>
        <p:spPr>
          <a:xfrm>
            <a:off x="4796204" y="2814812"/>
            <a:ext cx="10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童开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81F5EF83-6AA8-413E-84BF-B44C94C8215E}"/>
              </a:ext>
            </a:extLst>
          </p:cNvPr>
          <p:cNvSpPr txBox="1"/>
          <p:nvPr/>
        </p:nvSpPr>
        <p:spPr>
          <a:xfrm>
            <a:off x="4472354" y="3758381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C9ABE56-CE54-4DD3-9898-1B3B1DB043A0}"/>
              </a:ext>
            </a:extLst>
          </p:cNvPr>
          <p:cNvSpPr/>
          <p:nvPr/>
        </p:nvSpPr>
        <p:spPr>
          <a:xfrm>
            <a:off x="4492869" y="3486619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6338156" y="1801845"/>
            <a:ext cx="1703876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6589195" y="2745738"/>
            <a:ext cx="151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向志龙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6599361" y="4132000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6532686" y="3480168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10255313" y="1789945"/>
            <a:ext cx="1703876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28">
            <a:extLst>
              <a:ext uri="{FF2B5EF4-FFF2-40B4-BE49-F238E27FC236}">
                <a16:creationId xmlns=""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10615799" y="2802646"/>
            <a:ext cx="118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王彩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10411926" y="3456898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9">
            <a:extLst>
              <a:ext uri="{FF2B5EF4-FFF2-40B4-BE49-F238E27FC236}">
                <a16:creationId xmlns=""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10255313" y="3827199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8297926" y="1789945"/>
            <a:ext cx="1644161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28">
            <a:extLst>
              <a:ext uri="{FF2B5EF4-FFF2-40B4-BE49-F238E27FC236}">
                <a16:creationId xmlns=""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8632765" y="2738210"/>
            <a:ext cx="115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彭有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8424681" y="3440900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9">
            <a:extLst>
              <a:ext uri="{FF2B5EF4-FFF2-40B4-BE49-F238E27FC236}">
                <a16:creationId xmlns=""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8313312" y="3827199"/>
            <a:ext cx="203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502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22" grpId="0"/>
      <p:bldP spid="23" grpId="0" animBg="1"/>
      <p:bldP spid="26" grpId="0"/>
      <p:bldP spid="27" grpId="0" animBg="1"/>
      <p:bldP spid="30" grpId="0"/>
      <p:bldP spid="31" grpId="0" animBg="1"/>
      <p:bldP spid="35" grpId="0" animBg="1"/>
      <p:bldP spid="36" grpId="0"/>
      <p:bldP spid="39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20XX.03.31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409700" y="3958024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417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5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68B8584-C8CB-4A09-AEF8-9A0A7613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6" y="2084060"/>
            <a:ext cx="5778487" cy="38563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4F8F9F9-EAA6-4515-B1D5-96FCE0126EC5}"/>
              </a:ext>
            </a:extLst>
          </p:cNvPr>
          <p:cNvSpPr/>
          <p:nvPr/>
        </p:nvSpPr>
        <p:spPr>
          <a:xfrm>
            <a:off x="6607277" y="3185652"/>
            <a:ext cx="648929" cy="2035277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ED90900-4958-491C-B227-4BC9D6E95398}"/>
              </a:ext>
            </a:extLst>
          </p:cNvPr>
          <p:cNvSpPr txBox="1"/>
          <p:nvPr/>
        </p:nvSpPr>
        <p:spPr>
          <a:xfrm>
            <a:off x="7975805" y="2572221"/>
            <a:ext cx="34797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38B677A-2902-49CB-9C1C-11F11BB33275}"/>
              </a:ext>
            </a:extLst>
          </p:cNvPr>
          <p:cNvSpPr txBox="1"/>
          <p:nvPr/>
        </p:nvSpPr>
        <p:spPr>
          <a:xfrm>
            <a:off x="7975805" y="1710985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LIFE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810343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E2DC2AD-561A-4C04-8A69-679516130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43" y="1964849"/>
            <a:ext cx="7284947" cy="40140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462CF08-1B76-442D-91AC-DC1DC88925A2}"/>
              </a:ext>
            </a:extLst>
          </p:cNvPr>
          <p:cNvSpPr/>
          <p:nvPr/>
        </p:nvSpPr>
        <p:spPr>
          <a:xfrm>
            <a:off x="6502400" y="2496457"/>
            <a:ext cx="4833257" cy="2641600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39CFC20-8E61-410B-A92E-91FD291E9B2F}"/>
              </a:ext>
            </a:extLst>
          </p:cNvPr>
          <p:cNvSpPr txBox="1"/>
          <p:nvPr/>
        </p:nvSpPr>
        <p:spPr>
          <a:xfrm>
            <a:off x="5283201" y="2496457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643251D-AA15-4204-9DD3-5756343C0619}"/>
              </a:ext>
            </a:extLst>
          </p:cNvPr>
          <p:cNvSpPr txBox="1"/>
          <p:nvPr/>
        </p:nvSpPr>
        <p:spPr>
          <a:xfrm>
            <a:off x="6696330" y="3001488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ABC3F60-00F2-45E0-96E9-F153C978FE36}"/>
              </a:ext>
            </a:extLst>
          </p:cNvPr>
          <p:cNvSpPr/>
          <p:nvPr/>
        </p:nvSpPr>
        <p:spPr>
          <a:xfrm>
            <a:off x="11108111" y="2799618"/>
            <a:ext cx="455092" cy="2035277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3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6521208-938B-4470-AB89-713F67CE2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2218" y="1616493"/>
            <a:ext cx="3375696" cy="49112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C17EA2F-CD2D-4B7B-8833-ECADA74568E8}"/>
              </a:ext>
            </a:extLst>
          </p:cNvPr>
          <p:cNvSpPr/>
          <p:nvPr/>
        </p:nvSpPr>
        <p:spPr>
          <a:xfrm>
            <a:off x="707923" y="4748981"/>
            <a:ext cx="7079225" cy="1778724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408C5D8-1C66-4325-A975-03A3AF5A1270}"/>
              </a:ext>
            </a:extLst>
          </p:cNvPr>
          <p:cNvSpPr txBox="1"/>
          <p:nvPr/>
        </p:nvSpPr>
        <p:spPr>
          <a:xfrm>
            <a:off x="1507561" y="524150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145B54F-9E16-474E-B779-710A3FC85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783" y="1700838"/>
            <a:ext cx="3786081" cy="27679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F63346B-0A92-4351-B58C-B53F3C6CA1BF}"/>
              </a:ext>
            </a:extLst>
          </p:cNvPr>
          <p:cNvSpPr txBox="1"/>
          <p:nvPr/>
        </p:nvSpPr>
        <p:spPr>
          <a:xfrm>
            <a:off x="774501" y="2449365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03BB65F-292C-4EEF-849F-45CF1578EB77}"/>
              </a:ext>
            </a:extLst>
          </p:cNvPr>
          <p:cNvSpPr txBox="1"/>
          <p:nvPr/>
        </p:nvSpPr>
        <p:spPr>
          <a:xfrm>
            <a:off x="774501" y="1410228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LIFE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379727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96F8BC2-0ADB-49BE-AF9E-1056A66F85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92" y="1861671"/>
            <a:ext cx="2332768" cy="1567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FA33B9E-188A-444F-B3B9-1D3301FA3F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424" y="1861671"/>
            <a:ext cx="2332768" cy="15673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FFB1FF0-E752-4F01-9278-0C26F4A2609E}"/>
              </a:ext>
            </a:extLst>
          </p:cNvPr>
          <p:cNvSpPr/>
          <p:nvPr/>
        </p:nvSpPr>
        <p:spPr>
          <a:xfrm>
            <a:off x="1044318" y="3831771"/>
            <a:ext cx="9780618" cy="2293258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2707DE4-8E78-4DC6-B7EC-265812196077}"/>
              </a:ext>
            </a:extLst>
          </p:cNvPr>
          <p:cNvSpPr txBox="1"/>
          <p:nvPr/>
        </p:nvSpPr>
        <p:spPr>
          <a:xfrm>
            <a:off x="2883554" y="4000971"/>
            <a:ext cx="6102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A6294EB-075E-4A6D-AEC0-F0FB1D63D048}"/>
              </a:ext>
            </a:extLst>
          </p:cNvPr>
          <p:cNvSpPr txBox="1"/>
          <p:nvPr/>
        </p:nvSpPr>
        <p:spPr>
          <a:xfrm>
            <a:off x="1289255" y="4028121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5088430-C36B-4948-A901-89759418B6E6}"/>
              </a:ext>
            </a:extLst>
          </p:cNvPr>
          <p:cNvSpPr/>
          <p:nvPr/>
        </p:nvSpPr>
        <p:spPr>
          <a:xfrm>
            <a:off x="1289255" y="4797562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3B2578-5160-437F-A236-D5ABD6811495}"/>
              </a:ext>
            </a:extLst>
          </p:cNvPr>
          <p:cNvSpPr/>
          <p:nvPr/>
        </p:nvSpPr>
        <p:spPr>
          <a:xfrm>
            <a:off x="6477000" y="1893251"/>
            <a:ext cx="4347936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739112E-E671-484E-BCD8-4D6401887010}"/>
              </a:ext>
            </a:extLst>
          </p:cNvPr>
          <p:cNvSpPr txBox="1"/>
          <p:nvPr/>
        </p:nvSpPr>
        <p:spPr>
          <a:xfrm>
            <a:off x="6842867" y="2197695"/>
            <a:ext cx="367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3BDD821-54FB-4B21-A8E9-68274B183656}"/>
              </a:ext>
            </a:extLst>
          </p:cNvPr>
          <p:cNvSpPr/>
          <p:nvPr/>
        </p:nvSpPr>
        <p:spPr>
          <a:xfrm>
            <a:off x="10638735" y="42105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86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95569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PART TWO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9139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A800A8B-6A2A-41CB-A701-8DA1F5B2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134" y="3432046"/>
            <a:ext cx="4021311" cy="2674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A43BB0A-DF71-498A-B7E0-AD4E37CEC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9608" y="1786906"/>
            <a:ext cx="4941338" cy="2680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2CAE84E-AF70-49B9-80D5-303DB20748A2}"/>
              </a:ext>
            </a:extLst>
          </p:cNvPr>
          <p:cNvSpPr/>
          <p:nvPr/>
        </p:nvSpPr>
        <p:spPr>
          <a:xfrm>
            <a:off x="2490960" y="2556347"/>
            <a:ext cx="5905500" cy="300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DA9E5D6-4B79-4F5C-83AC-4D6503E0B25E}"/>
              </a:ext>
            </a:extLst>
          </p:cNvPr>
          <p:cNvSpPr txBox="1"/>
          <p:nvPr/>
        </p:nvSpPr>
        <p:spPr>
          <a:xfrm>
            <a:off x="1249134" y="1786906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B628067-A551-42BD-AFE3-F03DB8A97910}"/>
              </a:ext>
            </a:extLst>
          </p:cNvPr>
          <p:cNvSpPr/>
          <p:nvPr/>
        </p:nvSpPr>
        <p:spPr>
          <a:xfrm>
            <a:off x="1249134" y="255634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E489808-BE51-49E4-97A5-237C0F6348E6}"/>
              </a:ext>
            </a:extLst>
          </p:cNvPr>
          <p:cNvSpPr txBox="1"/>
          <p:nvPr/>
        </p:nvSpPr>
        <p:spPr>
          <a:xfrm>
            <a:off x="5549872" y="4533621"/>
            <a:ext cx="52832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Click here to add words Click here to add words Click here to add words Click here to add words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879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DCD992A-F10D-4195-85C4-8DC0CD70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9300" y="1969030"/>
            <a:ext cx="5593084" cy="37226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776AD67-FCF2-4E3A-9105-FA300AEDDB0D}"/>
              </a:ext>
            </a:extLst>
          </p:cNvPr>
          <p:cNvSpPr/>
          <p:nvPr/>
        </p:nvSpPr>
        <p:spPr>
          <a:xfrm>
            <a:off x="941066" y="2355157"/>
            <a:ext cx="6896100" cy="2950377"/>
          </a:xfrm>
          <a:prstGeom prst="rect">
            <a:avLst/>
          </a:prstGeom>
          <a:solidFill>
            <a:srgbClr val="2C6B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325ABC4-46A4-4E57-AD40-58B113115061}"/>
              </a:ext>
            </a:extLst>
          </p:cNvPr>
          <p:cNvSpPr/>
          <p:nvPr/>
        </p:nvSpPr>
        <p:spPr>
          <a:xfrm>
            <a:off x="1350641" y="2667000"/>
            <a:ext cx="60769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8D5D150-4EA8-4B03-9AA9-9001A701F4DA}"/>
              </a:ext>
            </a:extLst>
          </p:cNvPr>
          <p:cNvSpPr txBox="1"/>
          <p:nvPr/>
        </p:nvSpPr>
        <p:spPr>
          <a:xfrm>
            <a:off x="3502485" y="2974338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D2FE621-859F-4197-BEA3-B03DF7AB69D9}"/>
              </a:ext>
            </a:extLst>
          </p:cNvPr>
          <p:cNvSpPr txBox="1"/>
          <p:nvPr/>
        </p:nvSpPr>
        <p:spPr>
          <a:xfrm>
            <a:off x="1908185" y="3001488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1F0E707-12B3-4E86-990A-2ECD3D26F5F1}"/>
              </a:ext>
            </a:extLst>
          </p:cNvPr>
          <p:cNvSpPr/>
          <p:nvPr/>
        </p:nvSpPr>
        <p:spPr>
          <a:xfrm>
            <a:off x="1908185" y="3770929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00C2AD85-2F6F-4883-BE25-2EAABB61782D}"/>
              </a:ext>
            </a:extLst>
          </p:cNvPr>
          <p:cNvSpPr/>
          <p:nvPr/>
        </p:nvSpPr>
        <p:spPr>
          <a:xfrm>
            <a:off x="11236184" y="30421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47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3" grpId="0"/>
      <p:bldP spid="14" grpId="0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28A0E87-7F5D-44AD-90C5-493AC945527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2"/>
</p:tagLst>
</file>

<file path=ppt/theme/theme1.xml><?xml version="1.0" encoding="utf-8"?>
<a:theme xmlns:a="http://schemas.openxmlformats.org/drawingml/2006/main" name="第一PPT，www.1ppt.com">
  <a:themeElements>
    <a:clrScheme name="自定义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931</Words>
  <Application>Microsoft Office PowerPoint</Application>
  <PresentationFormat>自定义</PresentationFormat>
  <Paragraphs>164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>第一PPT</dc:creator>
  <cp:keywords>www.1ppt.com</cp:keywords>
  <dc:description>www.1ppt.com</dc:description>
  <cp:lastModifiedBy>Microsoft</cp:lastModifiedBy>
  <cp:revision>204</cp:revision>
  <dcterms:created xsi:type="dcterms:W3CDTF">2017-08-18T03:02:00Z</dcterms:created>
  <dcterms:modified xsi:type="dcterms:W3CDTF">2019-06-04T14:47:16Z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