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5F9221-2A93-F16A-3839-80A576648652}" name="Cristina-Elena Caia-Hoanas" initials="CECH" userId="b94e9919cc981f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B776C-0EAA-4432-991A-7FB3E1778892}" v="639" dt="2023-07-11T12:11:31.057"/>
    <p1510:client id="{72C604B6-E5B5-4517-9BB9-041DCE0D1FCC}" v="143" dt="2023-07-10T13:29:03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-Elena Caia-Hoanas" userId="b94e9919cc981f7e" providerId="LiveId" clId="{40DB776C-0EAA-4432-991A-7FB3E1778892}"/>
    <pc:docChg chg="undo custSel addSld delSld modSld">
      <pc:chgData name="Cristina-Elena Caia-Hoanas" userId="b94e9919cc981f7e" providerId="LiveId" clId="{40DB776C-0EAA-4432-991A-7FB3E1778892}" dt="2023-07-11T12:12:07.505" v="1202" actId="1076"/>
      <pc:docMkLst>
        <pc:docMk/>
      </pc:docMkLst>
      <pc:sldChg chg="modSp mod">
        <pc:chgData name="Cristina-Elena Caia-Hoanas" userId="b94e9919cc981f7e" providerId="LiveId" clId="{40DB776C-0EAA-4432-991A-7FB3E1778892}" dt="2023-07-11T12:10:07.777" v="1176"/>
        <pc:sldMkLst>
          <pc:docMk/>
          <pc:sldMk cId="2290278591" sldId="256"/>
        </pc:sldMkLst>
        <pc:spChg chg="mod">
          <ac:chgData name="Cristina-Elena Caia-Hoanas" userId="b94e9919cc981f7e" providerId="LiveId" clId="{40DB776C-0EAA-4432-991A-7FB3E1778892}" dt="2023-07-11T12:09:47.524" v="1171" actId="1076"/>
          <ac:spMkLst>
            <pc:docMk/>
            <pc:sldMk cId="2290278591" sldId="256"/>
            <ac:spMk id="2" creationId="{6F2AD214-CE7F-01C4-FF8B-03501EA69A19}"/>
          </ac:spMkLst>
        </pc:spChg>
        <pc:spChg chg="mod">
          <ac:chgData name="Cristina-Elena Caia-Hoanas" userId="b94e9919cc981f7e" providerId="LiveId" clId="{40DB776C-0EAA-4432-991A-7FB3E1778892}" dt="2023-07-11T12:10:07.777" v="1176"/>
          <ac:spMkLst>
            <pc:docMk/>
            <pc:sldMk cId="2290278591" sldId="256"/>
            <ac:spMk id="3" creationId="{317EB96F-226A-1DF9-F536-A7ADECC8AFE1}"/>
          </ac:spMkLst>
        </pc:spChg>
        <pc:picChg chg="mod">
          <ac:chgData name="Cristina-Elena Caia-Hoanas" userId="b94e9919cc981f7e" providerId="LiveId" clId="{40DB776C-0EAA-4432-991A-7FB3E1778892}" dt="2023-07-11T12:09:47.925" v="1172" actId="1076"/>
          <ac:picMkLst>
            <pc:docMk/>
            <pc:sldMk cId="2290278591" sldId="256"/>
            <ac:picMk id="4" creationId="{0643BB6A-6634-4754-9867-37D8ADD6CB30}"/>
          </ac:picMkLst>
        </pc:picChg>
        <pc:picChg chg="mod">
          <ac:chgData name="Cristina-Elena Caia-Hoanas" userId="b94e9919cc981f7e" providerId="LiveId" clId="{40DB776C-0EAA-4432-991A-7FB3E1778892}" dt="2023-07-11T12:09:47.197" v="1170" actId="1076"/>
          <ac:picMkLst>
            <pc:docMk/>
            <pc:sldMk cId="2290278591" sldId="256"/>
            <ac:picMk id="6" creationId="{67BABFB8-AAA0-7DE9-15CB-38A79638AF88}"/>
          </ac:picMkLst>
        </pc:picChg>
      </pc:sldChg>
      <pc:sldChg chg="delSp modSp mod setBg">
        <pc:chgData name="Cristina-Elena Caia-Hoanas" userId="b94e9919cc981f7e" providerId="LiveId" clId="{40DB776C-0EAA-4432-991A-7FB3E1778892}" dt="2023-07-11T12:09:45.929" v="1168" actId="207"/>
        <pc:sldMkLst>
          <pc:docMk/>
          <pc:sldMk cId="3967146158" sldId="257"/>
        </pc:sldMkLst>
        <pc:spChg chg="del mod">
          <ac:chgData name="Cristina-Elena Caia-Hoanas" userId="b94e9919cc981f7e" providerId="LiveId" clId="{40DB776C-0EAA-4432-991A-7FB3E1778892}" dt="2023-07-11T09:34:44.935" v="675" actId="478"/>
          <ac:spMkLst>
            <pc:docMk/>
            <pc:sldMk cId="3967146158" sldId="257"/>
            <ac:spMk id="2" creationId="{9130D8C1-F3A1-5ADB-80FF-D70673A4546D}"/>
          </ac:spMkLst>
        </pc:spChg>
        <pc:spChg chg="del mod">
          <ac:chgData name="Cristina-Elena Caia-Hoanas" userId="b94e9919cc981f7e" providerId="LiveId" clId="{40DB776C-0EAA-4432-991A-7FB3E1778892}" dt="2023-07-11T09:34:37.431" v="673" actId="478"/>
          <ac:spMkLst>
            <pc:docMk/>
            <pc:sldMk cId="3967146158" sldId="257"/>
            <ac:spMk id="3" creationId="{AFF18523-2860-1587-7FD0-9E55536A6F17}"/>
          </ac:spMkLst>
        </pc:spChg>
        <pc:graphicFrameChg chg="modGraphic">
          <ac:chgData name="Cristina-Elena Caia-Hoanas" userId="b94e9919cc981f7e" providerId="LiveId" clId="{40DB776C-0EAA-4432-991A-7FB3E1778892}" dt="2023-07-11T12:09:45.929" v="1168" actId="207"/>
          <ac:graphicFrameMkLst>
            <pc:docMk/>
            <pc:sldMk cId="3967146158" sldId="257"/>
            <ac:graphicFrameMk id="7" creationId="{A36A9DB4-EB8B-F335-933D-76407E890CAA}"/>
          </ac:graphicFrameMkLst>
        </pc:graphicFrameChg>
      </pc:sldChg>
      <pc:sldChg chg="addSp delSp modSp mod setBg delAnim modAnim">
        <pc:chgData name="Cristina-Elena Caia-Hoanas" userId="b94e9919cc981f7e" providerId="LiveId" clId="{40DB776C-0EAA-4432-991A-7FB3E1778892}" dt="2023-07-11T11:07:18.654" v="1130"/>
        <pc:sldMkLst>
          <pc:docMk/>
          <pc:sldMk cId="780133388" sldId="259"/>
        </pc:sldMkLst>
        <pc:spChg chg="del mod">
          <ac:chgData name="Cristina-Elena Caia-Hoanas" userId="b94e9919cc981f7e" providerId="LiveId" clId="{40DB776C-0EAA-4432-991A-7FB3E1778892}" dt="2023-07-10T20:27:42.251" v="6" actId="478"/>
          <ac:spMkLst>
            <pc:docMk/>
            <pc:sldMk cId="780133388" sldId="259"/>
            <ac:spMk id="2" creationId="{9130D8C1-F3A1-5ADB-80FF-D70673A4546D}"/>
          </ac:spMkLst>
        </pc:spChg>
        <pc:spChg chg="del mod">
          <ac:chgData name="Cristina-Elena Caia-Hoanas" userId="b94e9919cc981f7e" providerId="LiveId" clId="{40DB776C-0EAA-4432-991A-7FB3E1778892}" dt="2023-07-10T20:27:33.696" v="3" actId="478"/>
          <ac:spMkLst>
            <pc:docMk/>
            <pc:sldMk cId="780133388" sldId="259"/>
            <ac:spMk id="4" creationId="{C8D504DB-F6D5-09BA-FF04-DD71C591BE26}"/>
          </ac:spMkLst>
        </pc:spChg>
        <pc:spChg chg="del mod">
          <ac:chgData name="Cristina-Elena Caia-Hoanas" userId="b94e9919cc981f7e" providerId="LiveId" clId="{40DB776C-0EAA-4432-991A-7FB3E1778892}" dt="2023-07-10T20:27:51.528" v="9" actId="478"/>
          <ac:spMkLst>
            <pc:docMk/>
            <pc:sldMk cId="780133388" sldId="259"/>
            <ac:spMk id="5" creationId="{6276CED7-624D-3389-4B3F-11C6CD098F15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3" creationId="{2562B595-0B34-CA1E-8930-C1EB4A361693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4" creationId="{172F07E1-D0C4-BE6F-2B3E-26A844F75E96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5" creationId="{FE3FA7A1-FC12-7A47-A1BC-C588C9EAEBE7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6" creationId="{7F2DBFA0-913E-BE3A-9623-E6281031B511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7" creationId="{B8E9E7F3-3381-5936-5266-E2407AC6351E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18" creationId="{BA27FC23-E370-A5B8-6B9C-33F4F69E39D0}"/>
          </ac:spMkLst>
        </pc:spChg>
        <pc:spChg chg="del">
          <ac:chgData name="Cristina-Elena Caia-Hoanas" userId="b94e9919cc981f7e" providerId="LiveId" clId="{40DB776C-0EAA-4432-991A-7FB3E1778892}" dt="2023-07-10T20:27:45.202" v="7" actId="478"/>
          <ac:spMkLst>
            <pc:docMk/>
            <pc:sldMk cId="780133388" sldId="259"/>
            <ac:spMk id="21" creationId="{0841366F-6B25-2170-0F2C-42AB8AEB203E}"/>
          </ac:spMkLst>
        </pc:spChg>
        <pc:graphicFrameChg chg="add del mod">
          <ac:chgData name="Cristina-Elena Caia-Hoanas" userId="b94e9919cc981f7e" providerId="LiveId" clId="{40DB776C-0EAA-4432-991A-7FB3E1778892}" dt="2023-07-10T20:31:56.843" v="32" actId="478"/>
          <ac:graphicFrameMkLst>
            <pc:docMk/>
            <pc:sldMk cId="780133388" sldId="259"/>
            <ac:graphicFrameMk id="7" creationId="{5A6B55D5-058F-9760-1A66-EF68FB256234}"/>
          </ac:graphicFrameMkLst>
        </pc:graphicFrameChg>
        <pc:graphicFrameChg chg="add del mod">
          <ac:chgData name="Cristina-Elena Caia-Hoanas" userId="b94e9919cc981f7e" providerId="LiveId" clId="{40DB776C-0EAA-4432-991A-7FB3E1778892}" dt="2023-07-10T20:40:15.417" v="88" actId="478"/>
          <ac:graphicFrameMkLst>
            <pc:docMk/>
            <pc:sldMk cId="780133388" sldId="259"/>
            <ac:graphicFrameMk id="10" creationId="{04490718-42C1-7B5A-1680-B7A6B23ADBAA}"/>
          </ac:graphicFrameMkLst>
        </pc:graphicFrameChg>
        <pc:graphicFrameChg chg="add mod">
          <ac:chgData name="Cristina-Elena Caia-Hoanas" userId="b94e9919cc981f7e" providerId="LiveId" clId="{40DB776C-0EAA-4432-991A-7FB3E1778892}" dt="2023-07-11T11:07:17.530" v="1122" actId="14100"/>
          <ac:graphicFrameMkLst>
            <pc:docMk/>
            <pc:sldMk cId="780133388" sldId="259"/>
            <ac:graphicFrameMk id="20" creationId="{681E1E65-1D7D-E76D-1F0B-98912CEBB88C}"/>
          </ac:graphicFrameMkLst>
        </pc:graphicFrameChg>
        <pc:picChg chg="del">
          <ac:chgData name="Cristina-Elena Caia-Hoanas" userId="b94e9919cc981f7e" providerId="LiveId" clId="{40DB776C-0EAA-4432-991A-7FB3E1778892}" dt="2023-07-10T20:27:45.202" v="7" actId="478"/>
          <ac:picMkLst>
            <pc:docMk/>
            <pc:sldMk cId="780133388" sldId="259"/>
            <ac:picMk id="12" creationId="{B9A3D8C0-5200-B1DE-9FB1-63EFE22CC1F0}"/>
          </ac:picMkLst>
        </pc:picChg>
      </pc:sldChg>
      <pc:sldChg chg="addSp delSp modSp mod setBg modAnim">
        <pc:chgData name="Cristina-Elena Caia-Hoanas" userId="b94e9919cc981f7e" providerId="LiveId" clId="{40DB776C-0EAA-4432-991A-7FB3E1778892}" dt="2023-07-11T10:32:10.232" v="1057" actId="1076"/>
        <pc:sldMkLst>
          <pc:docMk/>
          <pc:sldMk cId="504531329" sldId="260"/>
        </pc:sldMkLst>
        <pc:spChg chg="add del">
          <ac:chgData name="Cristina-Elena Caia-Hoanas" userId="b94e9919cc981f7e" providerId="LiveId" clId="{40DB776C-0EAA-4432-991A-7FB3E1778892}" dt="2023-07-11T10:17:47.577" v="910" actId="478"/>
          <ac:spMkLst>
            <pc:docMk/>
            <pc:sldMk cId="504531329" sldId="260"/>
            <ac:spMk id="10" creationId="{17BFEFAF-5A1B-2AE5-2093-83364BCAD760}"/>
          </ac:spMkLst>
        </pc:spChg>
        <pc:spChg chg="add mod">
          <ac:chgData name="Cristina-Elena Caia-Hoanas" userId="b94e9919cc981f7e" providerId="LiveId" clId="{40DB776C-0EAA-4432-991A-7FB3E1778892}" dt="2023-07-11T10:31:56.810" v="1051" actId="1076"/>
          <ac:spMkLst>
            <pc:docMk/>
            <pc:sldMk cId="504531329" sldId="260"/>
            <ac:spMk id="15" creationId="{99783C14-1243-3A32-0101-C3B34622E086}"/>
          </ac:spMkLst>
        </pc:spChg>
        <pc:spChg chg="add mod">
          <ac:chgData name="Cristina-Elena Caia-Hoanas" userId="b94e9919cc981f7e" providerId="LiveId" clId="{40DB776C-0EAA-4432-991A-7FB3E1778892}" dt="2023-07-11T10:32:10.232" v="1057" actId="1076"/>
          <ac:spMkLst>
            <pc:docMk/>
            <pc:sldMk cId="504531329" sldId="260"/>
            <ac:spMk id="16" creationId="{052BDF93-8C2D-D137-49A7-8932257166BD}"/>
          </ac:spMkLst>
        </pc:spChg>
        <pc:spChg chg="add mod">
          <ac:chgData name="Cristina-Elena Caia-Hoanas" userId="b94e9919cc981f7e" providerId="LiveId" clId="{40DB776C-0EAA-4432-991A-7FB3E1778892}" dt="2023-07-11T10:31:56.810" v="1051" actId="1076"/>
          <ac:spMkLst>
            <pc:docMk/>
            <pc:sldMk cId="504531329" sldId="260"/>
            <ac:spMk id="17" creationId="{453E3ABF-85C8-9D9E-C0C2-0D43588D98D4}"/>
          </ac:spMkLst>
        </pc:spChg>
        <pc:spChg chg="add mod">
          <ac:chgData name="Cristina-Elena Caia-Hoanas" userId="b94e9919cc981f7e" providerId="LiveId" clId="{40DB776C-0EAA-4432-991A-7FB3E1778892}" dt="2023-07-11T10:31:56.810" v="1051" actId="1076"/>
          <ac:spMkLst>
            <pc:docMk/>
            <pc:sldMk cId="504531329" sldId="260"/>
            <ac:spMk id="20" creationId="{CF386DE3-25EA-45E0-6810-91C4F96B845E}"/>
          </ac:spMkLst>
        </pc:spChg>
        <pc:spChg chg="add mod">
          <ac:chgData name="Cristina-Elena Caia-Hoanas" userId="b94e9919cc981f7e" providerId="LiveId" clId="{40DB776C-0EAA-4432-991A-7FB3E1778892}" dt="2023-07-11T10:31:56.810" v="1051" actId="1076"/>
          <ac:spMkLst>
            <pc:docMk/>
            <pc:sldMk cId="504531329" sldId="260"/>
            <ac:spMk id="21" creationId="{BF4C11D1-E63D-3E4C-4A30-6A82607CC848}"/>
          </ac:spMkLst>
        </pc:spChg>
        <pc:picChg chg="add del">
          <ac:chgData name="Cristina-Elena Caia-Hoanas" userId="b94e9919cc981f7e" providerId="LiveId" clId="{40DB776C-0EAA-4432-991A-7FB3E1778892}" dt="2023-07-11T10:10:41.804" v="885" actId="478"/>
          <ac:picMkLst>
            <pc:docMk/>
            <pc:sldMk cId="504531329" sldId="260"/>
            <ac:picMk id="3" creationId="{2F1D9755-0712-13A3-63D2-D02262488F5D}"/>
          </ac:picMkLst>
        </pc:picChg>
        <pc:picChg chg="add del mod">
          <ac:chgData name="Cristina-Elena Caia-Hoanas" userId="b94e9919cc981f7e" providerId="LiveId" clId="{40DB776C-0EAA-4432-991A-7FB3E1778892}" dt="2023-07-11T10:27:06.777" v="1034" actId="478"/>
          <ac:picMkLst>
            <pc:docMk/>
            <pc:sldMk cId="504531329" sldId="260"/>
            <ac:picMk id="6" creationId="{FB87A059-25B4-D9A7-4CAE-84603464AB35}"/>
          </ac:picMkLst>
        </pc:picChg>
        <pc:picChg chg="add mod">
          <ac:chgData name="Cristina-Elena Caia-Hoanas" userId="b94e9919cc981f7e" providerId="LiveId" clId="{40DB776C-0EAA-4432-991A-7FB3E1778892}" dt="2023-07-11T10:32:01.524" v="1052" actId="1076"/>
          <ac:picMkLst>
            <pc:docMk/>
            <pc:sldMk cId="504531329" sldId="260"/>
            <ac:picMk id="8" creationId="{0AE64F44-FA26-222C-F70C-6730BECB095B}"/>
          </ac:picMkLst>
        </pc:picChg>
        <pc:picChg chg="del mod">
          <ac:chgData name="Cristina-Elena Caia-Hoanas" userId="b94e9919cc981f7e" providerId="LiveId" clId="{40DB776C-0EAA-4432-991A-7FB3E1778892}" dt="2023-07-11T10:25:20.151" v="1022" actId="478"/>
          <ac:picMkLst>
            <pc:docMk/>
            <pc:sldMk cId="504531329" sldId="260"/>
            <ac:picMk id="9" creationId="{B672B04B-BF6C-D76F-C8BA-6C68568BFA49}"/>
          </ac:picMkLst>
        </pc:picChg>
        <pc:picChg chg="add del mod">
          <ac:chgData name="Cristina-Elena Caia-Hoanas" userId="b94e9919cc981f7e" providerId="LiveId" clId="{40DB776C-0EAA-4432-991A-7FB3E1778892}" dt="2023-07-11T10:18:08.983" v="915" actId="478"/>
          <ac:picMkLst>
            <pc:docMk/>
            <pc:sldMk cId="504531329" sldId="260"/>
            <ac:picMk id="12" creationId="{96B753B6-9684-0165-0B08-5D18E7F3FF47}"/>
          </ac:picMkLst>
        </pc:picChg>
        <pc:picChg chg="add del mod">
          <ac:chgData name="Cristina-Elena Caia-Hoanas" userId="b94e9919cc981f7e" providerId="LiveId" clId="{40DB776C-0EAA-4432-991A-7FB3E1778892}" dt="2023-07-11T10:22:07.433" v="971" actId="478"/>
          <ac:picMkLst>
            <pc:docMk/>
            <pc:sldMk cId="504531329" sldId="260"/>
            <ac:picMk id="14" creationId="{4D9253FD-064B-18BE-095D-7ACF4A2AF089}"/>
          </ac:picMkLst>
        </pc:picChg>
        <pc:picChg chg="add mod">
          <ac:chgData name="Cristina-Elena Caia-Hoanas" userId="b94e9919cc981f7e" providerId="LiveId" clId="{40DB776C-0EAA-4432-991A-7FB3E1778892}" dt="2023-07-11T10:31:56.810" v="1051" actId="1076"/>
          <ac:picMkLst>
            <pc:docMk/>
            <pc:sldMk cId="504531329" sldId="260"/>
            <ac:picMk id="19" creationId="{41614266-78BE-D2B4-2C93-1E98AEF4980C}"/>
          </ac:picMkLst>
        </pc:picChg>
        <pc:picChg chg="add mod">
          <ac:chgData name="Cristina-Elena Caia-Hoanas" userId="b94e9919cc981f7e" providerId="LiveId" clId="{40DB776C-0EAA-4432-991A-7FB3E1778892}" dt="2023-07-11T10:31:50.486" v="1050" actId="1076"/>
          <ac:picMkLst>
            <pc:docMk/>
            <pc:sldMk cId="504531329" sldId="260"/>
            <ac:picMk id="23" creationId="{E87325EC-3AB1-B77B-88FE-4F40F2FC892A}"/>
          </ac:picMkLst>
        </pc:picChg>
        <pc:picChg chg="add mod">
          <ac:chgData name="Cristina-Elena Caia-Hoanas" userId="b94e9919cc981f7e" providerId="LiveId" clId="{40DB776C-0EAA-4432-991A-7FB3E1778892}" dt="2023-07-11T10:32:08.537" v="1056" actId="1076"/>
          <ac:picMkLst>
            <pc:docMk/>
            <pc:sldMk cId="504531329" sldId="260"/>
            <ac:picMk id="25" creationId="{F2F4A688-F5E8-48ED-884B-A850A8B490CD}"/>
          </ac:picMkLst>
        </pc:picChg>
      </pc:sldChg>
      <pc:sldChg chg="modSp mod">
        <pc:chgData name="Cristina-Elena Caia-Hoanas" userId="b94e9919cc981f7e" providerId="LiveId" clId="{40DB776C-0EAA-4432-991A-7FB3E1778892}" dt="2023-07-11T12:09:42.813" v="1159" actId="1038"/>
        <pc:sldMkLst>
          <pc:docMk/>
          <pc:sldMk cId="3219440904" sldId="263"/>
        </pc:sldMkLst>
        <pc:spChg chg="mod">
          <ac:chgData name="Cristina-Elena Caia-Hoanas" userId="b94e9919cc981f7e" providerId="LiveId" clId="{40DB776C-0EAA-4432-991A-7FB3E1778892}" dt="2023-07-11T12:09:42.813" v="1159" actId="1038"/>
          <ac:spMkLst>
            <pc:docMk/>
            <pc:sldMk cId="3219440904" sldId="263"/>
            <ac:spMk id="2" creationId="{9130D8C1-F3A1-5ADB-80FF-D70673A4546D}"/>
          </ac:spMkLst>
        </pc:spChg>
      </pc:sldChg>
      <pc:sldChg chg="addSp delSp modSp add mod modTransition setBg modAnim">
        <pc:chgData name="Cristina-Elena Caia-Hoanas" userId="b94e9919cc981f7e" providerId="LiveId" clId="{40DB776C-0EAA-4432-991A-7FB3E1778892}" dt="2023-07-11T12:12:07.505" v="1202" actId="1076"/>
        <pc:sldMkLst>
          <pc:docMk/>
          <pc:sldMk cId="409852762" sldId="267"/>
        </pc:sldMkLst>
        <pc:spChg chg="del mod">
          <ac:chgData name="Cristina-Elena Caia-Hoanas" userId="b94e9919cc981f7e" providerId="LiveId" clId="{40DB776C-0EAA-4432-991A-7FB3E1778892}" dt="2023-07-10T21:10:07.272" v="219" actId="478"/>
          <ac:spMkLst>
            <pc:docMk/>
            <pc:sldMk cId="409852762" sldId="267"/>
            <ac:spMk id="2" creationId="{9130D8C1-F3A1-5ADB-80FF-D70673A4546D}"/>
          </ac:spMkLst>
        </pc:spChg>
        <pc:spChg chg="mod">
          <ac:chgData name="Cristina-Elena Caia-Hoanas" userId="b94e9919cc981f7e" providerId="LiveId" clId="{40DB776C-0EAA-4432-991A-7FB3E1778892}" dt="2023-07-11T09:34:04.118" v="669" actId="207"/>
          <ac:spMkLst>
            <pc:docMk/>
            <pc:sldMk cId="409852762" sldId="267"/>
            <ac:spMk id="4" creationId="{C8D504DB-F6D5-09BA-FF04-DD71C591BE26}"/>
          </ac:spMkLst>
        </pc:spChg>
        <pc:spChg chg="add del mod">
          <ac:chgData name="Cristina-Elena Caia-Hoanas" userId="b94e9919cc981f7e" providerId="LiveId" clId="{40DB776C-0EAA-4432-991A-7FB3E1778892}" dt="2023-07-11T11:08:16.457" v="1141" actId="20577"/>
          <ac:spMkLst>
            <pc:docMk/>
            <pc:sldMk cId="409852762" sldId="267"/>
            <ac:spMk id="5" creationId="{6276CED7-624D-3389-4B3F-11C6CD098F15}"/>
          </ac:spMkLst>
        </pc:spChg>
        <pc:spChg chg="add del mod">
          <ac:chgData name="Cristina-Elena Caia-Hoanas" userId="b94e9919cc981f7e" providerId="LiveId" clId="{40DB776C-0EAA-4432-991A-7FB3E1778892}" dt="2023-07-10T21:18:26.295" v="303" actId="11529"/>
          <ac:spMkLst>
            <pc:docMk/>
            <pc:sldMk cId="409852762" sldId="267"/>
            <ac:spMk id="9" creationId="{B22227A4-F22F-AFC5-65DB-76020162A0A3}"/>
          </ac:spMkLst>
        </pc:spChg>
        <pc:spChg chg="add del mod">
          <ac:chgData name="Cristina-Elena Caia-Hoanas" userId="b94e9919cc981f7e" providerId="LiveId" clId="{40DB776C-0EAA-4432-991A-7FB3E1778892}" dt="2023-07-10T21:18:25.367" v="300" actId="11529"/>
          <ac:spMkLst>
            <pc:docMk/>
            <pc:sldMk cId="409852762" sldId="267"/>
            <ac:spMk id="10" creationId="{AF288CEF-6726-E070-20A5-40421A4F14A1}"/>
          </ac:spMkLst>
        </pc:spChg>
        <pc:spChg chg="mod">
          <ac:chgData name="Cristina-Elena Caia-Hoanas" userId="b94e9919cc981f7e" providerId="LiveId" clId="{40DB776C-0EAA-4432-991A-7FB3E1778892}" dt="2023-07-11T12:11:51.362" v="1198" actId="1076"/>
          <ac:spMkLst>
            <pc:docMk/>
            <pc:sldMk cId="409852762" sldId="267"/>
            <ac:spMk id="13" creationId="{2562B595-0B34-CA1E-8930-C1EB4A361693}"/>
          </ac:spMkLst>
        </pc:spChg>
        <pc:spChg chg="mod">
          <ac:chgData name="Cristina-Elena Caia-Hoanas" userId="b94e9919cc981f7e" providerId="LiveId" clId="{40DB776C-0EAA-4432-991A-7FB3E1778892}" dt="2023-07-11T12:11:27.504" v="1194" actId="113"/>
          <ac:spMkLst>
            <pc:docMk/>
            <pc:sldMk cId="409852762" sldId="267"/>
            <ac:spMk id="14" creationId="{172F07E1-D0C4-BE6F-2B3E-26A844F75E96}"/>
          </ac:spMkLst>
        </pc:spChg>
        <pc:spChg chg="mod">
          <ac:chgData name="Cristina-Elena Caia-Hoanas" userId="b94e9919cc981f7e" providerId="LiveId" clId="{40DB776C-0EAA-4432-991A-7FB3E1778892}" dt="2023-07-11T12:12:03.167" v="1201" actId="1076"/>
          <ac:spMkLst>
            <pc:docMk/>
            <pc:sldMk cId="409852762" sldId="267"/>
            <ac:spMk id="15" creationId="{FE3FA7A1-FC12-7A47-A1BC-C588C9EAEBE7}"/>
          </ac:spMkLst>
        </pc:spChg>
        <pc:spChg chg="mod">
          <ac:chgData name="Cristina-Elena Caia-Hoanas" userId="b94e9919cc981f7e" providerId="LiveId" clId="{40DB776C-0EAA-4432-991A-7FB3E1778892}" dt="2023-07-11T12:11:14.329" v="1191" actId="113"/>
          <ac:spMkLst>
            <pc:docMk/>
            <pc:sldMk cId="409852762" sldId="267"/>
            <ac:spMk id="16" creationId="{7F2DBFA0-913E-BE3A-9623-E6281031B511}"/>
          </ac:spMkLst>
        </pc:spChg>
        <pc:spChg chg="mod">
          <ac:chgData name="Cristina-Elena Caia-Hoanas" userId="b94e9919cc981f7e" providerId="LiveId" clId="{40DB776C-0EAA-4432-991A-7FB3E1778892}" dt="2023-07-11T12:12:00.750" v="1200" actId="1076"/>
          <ac:spMkLst>
            <pc:docMk/>
            <pc:sldMk cId="409852762" sldId="267"/>
            <ac:spMk id="17" creationId="{B8E9E7F3-3381-5936-5266-E2407AC6351E}"/>
          </ac:spMkLst>
        </pc:spChg>
        <pc:spChg chg="add del mod">
          <ac:chgData name="Cristina-Elena Caia-Hoanas" userId="b94e9919cc981f7e" providerId="LiveId" clId="{40DB776C-0EAA-4432-991A-7FB3E1778892}" dt="2023-07-11T12:12:07.505" v="1202" actId="1076"/>
          <ac:spMkLst>
            <pc:docMk/>
            <pc:sldMk cId="409852762" sldId="267"/>
            <ac:spMk id="18" creationId="{BA27FC23-E370-A5B8-6B9C-33F4F69E39D0}"/>
          </ac:spMkLst>
        </pc:spChg>
        <pc:spChg chg="mod">
          <ac:chgData name="Cristina-Elena Caia-Hoanas" userId="b94e9919cc981f7e" providerId="LiveId" clId="{40DB776C-0EAA-4432-991A-7FB3E1778892}" dt="2023-07-11T12:11:54.091" v="1199" actId="1076"/>
          <ac:spMkLst>
            <pc:docMk/>
            <pc:sldMk cId="409852762" sldId="267"/>
            <ac:spMk id="21" creationId="{0841366F-6B25-2170-0F2C-42AB8AEB203E}"/>
          </ac:spMkLst>
        </pc:spChg>
        <pc:graphicFrameChg chg="add del">
          <ac:chgData name="Cristina-Elena Caia-Hoanas" userId="b94e9919cc981f7e" providerId="LiveId" clId="{40DB776C-0EAA-4432-991A-7FB3E1778892}" dt="2023-07-11T11:08:14.122" v="1138" actId="26606"/>
          <ac:graphicFrameMkLst>
            <pc:docMk/>
            <pc:sldMk cId="409852762" sldId="267"/>
            <ac:graphicFrameMk id="24" creationId="{267381B0-86C6-F24B-99EB-9173A35E3FB5}"/>
          </ac:graphicFrameMkLst>
        </pc:graphicFrameChg>
        <pc:picChg chg="add mod">
          <ac:chgData name="Cristina-Elena Caia-Hoanas" userId="b94e9919cc981f7e" providerId="LiveId" clId="{40DB776C-0EAA-4432-991A-7FB3E1778892}" dt="2023-07-11T09:48:08.731" v="810" actId="1076"/>
          <ac:picMkLst>
            <pc:docMk/>
            <pc:sldMk cId="409852762" sldId="267"/>
            <ac:picMk id="3" creationId="{9613998F-3E25-602B-0B27-1BAC05DF3CC2}"/>
          </ac:picMkLst>
        </pc:picChg>
        <pc:picChg chg="add del mod">
          <ac:chgData name="Cristina-Elena Caia-Hoanas" userId="b94e9919cc981f7e" providerId="LiveId" clId="{40DB776C-0EAA-4432-991A-7FB3E1778892}" dt="2023-07-10T21:13:43.451" v="240" actId="931"/>
          <ac:picMkLst>
            <pc:docMk/>
            <pc:sldMk cId="409852762" sldId="267"/>
            <ac:picMk id="6" creationId="{9BE86E7A-085F-BF6A-1C97-ADA406E6F7C0}"/>
          </ac:picMkLst>
        </pc:picChg>
        <pc:picChg chg="add del mod">
          <ac:chgData name="Cristina-Elena Caia-Hoanas" userId="b94e9919cc981f7e" providerId="LiveId" clId="{40DB776C-0EAA-4432-991A-7FB3E1778892}" dt="2023-07-10T21:18:31.722" v="305" actId="478"/>
          <ac:picMkLst>
            <pc:docMk/>
            <pc:sldMk cId="409852762" sldId="267"/>
            <ac:picMk id="8" creationId="{9C207278-4401-4036-8B67-E21E0EE2819F}"/>
          </ac:picMkLst>
        </pc:picChg>
        <pc:picChg chg="del mod">
          <ac:chgData name="Cristina-Elena Caia-Hoanas" userId="b94e9919cc981f7e" providerId="LiveId" clId="{40DB776C-0EAA-4432-991A-7FB3E1778892}" dt="2023-07-10T21:12:08.146" v="233" actId="478"/>
          <ac:picMkLst>
            <pc:docMk/>
            <pc:sldMk cId="409852762" sldId="267"/>
            <ac:picMk id="12" creationId="{B9A3D8C0-5200-B1DE-9FB1-63EFE22CC1F0}"/>
          </ac:picMkLst>
        </pc:picChg>
        <pc:picChg chg="add del mod">
          <ac:chgData name="Cristina-Elena Caia-Hoanas" userId="b94e9919cc981f7e" providerId="LiveId" clId="{40DB776C-0EAA-4432-991A-7FB3E1778892}" dt="2023-07-10T21:18:23.266" v="291"/>
          <ac:picMkLst>
            <pc:docMk/>
            <pc:sldMk cId="409852762" sldId="267"/>
            <ac:picMk id="22" creationId="{53303066-5A47-58DB-C9B7-FB84D7778FE6}"/>
          </ac:picMkLst>
        </pc:picChg>
        <pc:picChg chg="add del mod">
          <ac:chgData name="Cristina-Elena Caia-Hoanas" userId="b94e9919cc981f7e" providerId="LiveId" clId="{40DB776C-0EAA-4432-991A-7FB3E1778892}" dt="2023-07-11T09:38:32.555" v="697" actId="478"/>
          <ac:picMkLst>
            <pc:docMk/>
            <pc:sldMk cId="409852762" sldId="267"/>
            <ac:picMk id="23" creationId="{3E5BDC78-5C23-7FC9-9D4B-E8D81276FEE4}"/>
          </ac:picMkLst>
        </pc:picChg>
        <pc:picChg chg="add del mod">
          <ac:chgData name="Cristina-Elena Caia-Hoanas" userId="b94e9919cc981f7e" providerId="LiveId" clId="{40DB776C-0EAA-4432-991A-7FB3E1778892}" dt="2023-07-10T21:12:08.146" v="233" actId="478"/>
          <ac:picMkLst>
            <pc:docMk/>
            <pc:sldMk cId="409852762" sldId="267"/>
            <ac:picMk id="1026" creationId="{B00BF273-373D-4829-A2A4-E32C39D181FD}"/>
          </ac:picMkLst>
        </pc:picChg>
        <pc:picChg chg="add del mod">
          <ac:chgData name="Cristina-Elena Caia-Hoanas" userId="b94e9919cc981f7e" providerId="LiveId" clId="{40DB776C-0EAA-4432-991A-7FB3E1778892}" dt="2023-07-11T09:38:19.186" v="692"/>
          <ac:picMkLst>
            <pc:docMk/>
            <pc:sldMk cId="409852762" sldId="267"/>
            <ac:picMk id="1026" creationId="{FE2EB254-FC66-D180-1A39-4C657E365CE8}"/>
          </ac:picMkLst>
        </pc:picChg>
        <pc:picChg chg="add del">
          <ac:chgData name="Cristina-Elena Caia-Hoanas" userId="b94e9919cc981f7e" providerId="LiveId" clId="{40DB776C-0EAA-4432-991A-7FB3E1778892}" dt="2023-07-10T21:13:24.944" v="235" actId="478"/>
          <ac:picMkLst>
            <pc:docMk/>
            <pc:sldMk cId="409852762" sldId="267"/>
            <ac:picMk id="1028" creationId="{C1A250FD-4D44-3B9F-E0AB-7E36EFFB0286}"/>
          </ac:picMkLst>
        </pc:picChg>
        <pc:cxnChg chg="add del mod">
          <ac:chgData name="Cristina-Elena Caia-Hoanas" userId="b94e9919cc981f7e" providerId="LiveId" clId="{40DB776C-0EAA-4432-991A-7FB3E1778892}" dt="2023-07-10T21:18:23.957" v="293" actId="11529"/>
          <ac:cxnSpMkLst>
            <pc:docMk/>
            <pc:sldMk cId="409852762" sldId="267"/>
            <ac:cxnSpMk id="19" creationId="{81DE687F-0626-19AE-5727-43343F94D5B9}"/>
          </ac:cxnSpMkLst>
        </pc:cxnChg>
      </pc:sldChg>
      <pc:sldChg chg="addSp delSp modSp add del mod">
        <pc:chgData name="Cristina-Elena Caia-Hoanas" userId="b94e9919cc981f7e" providerId="LiveId" clId="{40DB776C-0EAA-4432-991A-7FB3E1778892}" dt="2023-07-11T09:33:32.036" v="667" actId="47"/>
        <pc:sldMkLst>
          <pc:docMk/>
          <pc:sldMk cId="77385237" sldId="268"/>
        </pc:sldMkLst>
        <pc:graphicFrameChg chg="add mod">
          <ac:chgData name="Cristina-Elena Caia-Hoanas" userId="b94e9919cc981f7e" providerId="LiveId" clId="{40DB776C-0EAA-4432-991A-7FB3E1778892}" dt="2023-07-11T09:07:38.878" v="495" actId="1957"/>
          <ac:graphicFrameMkLst>
            <pc:docMk/>
            <pc:sldMk cId="77385237" sldId="268"/>
            <ac:graphicFrameMk id="4" creationId="{3698C34D-3E4B-ED60-C1F0-72070CAB3762}"/>
          </ac:graphicFrameMkLst>
        </pc:graphicFrameChg>
        <pc:graphicFrameChg chg="del mod">
          <ac:chgData name="Cristina-Elena Caia-Hoanas" userId="b94e9919cc981f7e" providerId="LiveId" clId="{40DB776C-0EAA-4432-991A-7FB3E1778892}" dt="2023-07-11T09:07:24.643" v="492" actId="478"/>
          <ac:graphicFrameMkLst>
            <pc:docMk/>
            <pc:sldMk cId="77385237" sldId="268"/>
            <ac:graphicFrameMk id="20" creationId="{681E1E65-1D7D-E76D-1F0B-98912CEBB88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78085725010767E-2"/>
          <c:y val="0.10819203269498313"/>
          <c:w val="0.96692191427498919"/>
          <c:h val="0.75806039629748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COLESTEROL MĂRIT     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4-465E-8F9F-AFE55D56B6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OBEZITATE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4-465E-8F9F-AFE55D56B6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HIPERGLICEMIE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4-465E-8F9F-AFE55D56B6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AER POLUAT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165100" dist="38100" dir="5400000" sx="106000" sy="106000" algn="ctr" rotWithShape="0">
                <a:srgbClr val="FF0000">
                  <a:alpha val="78000"/>
                </a:srgb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4-465E-8F9F-AFE55D56B6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APLIMENTATIE NESĂNĂTOASĂ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64-465E-8F9F-AFE55D56B6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TUTUN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16098E0-2D00-469F-8B9B-74EF106677F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ro-RO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BAC-491C-A5F4-AC3B235134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AC-491C-A5F4-AC3B235134A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TENSIUNE ARTERIALĂ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E1AF456-5371-4399-89E6-6215F412E97C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ro-RO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BAC-491C-A5F4-AC3B235134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AC-491C-A5F4-AC3B235134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6"/>
        <c:overlap val="-30"/>
        <c:axId val="1588530480"/>
        <c:axId val="1588531440"/>
      </c:barChart>
      <c:catAx>
        <c:axId val="158853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8531440"/>
        <c:crosses val="autoZero"/>
        <c:auto val="1"/>
        <c:lblAlgn val="ctr"/>
        <c:lblOffset val="100"/>
        <c:noMultiLvlLbl val="0"/>
      </c:catAx>
      <c:valAx>
        <c:axId val="158853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588530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2.3899950142027424E-2"/>
          <c:y val="0.90554726726026424"/>
          <c:w val="0.97610004985797261"/>
          <c:h val="5.716588954286498E-2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7F0E9-51F0-4C7E-AB86-A4A33F48EB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0322D-CAB2-4691-8F47-31E3CF21BCAA}">
      <dgm:prSet custT="1"/>
      <dgm:spPr/>
      <dgm:t>
        <a:bodyPr/>
        <a:lstStyle/>
        <a:p>
          <a:pPr algn="ctr"/>
          <a:r>
            <a:rPr lang="ro-RO" sz="2000" dirty="0"/>
            <a:t>Obiective</a:t>
          </a:r>
          <a:endParaRPr lang="en-US" sz="2000" dirty="0"/>
        </a:p>
      </dgm:t>
    </dgm:pt>
    <dgm:pt modelId="{2A5F3767-B6E7-4340-8629-7CA6ECF6478D}" type="parTrans" cxnId="{69C1AB8F-0535-4AA9-9EA3-6BA21006B3E8}">
      <dgm:prSet/>
      <dgm:spPr/>
      <dgm:t>
        <a:bodyPr/>
        <a:lstStyle/>
        <a:p>
          <a:endParaRPr lang="en-US"/>
        </a:p>
      </dgm:t>
    </dgm:pt>
    <dgm:pt modelId="{5E8964B6-163B-436B-A1CD-9074F5FBE748}" type="sibTrans" cxnId="{69C1AB8F-0535-4AA9-9EA3-6BA21006B3E8}">
      <dgm:prSet/>
      <dgm:spPr/>
      <dgm:t>
        <a:bodyPr/>
        <a:lstStyle/>
        <a:p>
          <a:endParaRPr lang="en-US"/>
        </a:p>
      </dgm:t>
    </dgm:pt>
    <dgm:pt modelId="{2330EF99-6974-45BF-84F1-FDF8F05E1F93}">
      <dgm:prSet custT="1"/>
      <dgm:spPr/>
      <dgm:t>
        <a:bodyPr/>
        <a:lstStyle/>
        <a:p>
          <a:pPr algn="ctr"/>
          <a:r>
            <a:rPr lang="ro-RO" sz="2000" dirty="0"/>
            <a:t>Tehnologii folosite</a:t>
          </a:r>
          <a:endParaRPr lang="en-US" sz="2000" dirty="0"/>
        </a:p>
      </dgm:t>
    </dgm:pt>
    <dgm:pt modelId="{015736F1-3048-4406-BA95-C1258940D2FF}" type="parTrans" cxnId="{F4F9B593-C89F-436B-8563-00D4D8A886E8}">
      <dgm:prSet/>
      <dgm:spPr/>
      <dgm:t>
        <a:bodyPr/>
        <a:lstStyle/>
        <a:p>
          <a:endParaRPr lang="en-US"/>
        </a:p>
      </dgm:t>
    </dgm:pt>
    <dgm:pt modelId="{F9AEECE1-86E8-4B4F-87CF-CB231DE586AA}" type="sibTrans" cxnId="{F4F9B593-C89F-436B-8563-00D4D8A886E8}">
      <dgm:prSet/>
      <dgm:spPr/>
      <dgm:t>
        <a:bodyPr/>
        <a:lstStyle/>
        <a:p>
          <a:endParaRPr lang="en-US"/>
        </a:p>
      </dgm:t>
    </dgm:pt>
    <dgm:pt modelId="{760D038E-0B59-451B-A62F-03CF36AB2323}">
      <dgm:prSet custT="1"/>
      <dgm:spPr/>
      <dgm:t>
        <a:bodyPr/>
        <a:lstStyle/>
        <a:p>
          <a:pPr algn="ctr"/>
          <a:r>
            <a:rPr lang="ro-RO" sz="2000" dirty="0"/>
            <a:t>Baza de date</a:t>
          </a:r>
          <a:endParaRPr lang="en-US" sz="2000" dirty="0"/>
        </a:p>
      </dgm:t>
    </dgm:pt>
    <dgm:pt modelId="{943F9143-8E52-44B0-BA4F-EB7DD5AB02FB}" type="parTrans" cxnId="{D4A37C9A-3B88-4D58-8735-A232BF2C410C}">
      <dgm:prSet/>
      <dgm:spPr/>
      <dgm:t>
        <a:bodyPr/>
        <a:lstStyle/>
        <a:p>
          <a:endParaRPr lang="en-US"/>
        </a:p>
      </dgm:t>
    </dgm:pt>
    <dgm:pt modelId="{D686533E-274A-4EFA-9D76-1D7A4B11EEC3}" type="sibTrans" cxnId="{D4A37C9A-3B88-4D58-8735-A232BF2C410C}">
      <dgm:prSet/>
      <dgm:spPr/>
      <dgm:t>
        <a:bodyPr/>
        <a:lstStyle/>
        <a:p>
          <a:endParaRPr lang="en-US"/>
        </a:p>
      </dgm:t>
    </dgm:pt>
    <dgm:pt modelId="{A0C121EB-D6EE-478D-85EB-D048EC663FA2}">
      <dgm:prSet custT="1"/>
      <dgm:spPr/>
      <dgm:t>
        <a:bodyPr/>
        <a:lstStyle/>
        <a:p>
          <a:pPr algn="ctr"/>
          <a:r>
            <a:rPr lang="ro-RO" sz="2000" dirty="0"/>
            <a:t>Rezultate</a:t>
          </a:r>
          <a:endParaRPr lang="en-US" sz="2000" dirty="0"/>
        </a:p>
      </dgm:t>
    </dgm:pt>
    <dgm:pt modelId="{E1D9722C-7364-4D02-A11A-D12053E224A3}" type="sibTrans" cxnId="{B33A4281-5F2A-40B9-AC84-AEC667D6FD31}">
      <dgm:prSet/>
      <dgm:spPr/>
      <dgm:t>
        <a:bodyPr/>
        <a:lstStyle/>
        <a:p>
          <a:endParaRPr lang="en-US"/>
        </a:p>
      </dgm:t>
    </dgm:pt>
    <dgm:pt modelId="{313F7360-EF25-4679-905C-0975C3C9936B}" type="parTrans" cxnId="{B33A4281-5F2A-40B9-AC84-AEC667D6FD31}">
      <dgm:prSet/>
      <dgm:spPr/>
      <dgm:t>
        <a:bodyPr/>
        <a:lstStyle/>
        <a:p>
          <a:endParaRPr lang="en-US"/>
        </a:p>
      </dgm:t>
    </dgm:pt>
    <dgm:pt modelId="{56E2E52B-DC28-4167-B3FB-D08EEFCE6B34}">
      <dgm:prSet custT="1"/>
      <dgm:spPr/>
      <dgm:t>
        <a:bodyPr/>
        <a:lstStyle/>
        <a:p>
          <a:pPr algn="ctr"/>
          <a:r>
            <a:rPr lang="ro-RO" sz="2000" dirty="0"/>
            <a:t>Testare &amp; evaluare</a:t>
          </a:r>
          <a:endParaRPr lang="en-US" sz="2000" dirty="0"/>
        </a:p>
      </dgm:t>
    </dgm:pt>
    <dgm:pt modelId="{AC85D212-CDF0-4E62-90F5-9CA9BD08E5CA}" type="sibTrans" cxnId="{DB309656-5D9B-4403-B357-E7C4F5079846}">
      <dgm:prSet/>
      <dgm:spPr/>
      <dgm:t>
        <a:bodyPr/>
        <a:lstStyle/>
        <a:p>
          <a:endParaRPr lang="en-US"/>
        </a:p>
      </dgm:t>
    </dgm:pt>
    <dgm:pt modelId="{E2E947D1-05FB-4C47-806E-A88FB61F60EF}" type="parTrans" cxnId="{DB309656-5D9B-4403-B357-E7C4F5079846}">
      <dgm:prSet/>
      <dgm:spPr/>
      <dgm:t>
        <a:bodyPr/>
        <a:lstStyle/>
        <a:p>
          <a:endParaRPr lang="en-US"/>
        </a:p>
      </dgm:t>
    </dgm:pt>
    <dgm:pt modelId="{6A98ECF0-C190-4531-AC14-A69C9A8F86A5}">
      <dgm:prSet custT="1"/>
      <dgm:spPr/>
      <dgm:t>
        <a:bodyPr/>
        <a:lstStyle/>
        <a:p>
          <a:pPr algn="ctr"/>
          <a:r>
            <a:rPr lang="ro-RO" sz="2000" dirty="0"/>
            <a:t>Proiectare</a:t>
          </a:r>
          <a:endParaRPr lang="en-US" sz="2000" dirty="0"/>
        </a:p>
      </dgm:t>
    </dgm:pt>
    <dgm:pt modelId="{DF06B8B1-A848-4CE1-8BBA-7B4044AF4E7A}" type="sibTrans" cxnId="{ACBF26AF-CDE1-4459-8F90-8675C816FA0C}">
      <dgm:prSet/>
      <dgm:spPr/>
      <dgm:t>
        <a:bodyPr/>
        <a:lstStyle/>
        <a:p>
          <a:endParaRPr lang="en-US"/>
        </a:p>
      </dgm:t>
    </dgm:pt>
    <dgm:pt modelId="{001F2D61-E51C-43E8-9401-85B395EA2F11}" type="parTrans" cxnId="{ACBF26AF-CDE1-4459-8F90-8675C816FA0C}">
      <dgm:prSet/>
      <dgm:spPr/>
      <dgm:t>
        <a:bodyPr/>
        <a:lstStyle/>
        <a:p>
          <a:endParaRPr lang="en-US"/>
        </a:p>
      </dgm:t>
    </dgm:pt>
    <dgm:pt modelId="{8B8CA612-6C33-4F23-8F05-47D9E4A08161}">
      <dgm:prSet custT="1"/>
      <dgm:spPr/>
      <dgm:t>
        <a:bodyPr/>
        <a:lstStyle/>
        <a:p>
          <a:pPr algn="ctr"/>
          <a:r>
            <a:rPr lang="ro-RO" sz="2000" dirty="0"/>
            <a:t>Arhitectura </a:t>
          </a:r>
          <a:r>
            <a:rPr lang="ro-RO" sz="2000" dirty="0" err="1"/>
            <a:t>Firebase</a:t>
          </a:r>
          <a:r>
            <a:rPr lang="ro-RO" sz="2000" dirty="0"/>
            <a:t> </a:t>
          </a:r>
          <a:r>
            <a:rPr lang="ro-RO" sz="2000" dirty="0" err="1"/>
            <a:t>Authentication</a:t>
          </a:r>
          <a:endParaRPr lang="en-US" sz="2000" dirty="0"/>
        </a:p>
      </dgm:t>
    </dgm:pt>
    <dgm:pt modelId="{DC1AD365-A842-4D37-B77B-04C67C46D997}" type="sibTrans" cxnId="{B5ADDA9D-B9D6-4282-9D17-2AA5BD76CB03}">
      <dgm:prSet/>
      <dgm:spPr/>
      <dgm:t>
        <a:bodyPr/>
        <a:lstStyle/>
        <a:p>
          <a:endParaRPr lang="en-US"/>
        </a:p>
      </dgm:t>
    </dgm:pt>
    <dgm:pt modelId="{2125B8DF-AFB9-49C3-B681-61C7DCD67711}" type="parTrans" cxnId="{B5ADDA9D-B9D6-4282-9D17-2AA5BD76CB03}">
      <dgm:prSet/>
      <dgm:spPr/>
      <dgm:t>
        <a:bodyPr/>
        <a:lstStyle/>
        <a:p>
          <a:endParaRPr lang="en-US"/>
        </a:p>
      </dgm:t>
    </dgm:pt>
    <dgm:pt modelId="{FFD0F6CC-2FCF-44AE-BC01-12E6CA8DB2BD}" type="pres">
      <dgm:prSet presAssocID="{8007F0E9-51F0-4C7E-AB86-A4A33F48EBB5}" presName="linear" presStyleCnt="0">
        <dgm:presLayoutVars>
          <dgm:dir/>
          <dgm:animLvl val="lvl"/>
          <dgm:resizeHandles val="exact"/>
        </dgm:presLayoutVars>
      </dgm:prSet>
      <dgm:spPr/>
    </dgm:pt>
    <dgm:pt modelId="{02F5F6E6-F24D-4BA2-8DAD-387203C17C32}" type="pres">
      <dgm:prSet presAssocID="{7990322D-CAB2-4691-8F47-31E3CF21BCAA}" presName="parentLin" presStyleCnt="0"/>
      <dgm:spPr/>
    </dgm:pt>
    <dgm:pt modelId="{F514A62C-8F2C-4989-BA51-64E3BD3C343B}" type="pres">
      <dgm:prSet presAssocID="{7990322D-CAB2-4691-8F47-31E3CF21BCAA}" presName="parentLeftMargin" presStyleLbl="node1" presStyleIdx="0" presStyleCnt="7"/>
      <dgm:spPr/>
    </dgm:pt>
    <dgm:pt modelId="{F8199FF6-DD17-4B57-9547-11FAED13B125}" type="pres">
      <dgm:prSet presAssocID="{7990322D-CAB2-4691-8F47-31E3CF21BCA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FF224B9-F73A-4ECC-A9B4-A9C4F644BE63}" type="pres">
      <dgm:prSet presAssocID="{7990322D-CAB2-4691-8F47-31E3CF21BCAA}" presName="negativeSpace" presStyleCnt="0"/>
      <dgm:spPr/>
    </dgm:pt>
    <dgm:pt modelId="{BA8FF204-93AD-43D2-8754-6BAE50E4D948}" type="pres">
      <dgm:prSet presAssocID="{7990322D-CAB2-4691-8F47-31E3CF21BCAA}" presName="childText" presStyleLbl="conFgAcc1" presStyleIdx="0" presStyleCnt="7">
        <dgm:presLayoutVars>
          <dgm:bulletEnabled val="1"/>
        </dgm:presLayoutVars>
      </dgm:prSet>
      <dgm:spPr/>
    </dgm:pt>
    <dgm:pt modelId="{449A0E92-BE73-45E0-830D-A6357C99B611}" type="pres">
      <dgm:prSet presAssocID="{5E8964B6-163B-436B-A1CD-9074F5FBE748}" presName="spaceBetweenRectangles" presStyleCnt="0"/>
      <dgm:spPr/>
    </dgm:pt>
    <dgm:pt modelId="{C344E6F2-BA48-495B-8F32-334870AA7D89}" type="pres">
      <dgm:prSet presAssocID="{2330EF99-6974-45BF-84F1-FDF8F05E1F93}" presName="parentLin" presStyleCnt="0"/>
      <dgm:spPr/>
    </dgm:pt>
    <dgm:pt modelId="{692EA7F3-EB36-496D-84AF-6482B718D092}" type="pres">
      <dgm:prSet presAssocID="{2330EF99-6974-45BF-84F1-FDF8F05E1F93}" presName="parentLeftMargin" presStyleLbl="node1" presStyleIdx="0" presStyleCnt="7"/>
      <dgm:spPr/>
    </dgm:pt>
    <dgm:pt modelId="{06DEFC3C-1FCF-40BF-B23B-BA91C43726E8}" type="pres">
      <dgm:prSet presAssocID="{2330EF99-6974-45BF-84F1-FDF8F05E1F9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3E31AC-0C81-46CF-B055-FA7DC94A53FC}" type="pres">
      <dgm:prSet presAssocID="{2330EF99-6974-45BF-84F1-FDF8F05E1F93}" presName="negativeSpace" presStyleCnt="0"/>
      <dgm:spPr/>
    </dgm:pt>
    <dgm:pt modelId="{4D084391-D354-4655-92FD-9C5957FDCEA5}" type="pres">
      <dgm:prSet presAssocID="{2330EF99-6974-45BF-84F1-FDF8F05E1F93}" presName="childText" presStyleLbl="conFgAcc1" presStyleIdx="1" presStyleCnt="7">
        <dgm:presLayoutVars>
          <dgm:bulletEnabled val="1"/>
        </dgm:presLayoutVars>
      </dgm:prSet>
      <dgm:spPr/>
    </dgm:pt>
    <dgm:pt modelId="{8532EFF5-912E-41A3-9FF4-ED68F29E4AA1}" type="pres">
      <dgm:prSet presAssocID="{F9AEECE1-86E8-4B4F-87CF-CB231DE586AA}" presName="spaceBetweenRectangles" presStyleCnt="0"/>
      <dgm:spPr/>
    </dgm:pt>
    <dgm:pt modelId="{FA2C8322-3440-4977-B7AD-B79F30F05B69}" type="pres">
      <dgm:prSet presAssocID="{760D038E-0B59-451B-A62F-03CF36AB2323}" presName="parentLin" presStyleCnt="0"/>
      <dgm:spPr/>
    </dgm:pt>
    <dgm:pt modelId="{163FCB6A-2EDD-4808-9588-06BD9EE4D85C}" type="pres">
      <dgm:prSet presAssocID="{760D038E-0B59-451B-A62F-03CF36AB2323}" presName="parentLeftMargin" presStyleLbl="node1" presStyleIdx="1" presStyleCnt="7"/>
      <dgm:spPr/>
    </dgm:pt>
    <dgm:pt modelId="{2D6F760C-BE0A-4CF4-B98C-7295E1F15B65}" type="pres">
      <dgm:prSet presAssocID="{760D038E-0B59-451B-A62F-03CF36AB232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CCBA2A9-31C7-4B71-9A67-56CEACE76126}" type="pres">
      <dgm:prSet presAssocID="{760D038E-0B59-451B-A62F-03CF36AB2323}" presName="negativeSpace" presStyleCnt="0"/>
      <dgm:spPr/>
    </dgm:pt>
    <dgm:pt modelId="{5708BD7A-A68D-4988-96A2-064B6F11285E}" type="pres">
      <dgm:prSet presAssocID="{760D038E-0B59-451B-A62F-03CF36AB2323}" presName="childText" presStyleLbl="conFgAcc1" presStyleIdx="2" presStyleCnt="7">
        <dgm:presLayoutVars>
          <dgm:bulletEnabled val="1"/>
        </dgm:presLayoutVars>
      </dgm:prSet>
      <dgm:spPr/>
    </dgm:pt>
    <dgm:pt modelId="{846EFB2C-C6C8-4224-9F41-7B14D47608F3}" type="pres">
      <dgm:prSet presAssocID="{D686533E-274A-4EFA-9D76-1D7A4B11EEC3}" presName="spaceBetweenRectangles" presStyleCnt="0"/>
      <dgm:spPr/>
    </dgm:pt>
    <dgm:pt modelId="{4591519A-0477-417D-94A4-6DC4110BF73D}" type="pres">
      <dgm:prSet presAssocID="{8B8CA612-6C33-4F23-8F05-47D9E4A08161}" presName="parentLin" presStyleCnt="0"/>
      <dgm:spPr/>
    </dgm:pt>
    <dgm:pt modelId="{2F3D3F3F-020C-4A65-998C-CC15AE4DEEF5}" type="pres">
      <dgm:prSet presAssocID="{8B8CA612-6C33-4F23-8F05-47D9E4A08161}" presName="parentLeftMargin" presStyleLbl="node1" presStyleIdx="2" presStyleCnt="7"/>
      <dgm:spPr/>
    </dgm:pt>
    <dgm:pt modelId="{E78680A7-DA09-424B-8ED4-95ADD629F62F}" type="pres">
      <dgm:prSet presAssocID="{8B8CA612-6C33-4F23-8F05-47D9E4A0816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8AA0A1C-FEAA-4AEB-9603-3DBCD90BCFD7}" type="pres">
      <dgm:prSet presAssocID="{8B8CA612-6C33-4F23-8F05-47D9E4A08161}" presName="negativeSpace" presStyleCnt="0"/>
      <dgm:spPr/>
    </dgm:pt>
    <dgm:pt modelId="{BA888C41-E802-407A-AD25-B09B3B2E7834}" type="pres">
      <dgm:prSet presAssocID="{8B8CA612-6C33-4F23-8F05-47D9E4A08161}" presName="childText" presStyleLbl="conFgAcc1" presStyleIdx="3" presStyleCnt="7">
        <dgm:presLayoutVars>
          <dgm:bulletEnabled val="1"/>
        </dgm:presLayoutVars>
      </dgm:prSet>
      <dgm:spPr/>
    </dgm:pt>
    <dgm:pt modelId="{05DCFC01-76C1-4E5C-9BEB-7BFD9F3CDD33}" type="pres">
      <dgm:prSet presAssocID="{DC1AD365-A842-4D37-B77B-04C67C46D997}" presName="spaceBetweenRectangles" presStyleCnt="0"/>
      <dgm:spPr/>
    </dgm:pt>
    <dgm:pt modelId="{3A0C8157-EA56-4EC5-BEFF-0835CB95DD9E}" type="pres">
      <dgm:prSet presAssocID="{6A98ECF0-C190-4531-AC14-A69C9A8F86A5}" presName="parentLin" presStyleCnt="0"/>
      <dgm:spPr/>
    </dgm:pt>
    <dgm:pt modelId="{69DE9670-180B-4354-846D-374E05684FE6}" type="pres">
      <dgm:prSet presAssocID="{6A98ECF0-C190-4531-AC14-A69C9A8F86A5}" presName="parentLeftMargin" presStyleLbl="node1" presStyleIdx="3" presStyleCnt="7"/>
      <dgm:spPr/>
    </dgm:pt>
    <dgm:pt modelId="{79439B0F-BCB0-488E-AC6A-59663F62F068}" type="pres">
      <dgm:prSet presAssocID="{6A98ECF0-C190-4531-AC14-A69C9A8F86A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D2C05E5-B769-4C5A-9D9B-41A87EE3524A}" type="pres">
      <dgm:prSet presAssocID="{6A98ECF0-C190-4531-AC14-A69C9A8F86A5}" presName="negativeSpace" presStyleCnt="0"/>
      <dgm:spPr/>
    </dgm:pt>
    <dgm:pt modelId="{548D5889-AFCB-4D33-9502-7A5524479064}" type="pres">
      <dgm:prSet presAssocID="{6A98ECF0-C190-4531-AC14-A69C9A8F86A5}" presName="childText" presStyleLbl="conFgAcc1" presStyleIdx="4" presStyleCnt="7">
        <dgm:presLayoutVars>
          <dgm:bulletEnabled val="1"/>
        </dgm:presLayoutVars>
      </dgm:prSet>
      <dgm:spPr/>
    </dgm:pt>
    <dgm:pt modelId="{82C35394-CB02-4D36-A6A6-9063B5E462F5}" type="pres">
      <dgm:prSet presAssocID="{DF06B8B1-A848-4CE1-8BBA-7B4044AF4E7A}" presName="spaceBetweenRectangles" presStyleCnt="0"/>
      <dgm:spPr/>
    </dgm:pt>
    <dgm:pt modelId="{50BEADAA-B5DB-491C-8102-D5231C7CDCBF}" type="pres">
      <dgm:prSet presAssocID="{56E2E52B-DC28-4167-B3FB-D08EEFCE6B34}" presName="parentLin" presStyleCnt="0"/>
      <dgm:spPr/>
    </dgm:pt>
    <dgm:pt modelId="{C5F7DE05-4535-4941-B0FE-5E9F71FA0E92}" type="pres">
      <dgm:prSet presAssocID="{56E2E52B-DC28-4167-B3FB-D08EEFCE6B34}" presName="parentLeftMargin" presStyleLbl="node1" presStyleIdx="4" presStyleCnt="7"/>
      <dgm:spPr/>
    </dgm:pt>
    <dgm:pt modelId="{655256D7-CAD1-4C95-B0FA-0B8E09F56579}" type="pres">
      <dgm:prSet presAssocID="{56E2E52B-DC28-4167-B3FB-D08EEFCE6B3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12D476-F822-4D43-B8F1-4D715F0AD7D8}" type="pres">
      <dgm:prSet presAssocID="{56E2E52B-DC28-4167-B3FB-D08EEFCE6B34}" presName="negativeSpace" presStyleCnt="0"/>
      <dgm:spPr/>
    </dgm:pt>
    <dgm:pt modelId="{E60E136D-CB14-4AB9-BE26-ABB0073B362A}" type="pres">
      <dgm:prSet presAssocID="{56E2E52B-DC28-4167-B3FB-D08EEFCE6B34}" presName="childText" presStyleLbl="conFgAcc1" presStyleIdx="5" presStyleCnt="7">
        <dgm:presLayoutVars>
          <dgm:bulletEnabled val="1"/>
        </dgm:presLayoutVars>
      </dgm:prSet>
      <dgm:spPr/>
    </dgm:pt>
    <dgm:pt modelId="{2A5105B8-52A6-4458-A9EF-904D68011DAD}" type="pres">
      <dgm:prSet presAssocID="{AC85D212-CDF0-4E62-90F5-9CA9BD08E5CA}" presName="spaceBetweenRectangles" presStyleCnt="0"/>
      <dgm:spPr/>
    </dgm:pt>
    <dgm:pt modelId="{076250B6-8AF3-4D78-8C1A-1F7B79A605C8}" type="pres">
      <dgm:prSet presAssocID="{A0C121EB-D6EE-478D-85EB-D048EC663FA2}" presName="parentLin" presStyleCnt="0"/>
      <dgm:spPr/>
    </dgm:pt>
    <dgm:pt modelId="{809066C6-1306-4B3B-8C62-736B1C6B99E9}" type="pres">
      <dgm:prSet presAssocID="{A0C121EB-D6EE-478D-85EB-D048EC663FA2}" presName="parentLeftMargin" presStyleLbl="node1" presStyleIdx="5" presStyleCnt="7"/>
      <dgm:spPr/>
    </dgm:pt>
    <dgm:pt modelId="{C400EDEB-82B0-4855-85B6-CF389BADC9EA}" type="pres">
      <dgm:prSet presAssocID="{A0C121EB-D6EE-478D-85EB-D048EC663FA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4E511AD9-27F6-422D-ABFE-4EDCA206830E}" type="pres">
      <dgm:prSet presAssocID="{A0C121EB-D6EE-478D-85EB-D048EC663FA2}" presName="negativeSpace" presStyleCnt="0"/>
      <dgm:spPr/>
    </dgm:pt>
    <dgm:pt modelId="{9089451B-B32D-473F-A69A-8B1687973435}" type="pres">
      <dgm:prSet presAssocID="{A0C121EB-D6EE-478D-85EB-D048EC663FA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DC9780D-CF51-4A1C-8801-C406A587A60F}" type="presOf" srcId="{2330EF99-6974-45BF-84F1-FDF8F05E1F93}" destId="{692EA7F3-EB36-496D-84AF-6482B718D092}" srcOrd="0" destOrd="0" presId="urn:microsoft.com/office/officeart/2005/8/layout/list1"/>
    <dgm:cxn modelId="{D03B3011-DB60-46DC-ACE3-155C0B7AA896}" type="presOf" srcId="{8B8CA612-6C33-4F23-8F05-47D9E4A08161}" destId="{E78680A7-DA09-424B-8ED4-95ADD629F62F}" srcOrd="1" destOrd="0" presId="urn:microsoft.com/office/officeart/2005/8/layout/list1"/>
    <dgm:cxn modelId="{0E43CE14-171A-444B-8DF7-B493E4F0D677}" type="presOf" srcId="{760D038E-0B59-451B-A62F-03CF36AB2323}" destId="{2D6F760C-BE0A-4CF4-B98C-7295E1F15B65}" srcOrd="1" destOrd="0" presId="urn:microsoft.com/office/officeart/2005/8/layout/list1"/>
    <dgm:cxn modelId="{7D315522-AEF6-4A18-A080-AD9992FA211B}" type="presOf" srcId="{8007F0E9-51F0-4C7E-AB86-A4A33F48EBB5}" destId="{FFD0F6CC-2FCF-44AE-BC01-12E6CA8DB2BD}" srcOrd="0" destOrd="0" presId="urn:microsoft.com/office/officeart/2005/8/layout/list1"/>
    <dgm:cxn modelId="{BD4B0774-038A-460F-B9DD-4B96725DA5BF}" type="presOf" srcId="{760D038E-0B59-451B-A62F-03CF36AB2323}" destId="{163FCB6A-2EDD-4808-9588-06BD9EE4D85C}" srcOrd="0" destOrd="0" presId="urn:microsoft.com/office/officeart/2005/8/layout/list1"/>
    <dgm:cxn modelId="{EDE32574-A708-411A-9A55-E069E2A398EA}" type="presOf" srcId="{6A98ECF0-C190-4531-AC14-A69C9A8F86A5}" destId="{79439B0F-BCB0-488E-AC6A-59663F62F068}" srcOrd="1" destOrd="0" presId="urn:microsoft.com/office/officeart/2005/8/layout/list1"/>
    <dgm:cxn modelId="{88FFEC54-5F6A-41EC-8712-4CB945406047}" type="presOf" srcId="{56E2E52B-DC28-4167-B3FB-D08EEFCE6B34}" destId="{C5F7DE05-4535-4941-B0FE-5E9F71FA0E92}" srcOrd="0" destOrd="0" presId="urn:microsoft.com/office/officeart/2005/8/layout/list1"/>
    <dgm:cxn modelId="{DB309656-5D9B-4403-B357-E7C4F5079846}" srcId="{8007F0E9-51F0-4C7E-AB86-A4A33F48EBB5}" destId="{56E2E52B-DC28-4167-B3FB-D08EEFCE6B34}" srcOrd="5" destOrd="0" parTransId="{E2E947D1-05FB-4C47-806E-A88FB61F60EF}" sibTransId="{AC85D212-CDF0-4E62-90F5-9CA9BD08E5CA}"/>
    <dgm:cxn modelId="{B33A4281-5F2A-40B9-AC84-AEC667D6FD31}" srcId="{8007F0E9-51F0-4C7E-AB86-A4A33F48EBB5}" destId="{A0C121EB-D6EE-478D-85EB-D048EC663FA2}" srcOrd="6" destOrd="0" parTransId="{313F7360-EF25-4679-905C-0975C3C9936B}" sibTransId="{E1D9722C-7364-4D02-A11A-D12053E224A3}"/>
    <dgm:cxn modelId="{B3FD3D8E-C8F4-4822-8F9E-9CED8C587241}" type="presOf" srcId="{2330EF99-6974-45BF-84F1-FDF8F05E1F93}" destId="{06DEFC3C-1FCF-40BF-B23B-BA91C43726E8}" srcOrd="1" destOrd="0" presId="urn:microsoft.com/office/officeart/2005/8/layout/list1"/>
    <dgm:cxn modelId="{69C1AB8F-0535-4AA9-9EA3-6BA21006B3E8}" srcId="{8007F0E9-51F0-4C7E-AB86-A4A33F48EBB5}" destId="{7990322D-CAB2-4691-8F47-31E3CF21BCAA}" srcOrd="0" destOrd="0" parTransId="{2A5F3767-B6E7-4340-8629-7CA6ECF6478D}" sibTransId="{5E8964B6-163B-436B-A1CD-9074F5FBE748}"/>
    <dgm:cxn modelId="{72149F92-24D5-4895-93E7-E83775B203B7}" type="presOf" srcId="{A0C121EB-D6EE-478D-85EB-D048EC663FA2}" destId="{C400EDEB-82B0-4855-85B6-CF389BADC9EA}" srcOrd="1" destOrd="0" presId="urn:microsoft.com/office/officeart/2005/8/layout/list1"/>
    <dgm:cxn modelId="{F4F9B593-C89F-436B-8563-00D4D8A886E8}" srcId="{8007F0E9-51F0-4C7E-AB86-A4A33F48EBB5}" destId="{2330EF99-6974-45BF-84F1-FDF8F05E1F93}" srcOrd="1" destOrd="0" parTransId="{015736F1-3048-4406-BA95-C1258940D2FF}" sibTransId="{F9AEECE1-86E8-4B4F-87CF-CB231DE586AA}"/>
    <dgm:cxn modelId="{AD240C96-A52E-4688-B306-4064B6EB988D}" type="presOf" srcId="{7990322D-CAB2-4691-8F47-31E3CF21BCAA}" destId="{F8199FF6-DD17-4B57-9547-11FAED13B125}" srcOrd="1" destOrd="0" presId="urn:microsoft.com/office/officeart/2005/8/layout/list1"/>
    <dgm:cxn modelId="{D4A37C9A-3B88-4D58-8735-A232BF2C410C}" srcId="{8007F0E9-51F0-4C7E-AB86-A4A33F48EBB5}" destId="{760D038E-0B59-451B-A62F-03CF36AB2323}" srcOrd="2" destOrd="0" parTransId="{943F9143-8E52-44B0-BA4F-EB7DD5AB02FB}" sibTransId="{D686533E-274A-4EFA-9D76-1D7A4B11EEC3}"/>
    <dgm:cxn modelId="{B5ADDA9D-B9D6-4282-9D17-2AA5BD76CB03}" srcId="{8007F0E9-51F0-4C7E-AB86-A4A33F48EBB5}" destId="{8B8CA612-6C33-4F23-8F05-47D9E4A08161}" srcOrd="3" destOrd="0" parTransId="{2125B8DF-AFB9-49C3-B681-61C7DCD67711}" sibTransId="{DC1AD365-A842-4D37-B77B-04C67C46D997}"/>
    <dgm:cxn modelId="{2004F7A8-BB6F-403F-90E4-8247E0C23DF0}" type="presOf" srcId="{7990322D-CAB2-4691-8F47-31E3CF21BCAA}" destId="{F514A62C-8F2C-4989-BA51-64E3BD3C343B}" srcOrd="0" destOrd="0" presId="urn:microsoft.com/office/officeart/2005/8/layout/list1"/>
    <dgm:cxn modelId="{ACBF26AF-CDE1-4459-8F90-8675C816FA0C}" srcId="{8007F0E9-51F0-4C7E-AB86-A4A33F48EBB5}" destId="{6A98ECF0-C190-4531-AC14-A69C9A8F86A5}" srcOrd="4" destOrd="0" parTransId="{001F2D61-E51C-43E8-9401-85B395EA2F11}" sibTransId="{DF06B8B1-A848-4CE1-8BBA-7B4044AF4E7A}"/>
    <dgm:cxn modelId="{6DDE3ABB-2329-4558-AEB7-AA1BD7ACA46D}" type="presOf" srcId="{A0C121EB-D6EE-478D-85EB-D048EC663FA2}" destId="{809066C6-1306-4B3B-8C62-736B1C6B99E9}" srcOrd="0" destOrd="0" presId="urn:microsoft.com/office/officeart/2005/8/layout/list1"/>
    <dgm:cxn modelId="{0908CAD5-1B3C-4C38-B13E-ED3D17575D4D}" type="presOf" srcId="{6A98ECF0-C190-4531-AC14-A69C9A8F86A5}" destId="{69DE9670-180B-4354-846D-374E05684FE6}" srcOrd="0" destOrd="0" presId="urn:microsoft.com/office/officeart/2005/8/layout/list1"/>
    <dgm:cxn modelId="{4E13C0E1-7AB2-408A-A1C1-0D283E8484BA}" type="presOf" srcId="{8B8CA612-6C33-4F23-8F05-47D9E4A08161}" destId="{2F3D3F3F-020C-4A65-998C-CC15AE4DEEF5}" srcOrd="0" destOrd="0" presId="urn:microsoft.com/office/officeart/2005/8/layout/list1"/>
    <dgm:cxn modelId="{BAF02CF9-8F6E-4609-A921-2E8E5F95D924}" type="presOf" srcId="{56E2E52B-DC28-4167-B3FB-D08EEFCE6B34}" destId="{655256D7-CAD1-4C95-B0FA-0B8E09F56579}" srcOrd="1" destOrd="0" presId="urn:microsoft.com/office/officeart/2005/8/layout/list1"/>
    <dgm:cxn modelId="{9DD771DF-0305-4742-9F63-C53B6E3952A0}" type="presParOf" srcId="{FFD0F6CC-2FCF-44AE-BC01-12E6CA8DB2BD}" destId="{02F5F6E6-F24D-4BA2-8DAD-387203C17C32}" srcOrd="0" destOrd="0" presId="urn:microsoft.com/office/officeart/2005/8/layout/list1"/>
    <dgm:cxn modelId="{BA18EBF5-0D91-4D30-805D-3C265A4B5B78}" type="presParOf" srcId="{02F5F6E6-F24D-4BA2-8DAD-387203C17C32}" destId="{F514A62C-8F2C-4989-BA51-64E3BD3C343B}" srcOrd="0" destOrd="0" presId="urn:microsoft.com/office/officeart/2005/8/layout/list1"/>
    <dgm:cxn modelId="{221F77C9-B5BE-4B4C-8421-C28496E91DD9}" type="presParOf" srcId="{02F5F6E6-F24D-4BA2-8DAD-387203C17C32}" destId="{F8199FF6-DD17-4B57-9547-11FAED13B125}" srcOrd="1" destOrd="0" presId="urn:microsoft.com/office/officeart/2005/8/layout/list1"/>
    <dgm:cxn modelId="{7BECA578-58B9-4EF9-B289-3F5981C263F7}" type="presParOf" srcId="{FFD0F6CC-2FCF-44AE-BC01-12E6CA8DB2BD}" destId="{6FF224B9-F73A-4ECC-A9B4-A9C4F644BE63}" srcOrd="1" destOrd="0" presId="urn:microsoft.com/office/officeart/2005/8/layout/list1"/>
    <dgm:cxn modelId="{9BB994CB-8886-4E87-9B51-86FFA07877AC}" type="presParOf" srcId="{FFD0F6CC-2FCF-44AE-BC01-12E6CA8DB2BD}" destId="{BA8FF204-93AD-43D2-8754-6BAE50E4D948}" srcOrd="2" destOrd="0" presId="urn:microsoft.com/office/officeart/2005/8/layout/list1"/>
    <dgm:cxn modelId="{248D21FA-9FBD-4390-A565-2C41C9AB3D4F}" type="presParOf" srcId="{FFD0F6CC-2FCF-44AE-BC01-12E6CA8DB2BD}" destId="{449A0E92-BE73-45E0-830D-A6357C99B611}" srcOrd="3" destOrd="0" presId="urn:microsoft.com/office/officeart/2005/8/layout/list1"/>
    <dgm:cxn modelId="{74225015-7600-4646-A9B7-7F8239F10F1A}" type="presParOf" srcId="{FFD0F6CC-2FCF-44AE-BC01-12E6CA8DB2BD}" destId="{C344E6F2-BA48-495B-8F32-334870AA7D89}" srcOrd="4" destOrd="0" presId="urn:microsoft.com/office/officeart/2005/8/layout/list1"/>
    <dgm:cxn modelId="{9F64E012-C8DB-4C61-B821-129BC3090173}" type="presParOf" srcId="{C344E6F2-BA48-495B-8F32-334870AA7D89}" destId="{692EA7F3-EB36-496D-84AF-6482B718D092}" srcOrd="0" destOrd="0" presId="urn:microsoft.com/office/officeart/2005/8/layout/list1"/>
    <dgm:cxn modelId="{0F0F70A7-256D-4786-9DB7-6C9F23570508}" type="presParOf" srcId="{C344E6F2-BA48-495B-8F32-334870AA7D89}" destId="{06DEFC3C-1FCF-40BF-B23B-BA91C43726E8}" srcOrd="1" destOrd="0" presId="urn:microsoft.com/office/officeart/2005/8/layout/list1"/>
    <dgm:cxn modelId="{AA036E7C-74B2-4676-BB27-9DAA06331E03}" type="presParOf" srcId="{FFD0F6CC-2FCF-44AE-BC01-12E6CA8DB2BD}" destId="{503E31AC-0C81-46CF-B055-FA7DC94A53FC}" srcOrd="5" destOrd="0" presId="urn:microsoft.com/office/officeart/2005/8/layout/list1"/>
    <dgm:cxn modelId="{E4C5D777-27E2-410F-AD12-DF1CDEA1DA15}" type="presParOf" srcId="{FFD0F6CC-2FCF-44AE-BC01-12E6CA8DB2BD}" destId="{4D084391-D354-4655-92FD-9C5957FDCEA5}" srcOrd="6" destOrd="0" presId="urn:microsoft.com/office/officeart/2005/8/layout/list1"/>
    <dgm:cxn modelId="{6C8EC7EB-2D21-4754-9904-7E940639CCBF}" type="presParOf" srcId="{FFD0F6CC-2FCF-44AE-BC01-12E6CA8DB2BD}" destId="{8532EFF5-912E-41A3-9FF4-ED68F29E4AA1}" srcOrd="7" destOrd="0" presId="urn:microsoft.com/office/officeart/2005/8/layout/list1"/>
    <dgm:cxn modelId="{0CC50E80-FAAD-413D-9E21-2EF640682FF0}" type="presParOf" srcId="{FFD0F6CC-2FCF-44AE-BC01-12E6CA8DB2BD}" destId="{FA2C8322-3440-4977-B7AD-B79F30F05B69}" srcOrd="8" destOrd="0" presId="urn:microsoft.com/office/officeart/2005/8/layout/list1"/>
    <dgm:cxn modelId="{BF74DE4D-AB8E-47C7-9DBC-99E416D9CE94}" type="presParOf" srcId="{FA2C8322-3440-4977-B7AD-B79F30F05B69}" destId="{163FCB6A-2EDD-4808-9588-06BD9EE4D85C}" srcOrd="0" destOrd="0" presId="urn:microsoft.com/office/officeart/2005/8/layout/list1"/>
    <dgm:cxn modelId="{9C465297-A1EA-4303-AA46-A94B176D7D73}" type="presParOf" srcId="{FA2C8322-3440-4977-B7AD-B79F30F05B69}" destId="{2D6F760C-BE0A-4CF4-B98C-7295E1F15B65}" srcOrd="1" destOrd="0" presId="urn:microsoft.com/office/officeart/2005/8/layout/list1"/>
    <dgm:cxn modelId="{5E16AFAE-707C-40B6-B218-846E7996065D}" type="presParOf" srcId="{FFD0F6CC-2FCF-44AE-BC01-12E6CA8DB2BD}" destId="{4CCBA2A9-31C7-4B71-9A67-56CEACE76126}" srcOrd="9" destOrd="0" presId="urn:microsoft.com/office/officeart/2005/8/layout/list1"/>
    <dgm:cxn modelId="{D95CBFEC-18D0-4494-9286-9EB7FE344FDB}" type="presParOf" srcId="{FFD0F6CC-2FCF-44AE-BC01-12E6CA8DB2BD}" destId="{5708BD7A-A68D-4988-96A2-064B6F11285E}" srcOrd="10" destOrd="0" presId="urn:microsoft.com/office/officeart/2005/8/layout/list1"/>
    <dgm:cxn modelId="{B346EADF-00D7-4365-BCB5-B33030F28FE0}" type="presParOf" srcId="{FFD0F6CC-2FCF-44AE-BC01-12E6CA8DB2BD}" destId="{846EFB2C-C6C8-4224-9F41-7B14D47608F3}" srcOrd="11" destOrd="0" presId="urn:microsoft.com/office/officeart/2005/8/layout/list1"/>
    <dgm:cxn modelId="{98510B35-ED43-4777-ADF3-74E60C148176}" type="presParOf" srcId="{FFD0F6CC-2FCF-44AE-BC01-12E6CA8DB2BD}" destId="{4591519A-0477-417D-94A4-6DC4110BF73D}" srcOrd="12" destOrd="0" presId="urn:microsoft.com/office/officeart/2005/8/layout/list1"/>
    <dgm:cxn modelId="{931128B3-177E-4F56-99F9-17F90141FEFC}" type="presParOf" srcId="{4591519A-0477-417D-94A4-6DC4110BF73D}" destId="{2F3D3F3F-020C-4A65-998C-CC15AE4DEEF5}" srcOrd="0" destOrd="0" presId="urn:microsoft.com/office/officeart/2005/8/layout/list1"/>
    <dgm:cxn modelId="{7E090B81-DBEE-48E8-9D33-C86D0F0F0B52}" type="presParOf" srcId="{4591519A-0477-417D-94A4-6DC4110BF73D}" destId="{E78680A7-DA09-424B-8ED4-95ADD629F62F}" srcOrd="1" destOrd="0" presId="urn:microsoft.com/office/officeart/2005/8/layout/list1"/>
    <dgm:cxn modelId="{8558FA97-79F2-4E48-9BBC-F440D7A70F32}" type="presParOf" srcId="{FFD0F6CC-2FCF-44AE-BC01-12E6CA8DB2BD}" destId="{F8AA0A1C-FEAA-4AEB-9603-3DBCD90BCFD7}" srcOrd="13" destOrd="0" presId="urn:microsoft.com/office/officeart/2005/8/layout/list1"/>
    <dgm:cxn modelId="{87775B7E-B5D0-4F72-8777-C9FAAA0A9476}" type="presParOf" srcId="{FFD0F6CC-2FCF-44AE-BC01-12E6CA8DB2BD}" destId="{BA888C41-E802-407A-AD25-B09B3B2E7834}" srcOrd="14" destOrd="0" presId="urn:microsoft.com/office/officeart/2005/8/layout/list1"/>
    <dgm:cxn modelId="{EB639924-AF09-4023-AAC9-51AD43800241}" type="presParOf" srcId="{FFD0F6CC-2FCF-44AE-BC01-12E6CA8DB2BD}" destId="{05DCFC01-76C1-4E5C-9BEB-7BFD9F3CDD33}" srcOrd="15" destOrd="0" presId="urn:microsoft.com/office/officeart/2005/8/layout/list1"/>
    <dgm:cxn modelId="{8FB4F1FE-AE28-4860-840B-EF3ED410C936}" type="presParOf" srcId="{FFD0F6CC-2FCF-44AE-BC01-12E6CA8DB2BD}" destId="{3A0C8157-EA56-4EC5-BEFF-0835CB95DD9E}" srcOrd="16" destOrd="0" presId="urn:microsoft.com/office/officeart/2005/8/layout/list1"/>
    <dgm:cxn modelId="{4A6C85B3-70FE-4E68-BD6B-5E6D737F6584}" type="presParOf" srcId="{3A0C8157-EA56-4EC5-BEFF-0835CB95DD9E}" destId="{69DE9670-180B-4354-846D-374E05684FE6}" srcOrd="0" destOrd="0" presId="urn:microsoft.com/office/officeart/2005/8/layout/list1"/>
    <dgm:cxn modelId="{E8A6156C-2936-46C3-BA5F-1B321FCC1DA0}" type="presParOf" srcId="{3A0C8157-EA56-4EC5-BEFF-0835CB95DD9E}" destId="{79439B0F-BCB0-488E-AC6A-59663F62F068}" srcOrd="1" destOrd="0" presId="urn:microsoft.com/office/officeart/2005/8/layout/list1"/>
    <dgm:cxn modelId="{ED85711A-C7AA-47B0-8773-8229072CB2DF}" type="presParOf" srcId="{FFD0F6CC-2FCF-44AE-BC01-12E6CA8DB2BD}" destId="{0D2C05E5-B769-4C5A-9D9B-41A87EE3524A}" srcOrd="17" destOrd="0" presId="urn:microsoft.com/office/officeart/2005/8/layout/list1"/>
    <dgm:cxn modelId="{293B7A05-B212-459C-A58F-A3F7F20B1EEE}" type="presParOf" srcId="{FFD0F6CC-2FCF-44AE-BC01-12E6CA8DB2BD}" destId="{548D5889-AFCB-4D33-9502-7A5524479064}" srcOrd="18" destOrd="0" presId="urn:microsoft.com/office/officeart/2005/8/layout/list1"/>
    <dgm:cxn modelId="{B667918B-4CF5-4DE9-A5E3-DAAA5646FD14}" type="presParOf" srcId="{FFD0F6CC-2FCF-44AE-BC01-12E6CA8DB2BD}" destId="{82C35394-CB02-4D36-A6A6-9063B5E462F5}" srcOrd="19" destOrd="0" presId="urn:microsoft.com/office/officeart/2005/8/layout/list1"/>
    <dgm:cxn modelId="{126E4E5E-439A-49CF-8DB8-632D088CB5CF}" type="presParOf" srcId="{FFD0F6CC-2FCF-44AE-BC01-12E6CA8DB2BD}" destId="{50BEADAA-B5DB-491C-8102-D5231C7CDCBF}" srcOrd="20" destOrd="0" presId="urn:microsoft.com/office/officeart/2005/8/layout/list1"/>
    <dgm:cxn modelId="{E8574131-2635-4436-9322-BDA6AC7B0D63}" type="presParOf" srcId="{50BEADAA-B5DB-491C-8102-D5231C7CDCBF}" destId="{C5F7DE05-4535-4941-B0FE-5E9F71FA0E92}" srcOrd="0" destOrd="0" presId="urn:microsoft.com/office/officeart/2005/8/layout/list1"/>
    <dgm:cxn modelId="{74BB4770-EB23-4C00-A7C1-A3ED3A54C67A}" type="presParOf" srcId="{50BEADAA-B5DB-491C-8102-D5231C7CDCBF}" destId="{655256D7-CAD1-4C95-B0FA-0B8E09F56579}" srcOrd="1" destOrd="0" presId="urn:microsoft.com/office/officeart/2005/8/layout/list1"/>
    <dgm:cxn modelId="{FDC74182-71CB-405E-AE96-B01F41FC8A32}" type="presParOf" srcId="{FFD0F6CC-2FCF-44AE-BC01-12E6CA8DB2BD}" destId="{5212D476-F822-4D43-B8F1-4D715F0AD7D8}" srcOrd="21" destOrd="0" presId="urn:microsoft.com/office/officeart/2005/8/layout/list1"/>
    <dgm:cxn modelId="{F91C80D5-57A2-4610-8117-4A98726CFE42}" type="presParOf" srcId="{FFD0F6CC-2FCF-44AE-BC01-12E6CA8DB2BD}" destId="{E60E136D-CB14-4AB9-BE26-ABB0073B362A}" srcOrd="22" destOrd="0" presId="urn:microsoft.com/office/officeart/2005/8/layout/list1"/>
    <dgm:cxn modelId="{FE6F7783-450E-4D80-AEED-2081377CB14B}" type="presParOf" srcId="{FFD0F6CC-2FCF-44AE-BC01-12E6CA8DB2BD}" destId="{2A5105B8-52A6-4458-A9EF-904D68011DAD}" srcOrd="23" destOrd="0" presId="urn:microsoft.com/office/officeart/2005/8/layout/list1"/>
    <dgm:cxn modelId="{CE290B90-59B6-40B2-A382-A83FCC8211C7}" type="presParOf" srcId="{FFD0F6CC-2FCF-44AE-BC01-12E6CA8DB2BD}" destId="{076250B6-8AF3-4D78-8C1A-1F7B79A605C8}" srcOrd="24" destOrd="0" presId="urn:microsoft.com/office/officeart/2005/8/layout/list1"/>
    <dgm:cxn modelId="{0E07D90E-B991-4D46-84D0-93F95C0AC9C3}" type="presParOf" srcId="{076250B6-8AF3-4D78-8C1A-1F7B79A605C8}" destId="{809066C6-1306-4B3B-8C62-736B1C6B99E9}" srcOrd="0" destOrd="0" presId="urn:microsoft.com/office/officeart/2005/8/layout/list1"/>
    <dgm:cxn modelId="{96FF5760-C07A-4E67-8314-746E9B392442}" type="presParOf" srcId="{076250B6-8AF3-4D78-8C1A-1F7B79A605C8}" destId="{C400EDEB-82B0-4855-85B6-CF389BADC9EA}" srcOrd="1" destOrd="0" presId="urn:microsoft.com/office/officeart/2005/8/layout/list1"/>
    <dgm:cxn modelId="{4733C13D-8873-4D96-9D4D-5D9C3798A5E3}" type="presParOf" srcId="{FFD0F6CC-2FCF-44AE-BC01-12E6CA8DB2BD}" destId="{4E511AD9-27F6-422D-ABFE-4EDCA206830E}" srcOrd="25" destOrd="0" presId="urn:microsoft.com/office/officeart/2005/8/layout/list1"/>
    <dgm:cxn modelId="{0279D0E6-0A6E-4B79-B871-587F8BD5D77E}" type="presParOf" srcId="{FFD0F6CC-2FCF-44AE-BC01-12E6CA8DB2BD}" destId="{9089451B-B32D-473F-A69A-8B168797343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FF204-93AD-43D2-8754-6BAE50E4D948}">
      <dsp:nvSpPr>
        <dsp:cNvPr id="0" name=""/>
        <dsp:cNvSpPr/>
      </dsp:nvSpPr>
      <dsp:spPr>
        <a:xfrm>
          <a:off x="0" y="289559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9FF6-DD17-4B57-9547-11FAED13B125}">
      <dsp:nvSpPr>
        <dsp:cNvPr id="0" name=""/>
        <dsp:cNvSpPr/>
      </dsp:nvSpPr>
      <dsp:spPr>
        <a:xfrm>
          <a:off x="576072" y="112439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Obiective</a:t>
          </a:r>
          <a:endParaRPr lang="en-US" sz="2000" kern="1200" dirty="0"/>
        </a:p>
      </dsp:txBody>
      <dsp:txXfrm>
        <a:off x="593365" y="129732"/>
        <a:ext cx="8030422" cy="319654"/>
      </dsp:txXfrm>
    </dsp:sp>
    <dsp:sp modelId="{4D084391-D354-4655-92FD-9C5957FDCEA5}">
      <dsp:nvSpPr>
        <dsp:cNvPr id="0" name=""/>
        <dsp:cNvSpPr/>
      </dsp:nvSpPr>
      <dsp:spPr>
        <a:xfrm>
          <a:off x="0" y="833879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EFC3C-1FCF-40BF-B23B-BA91C43726E8}">
      <dsp:nvSpPr>
        <dsp:cNvPr id="0" name=""/>
        <dsp:cNvSpPr/>
      </dsp:nvSpPr>
      <dsp:spPr>
        <a:xfrm>
          <a:off x="576072" y="656759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Tehnologii folosite</a:t>
          </a:r>
          <a:endParaRPr lang="en-US" sz="2000" kern="1200" dirty="0"/>
        </a:p>
      </dsp:txBody>
      <dsp:txXfrm>
        <a:off x="593365" y="674052"/>
        <a:ext cx="8030422" cy="319654"/>
      </dsp:txXfrm>
    </dsp:sp>
    <dsp:sp modelId="{5708BD7A-A68D-4988-96A2-064B6F11285E}">
      <dsp:nvSpPr>
        <dsp:cNvPr id="0" name=""/>
        <dsp:cNvSpPr/>
      </dsp:nvSpPr>
      <dsp:spPr>
        <a:xfrm>
          <a:off x="0" y="1378199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F760C-BE0A-4CF4-B98C-7295E1F15B65}">
      <dsp:nvSpPr>
        <dsp:cNvPr id="0" name=""/>
        <dsp:cNvSpPr/>
      </dsp:nvSpPr>
      <dsp:spPr>
        <a:xfrm>
          <a:off x="576072" y="1201079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Baza de date</a:t>
          </a:r>
          <a:endParaRPr lang="en-US" sz="2000" kern="1200" dirty="0"/>
        </a:p>
      </dsp:txBody>
      <dsp:txXfrm>
        <a:off x="593365" y="1218372"/>
        <a:ext cx="8030422" cy="319654"/>
      </dsp:txXfrm>
    </dsp:sp>
    <dsp:sp modelId="{BA888C41-E802-407A-AD25-B09B3B2E7834}">
      <dsp:nvSpPr>
        <dsp:cNvPr id="0" name=""/>
        <dsp:cNvSpPr/>
      </dsp:nvSpPr>
      <dsp:spPr>
        <a:xfrm>
          <a:off x="0" y="1922518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680A7-DA09-424B-8ED4-95ADD629F62F}">
      <dsp:nvSpPr>
        <dsp:cNvPr id="0" name=""/>
        <dsp:cNvSpPr/>
      </dsp:nvSpPr>
      <dsp:spPr>
        <a:xfrm>
          <a:off x="576072" y="1745399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Arhitectura </a:t>
          </a:r>
          <a:r>
            <a:rPr lang="ro-RO" sz="2000" kern="1200" dirty="0" err="1"/>
            <a:t>Firebase</a:t>
          </a:r>
          <a:r>
            <a:rPr lang="ro-RO" sz="2000" kern="1200" dirty="0"/>
            <a:t> </a:t>
          </a:r>
          <a:r>
            <a:rPr lang="ro-RO" sz="2000" kern="1200" dirty="0" err="1"/>
            <a:t>Authentication</a:t>
          </a:r>
          <a:endParaRPr lang="en-US" sz="2000" kern="1200" dirty="0"/>
        </a:p>
      </dsp:txBody>
      <dsp:txXfrm>
        <a:off x="593365" y="1762692"/>
        <a:ext cx="8030422" cy="319654"/>
      </dsp:txXfrm>
    </dsp:sp>
    <dsp:sp modelId="{548D5889-AFCB-4D33-9502-7A5524479064}">
      <dsp:nvSpPr>
        <dsp:cNvPr id="0" name=""/>
        <dsp:cNvSpPr/>
      </dsp:nvSpPr>
      <dsp:spPr>
        <a:xfrm>
          <a:off x="0" y="2466838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39B0F-BCB0-488E-AC6A-59663F62F068}">
      <dsp:nvSpPr>
        <dsp:cNvPr id="0" name=""/>
        <dsp:cNvSpPr/>
      </dsp:nvSpPr>
      <dsp:spPr>
        <a:xfrm>
          <a:off x="576072" y="2289718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Proiectare</a:t>
          </a:r>
          <a:endParaRPr lang="en-US" sz="2000" kern="1200" dirty="0"/>
        </a:p>
      </dsp:txBody>
      <dsp:txXfrm>
        <a:off x="593365" y="2307011"/>
        <a:ext cx="8030422" cy="319654"/>
      </dsp:txXfrm>
    </dsp:sp>
    <dsp:sp modelId="{E60E136D-CB14-4AB9-BE26-ABB0073B362A}">
      <dsp:nvSpPr>
        <dsp:cNvPr id="0" name=""/>
        <dsp:cNvSpPr/>
      </dsp:nvSpPr>
      <dsp:spPr>
        <a:xfrm>
          <a:off x="0" y="3011158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256D7-CAD1-4C95-B0FA-0B8E09F56579}">
      <dsp:nvSpPr>
        <dsp:cNvPr id="0" name=""/>
        <dsp:cNvSpPr/>
      </dsp:nvSpPr>
      <dsp:spPr>
        <a:xfrm>
          <a:off x="576072" y="2834038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Testare &amp; evaluare</a:t>
          </a:r>
          <a:endParaRPr lang="en-US" sz="2000" kern="1200" dirty="0"/>
        </a:p>
      </dsp:txBody>
      <dsp:txXfrm>
        <a:off x="593365" y="2851331"/>
        <a:ext cx="8030422" cy="319654"/>
      </dsp:txXfrm>
    </dsp:sp>
    <dsp:sp modelId="{9089451B-B32D-473F-A69A-8B1687973435}">
      <dsp:nvSpPr>
        <dsp:cNvPr id="0" name=""/>
        <dsp:cNvSpPr/>
      </dsp:nvSpPr>
      <dsp:spPr>
        <a:xfrm>
          <a:off x="0" y="3555479"/>
          <a:ext cx="1152144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0EDEB-82B0-4855-85B6-CF389BADC9EA}">
      <dsp:nvSpPr>
        <dsp:cNvPr id="0" name=""/>
        <dsp:cNvSpPr/>
      </dsp:nvSpPr>
      <dsp:spPr>
        <a:xfrm>
          <a:off x="576072" y="3378359"/>
          <a:ext cx="8065008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Rezultate</a:t>
          </a:r>
          <a:endParaRPr lang="en-US" sz="2000" kern="1200" dirty="0"/>
        </a:p>
      </dsp:txBody>
      <dsp:txXfrm>
        <a:off x="593365" y="3395652"/>
        <a:ext cx="8030422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F5AD9-3976-4A3A-B257-336DC06FAD87}" type="datetimeFigureOut">
              <a:rPr lang="ro-RO" smtClean="0"/>
              <a:t>11.07.2023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A8D3-9FDA-4000-94A1-C144BC6FA4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964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Poluantii</a:t>
            </a:r>
            <a:r>
              <a:rPr lang="ro-RO" dirty="0"/>
              <a:t>: particulele în suspensie, PM2.5 și PM10 (particule cu diametrul aerodinamic mai mic decât 2.5, respectiv 10 µg/m³ - microni pe metru cub), O3 (ozonul), NO2 (dioxidul de azot) și SO2 (dioxidul de sulf).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A8D3-9FDA-4000-94A1-C144BC6FA4B5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161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Odata</a:t>
            </a:r>
            <a:r>
              <a:rPr lang="ro-RO" dirty="0"/>
              <a:t> introduse </a:t>
            </a:r>
            <a:r>
              <a:rPr lang="ro-RO" dirty="0" err="1"/>
              <a:t>credentialele</a:t>
            </a:r>
            <a:r>
              <a:rPr lang="ro-RO" dirty="0"/>
              <a:t> de </a:t>
            </a:r>
            <a:r>
              <a:rPr lang="ro-RO" dirty="0" err="1"/>
              <a:t>catre</a:t>
            </a:r>
            <a:r>
              <a:rPr lang="ro-RO" dirty="0"/>
              <a:t> utilizator, acestea au scopul de a ajunge la partea de server. Cu ajutorul </a:t>
            </a:r>
            <a:r>
              <a:rPr lang="ro-RO" dirty="0" err="1"/>
              <a:t>Firebase</a:t>
            </a:r>
            <a:r>
              <a:rPr lang="ro-RO" dirty="0"/>
              <a:t> </a:t>
            </a:r>
            <a:r>
              <a:rPr lang="ro-RO" dirty="0" err="1"/>
              <a:t>Authentication</a:t>
            </a:r>
            <a:r>
              <a:rPr lang="ro-RO" dirty="0"/>
              <a:t>, se vor valida, iar </a:t>
            </a:r>
            <a:r>
              <a:rPr lang="ro-RO" dirty="0" err="1"/>
              <a:t>odata</a:t>
            </a:r>
            <a:r>
              <a:rPr lang="ro-RO" dirty="0"/>
              <a:t> validate, un </a:t>
            </a:r>
            <a:r>
              <a:rPr lang="ro-RO" dirty="0" err="1"/>
              <a:t>raspuns</a:t>
            </a:r>
            <a:r>
              <a:rPr lang="ro-RO" dirty="0"/>
              <a:t> </a:t>
            </a:r>
            <a:r>
              <a:rPr lang="ro-RO" dirty="0" err="1"/>
              <a:t>reprezentand</a:t>
            </a:r>
            <a:r>
              <a:rPr lang="ro-RO" dirty="0"/>
              <a:t> un </a:t>
            </a:r>
            <a:r>
              <a:rPr lang="ro-RO" dirty="0" err="1"/>
              <a:t>token</a:t>
            </a:r>
            <a:r>
              <a:rPr lang="ro-RO" dirty="0"/>
              <a:t> de autentificare va fi trimis </a:t>
            </a:r>
            <a:r>
              <a:rPr lang="ro-RO" dirty="0" err="1"/>
              <a:t>inapoi</a:t>
            </a:r>
            <a:r>
              <a:rPr lang="ro-RO" dirty="0"/>
              <a:t> la </a:t>
            </a:r>
            <a:r>
              <a:rPr lang="ro-RO" dirty="0" err="1"/>
              <a:t>froentend</a:t>
            </a:r>
            <a:r>
              <a:rPr lang="ro-RO" dirty="0"/>
              <a:t>. </a:t>
            </a:r>
            <a:r>
              <a:rPr lang="ro-RO" dirty="0" err="1"/>
              <a:t>Frontentul</a:t>
            </a:r>
            <a:r>
              <a:rPr lang="ro-RO" dirty="0"/>
              <a:t>, mai departe va trimite prin </a:t>
            </a:r>
            <a:r>
              <a:rPr lang="ro-RO" dirty="0" err="1"/>
              <a:t>header</a:t>
            </a:r>
            <a:r>
              <a:rPr lang="ro-RO" dirty="0"/>
              <a:t> acest </a:t>
            </a:r>
            <a:r>
              <a:rPr lang="ro-RO" dirty="0" err="1"/>
              <a:t>token</a:t>
            </a:r>
            <a:r>
              <a:rPr lang="ro-RO" dirty="0"/>
              <a:t> la server iar pe baza </a:t>
            </a:r>
            <a:r>
              <a:rPr lang="ro-RO" dirty="0" err="1"/>
              <a:t>tokenului</a:t>
            </a:r>
            <a:r>
              <a:rPr lang="ro-RO" dirty="0"/>
              <a:t>, datele vor fi putea fi accesate.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A8D3-9FDA-4000-94A1-C144BC6FA4B5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795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Masuratorile</a:t>
            </a:r>
            <a:r>
              <a:rPr lang="ro-RO" dirty="0"/>
              <a:t> sunt generate in partea de </a:t>
            </a:r>
            <a:r>
              <a:rPr lang="ro-RO" dirty="0" err="1"/>
              <a:t>backend</a:t>
            </a:r>
            <a:r>
              <a:rPr lang="ro-RO" dirty="0"/>
              <a:t>, cu date cat se poate de realiste,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A8D3-9FDA-4000-94A1-C144BC6FA4B5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611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2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0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7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D214-CE7F-01C4-FF8B-03501EA69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071396"/>
            <a:ext cx="7492481" cy="2295331"/>
          </a:xfrm>
        </p:spPr>
        <p:txBody>
          <a:bodyPr>
            <a:noAutofit/>
          </a:bodyPr>
          <a:lstStyle/>
          <a:p>
            <a:pPr algn="ctr"/>
            <a:r>
              <a:rPr lang="ro-RO" sz="3600" b="1" kern="1200" cap="all" spc="300" baseline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Aplicație web pentru monitorizarea calității aerului În mediul exterior</a:t>
            </a:r>
            <a:endParaRPr lang="ro-RO" sz="3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EB96F-226A-1DF9-F536-A7ADECC8A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/>
              <a:t>			</a:t>
            </a:r>
            <a:r>
              <a:rPr lang="ro-RO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Student: </a:t>
            </a:r>
            <a:r>
              <a:rPr lang="ro-RO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Cristina-Elena Caia-</a:t>
            </a:r>
            <a:r>
              <a:rPr lang="ro-RO" sz="20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Hoanăș</a:t>
            </a:r>
            <a:r>
              <a:rPr lang="ro-RO" sz="2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o-RO" sz="2000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Coordonator: </a:t>
            </a:r>
            <a:r>
              <a:rPr lang="ro-RO" sz="2000" b="1" kern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Sl. Dr. Ing. Gabriel </a:t>
            </a:r>
            <a:r>
              <a:rPr lang="ro-RO" sz="2000" b="1" kern="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Harja</a:t>
            </a:r>
            <a:endParaRPr lang="en-US" sz="2000" b="1" kern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header">
            <a:extLst>
              <a:ext uri="{FF2B5EF4-FFF2-40B4-BE49-F238E27FC236}">
                <a16:creationId xmlns:a16="http://schemas.microsoft.com/office/drawing/2014/main" id="{0643BB6A-6634-4754-9867-37D8ADD6CB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72" y="807264"/>
            <a:ext cx="5760085" cy="93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auge on a globe&#10;&#10;Description automatically generated">
            <a:extLst>
              <a:ext uri="{FF2B5EF4-FFF2-40B4-BE49-F238E27FC236}">
                <a16:creationId xmlns:a16="http://schemas.microsoft.com/office/drawing/2014/main" id="{67BABFB8-AAA0-7DE9-15CB-38A79638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0" y="3945426"/>
            <a:ext cx="1900201" cy="19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80">
            <a:extLst>
              <a:ext uri="{FF2B5EF4-FFF2-40B4-BE49-F238E27FC236}">
                <a16:creationId xmlns:a16="http://schemas.microsoft.com/office/drawing/2014/main" id="{9130D8C1-F3A1-5ADB-80FF-D70673A4546D}"/>
              </a:ext>
            </a:extLst>
          </p:cNvPr>
          <p:cNvSpPr/>
          <p:nvPr/>
        </p:nvSpPr>
        <p:spPr>
          <a:xfrm>
            <a:off x="-10160" y="0"/>
            <a:ext cx="12531381" cy="7014200"/>
          </a:xfrm>
          <a:prstGeom prst="rect">
            <a:avLst/>
          </a:prstGeom>
          <a:solidFill>
            <a:schemeClr val="tx1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r>
              <a:rPr lang="ro-RO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cu </a:t>
            </a:r>
            <a:r>
              <a:rPr lang="ro-RO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flow-ul</a:t>
            </a:r>
            <a:r>
              <a:rPr lang="ro-RO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o-RO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aplicatiei</a:t>
            </a:r>
            <a:endParaRPr lang="ro-RO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616F3-AE8B-E8AD-33EE-70D3C239DE60}"/>
              </a:ext>
            </a:extLst>
          </p:cNvPr>
          <p:cNvSpPr txBox="1"/>
          <p:nvPr/>
        </p:nvSpPr>
        <p:spPr>
          <a:xfrm>
            <a:off x="3535680" y="285810"/>
            <a:ext cx="647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Rezultate </a:t>
            </a:r>
          </a:p>
        </p:txBody>
      </p:sp>
    </p:spTree>
    <p:extLst>
      <p:ext uri="{BB962C8B-B14F-4D97-AF65-F5344CB8AC3E}">
        <p14:creationId xmlns:p14="http://schemas.microsoft.com/office/powerpoint/2010/main" val="183284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5616F3-AE8B-E8AD-33EE-70D3C239DE60}"/>
              </a:ext>
            </a:extLst>
          </p:cNvPr>
          <p:cNvSpPr txBox="1"/>
          <p:nvPr/>
        </p:nvSpPr>
        <p:spPr>
          <a:xfrm>
            <a:off x="3535680" y="285810"/>
            <a:ext cx="647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Direcții de dezvoltare </a:t>
            </a:r>
          </a:p>
        </p:txBody>
      </p:sp>
      <p:pic>
        <p:nvPicPr>
          <p:cNvPr id="5122" name="Picture 2" descr="Run your LoRaWAN gateway with your own The Things Stack network server on a  Raspberry Pi and balena - DEV Community">
            <a:extLst>
              <a:ext uri="{FF2B5EF4-FFF2-40B4-BE49-F238E27FC236}">
                <a16:creationId xmlns:a16="http://schemas.microsoft.com/office/drawing/2014/main" id="{779E41CE-281B-BD5A-5979-3C67DB19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60" y="1343344"/>
            <a:ext cx="7559040" cy="44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504DB-F6D5-09BA-FF04-DD71C591BE26}"/>
              </a:ext>
            </a:extLst>
          </p:cNvPr>
          <p:cNvSpPr txBox="1"/>
          <p:nvPr/>
        </p:nvSpPr>
        <p:spPr>
          <a:xfrm>
            <a:off x="4030490" y="485894"/>
            <a:ext cx="430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Cuprins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36A9DB4-EB8B-F335-933D-76407E890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7823"/>
              </p:ext>
            </p:extLst>
          </p:nvPr>
        </p:nvGraphicFramePr>
        <p:xfrm>
          <a:off x="599440" y="1728485"/>
          <a:ext cx="1152144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14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81E1E65-1D7D-E76D-1F0B-98912CEBB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43128"/>
              </p:ext>
            </p:extLst>
          </p:nvPr>
        </p:nvGraphicFramePr>
        <p:xfrm>
          <a:off x="504000" y="900000"/>
          <a:ext cx="10935939" cy="4863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1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504DB-F6D5-09BA-FF04-DD71C591BE26}"/>
              </a:ext>
            </a:extLst>
          </p:cNvPr>
          <p:cNvSpPr txBox="1"/>
          <p:nvPr/>
        </p:nvSpPr>
        <p:spPr>
          <a:xfrm>
            <a:off x="3942080" y="338761"/>
            <a:ext cx="430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Obiective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CED7-624D-3389-4B3F-11C6CD098F15}"/>
              </a:ext>
            </a:extLst>
          </p:cNvPr>
          <p:cNvSpPr txBox="1"/>
          <p:nvPr/>
        </p:nvSpPr>
        <p:spPr>
          <a:xfrm>
            <a:off x="902177" y="1229239"/>
            <a:ext cx="105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Dezvoltarea unei platforme prin intermediul căreia se monitorizează indicele de calitate a aerului exterior.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2B595-0B34-CA1E-8930-C1EB4A361693}"/>
              </a:ext>
            </a:extLst>
          </p:cNvPr>
          <p:cNvSpPr txBox="1"/>
          <p:nvPr/>
        </p:nvSpPr>
        <p:spPr>
          <a:xfrm>
            <a:off x="7164522" y="2905605"/>
            <a:ext cx="3689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Creare cont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Înregistrare cont existent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Recuperare cont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Gestionare date utilizator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F07E1-D0C4-BE6F-2B3E-26A844F75E96}"/>
              </a:ext>
            </a:extLst>
          </p:cNvPr>
          <p:cNvSpPr txBox="1"/>
          <p:nvPr/>
        </p:nvSpPr>
        <p:spPr>
          <a:xfrm>
            <a:off x="7541296" y="4328297"/>
            <a:ext cx="4078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Harta Google </a:t>
            </a:r>
            <a:r>
              <a:rPr lang="ro-RO" sz="2000" b="1" dirty="0" err="1">
                <a:solidFill>
                  <a:schemeClr val="bg1"/>
                </a:solidFill>
              </a:rPr>
              <a:t>Maps</a:t>
            </a:r>
            <a:r>
              <a:rPr lang="ro-RO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Navigare in locații specifice pentru vizualizarea mai rapida a senzorilor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FA7A1-FC12-7A47-A1BC-C588C9EAEBE7}"/>
              </a:ext>
            </a:extLst>
          </p:cNvPr>
          <p:cNvSpPr txBox="1"/>
          <p:nvPr/>
        </p:nvSpPr>
        <p:spPr>
          <a:xfrm>
            <a:off x="1641083" y="3610978"/>
            <a:ext cx="3409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Ștergere &amp; Adăugare senzori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Actualizare date senzori </a:t>
            </a:r>
          </a:p>
          <a:p>
            <a:r>
              <a:rPr lang="ro-RO" sz="2000" b="1" dirty="0">
                <a:solidFill>
                  <a:schemeClr val="bg1"/>
                </a:solidFill>
              </a:rPr>
              <a:t>Generarea măsurătorilor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2DBFA0-913E-BE3A-9623-E6281031B511}"/>
              </a:ext>
            </a:extLst>
          </p:cNvPr>
          <p:cNvSpPr txBox="1"/>
          <p:nvPr/>
        </p:nvSpPr>
        <p:spPr>
          <a:xfrm>
            <a:off x="1440281" y="4887492"/>
            <a:ext cx="437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>
                <a:solidFill>
                  <a:schemeClr val="bg1"/>
                </a:solidFill>
              </a:rPr>
              <a:t>Diagrame cu ultimele valori ale măsurătorilor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9E7F3-3381-5936-5266-E2407AC6351E}"/>
              </a:ext>
            </a:extLst>
          </p:cNvPr>
          <p:cNvSpPr txBox="1"/>
          <p:nvPr/>
        </p:nvSpPr>
        <p:spPr>
          <a:xfrm>
            <a:off x="3743799" y="2606297"/>
            <a:ext cx="41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Conexiunea server cu baza de 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7FC23-E370-A5B8-6B9C-33F4F69E39D0}"/>
              </a:ext>
            </a:extLst>
          </p:cNvPr>
          <p:cNvSpPr txBox="1"/>
          <p:nvPr/>
        </p:nvSpPr>
        <p:spPr>
          <a:xfrm>
            <a:off x="2225904" y="3096454"/>
            <a:ext cx="2801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chemeClr val="bg1"/>
                </a:solidFill>
              </a:rPr>
              <a:t>Securizarea datelor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41366F-6B25-2170-0F2C-42AB8AEB203E}"/>
              </a:ext>
            </a:extLst>
          </p:cNvPr>
          <p:cNvSpPr txBox="1"/>
          <p:nvPr/>
        </p:nvSpPr>
        <p:spPr>
          <a:xfrm>
            <a:off x="4282545" y="5587622"/>
            <a:ext cx="419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>
                <a:solidFill>
                  <a:schemeClr val="bg1"/>
                </a:solidFill>
              </a:rPr>
              <a:t>Vizualizare indice, poluanți,  starea atmosferică și ultima data de măsurare </a:t>
            </a:r>
          </a:p>
        </p:txBody>
      </p:sp>
      <p:pic>
        <p:nvPicPr>
          <p:cNvPr id="3" name="Picture 2" descr="A blue and black target with a green arrow in the center&#10;&#10;Description automatically generated">
            <a:extLst>
              <a:ext uri="{FF2B5EF4-FFF2-40B4-BE49-F238E27FC236}">
                <a16:creationId xmlns:a16="http://schemas.microsoft.com/office/drawing/2014/main" id="{9613998F-3E25-602B-0B27-1BAC05DF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85" y="3528108"/>
            <a:ext cx="3409230" cy="18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504DB-F6D5-09BA-FF04-DD71C591BE26}"/>
              </a:ext>
            </a:extLst>
          </p:cNvPr>
          <p:cNvSpPr txBox="1"/>
          <p:nvPr/>
        </p:nvSpPr>
        <p:spPr>
          <a:xfrm>
            <a:off x="3368237" y="174753"/>
            <a:ext cx="571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Tehnologii folosite</a:t>
            </a:r>
          </a:p>
        </p:txBody>
      </p:sp>
      <p:pic>
        <p:nvPicPr>
          <p:cNvPr id="8" name="Picture 7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0AE64F44-FA26-222C-F70C-6730BECB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82" y="3088045"/>
            <a:ext cx="3046345" cy="1599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783C14-1243-3A32-0101-C3B34622E086}"/>
              </a:ext>
            </a:extLst>
          </p:cNvPr>
          <p:cNvSpPr/>
          <p:nvPr/>
        </p:nvSpPr>
        <p:spPr>
          <a:xfrm>
            <a:off x="2363154" y="3417628"/>
            <a:ext cx="2305516" cy="3232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52BDF93-8C2D-D137-49A7-8932257166BD}"/>
              </a:ext>
            </a:extLst>
          </p:cNvPr>
          <p:cNvSpPr/>
          <p:nvPr/>
        </p:nvSpPr>
        <p:spPr>
          <a:xfrm>
            <a:off x="8664504" y="3734729"/>
            <a:ext cx="671070" cy="2879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53E3ABF-85C8-9D9E-C0C2-0D43588D98D4}"/>
              </a:ext>
            </a:extLst>
          </p:cNvPr>
          <p:cNvSpPr/>
          <p:nvPr/>
        </p:nvSpPr>
        <p:spPr>
          <a:xfrm>
            <a:off x="2331313" y="4092107"/>
            <a:ext cx="2337357" cy="3232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614266-78BE-D2B4-2C93-1E98AEF4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968" y="3542745"/>
            <a:ext cx="1123104" cy="7508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386DE3-25EA-45E0-6810-91C4F96B845E}"/>
              </a:ext>
            </a:extLst>
          </p:cNvPr>
          <p:cNvSpPr txBox="1"/>
          <p:nvPr/>
        </p:nvSpPr>
        <p:spPr>
          <a:xfrm>
            <a:off x="2935968" y="3141444"/>
            <a:ext cx="132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 err="1">
                <a:solidFill>
                  <a:schemeClr val="bg1"/>
                </a:solidFill>
              </a:rPr>
              <a:t>request</a:t>
            </a:r>
            <a:endParaRPr lang="ro-RO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C11D1-E63D-3E4C-4A30-6A82607CC848}"/>
              </a:ext>
            </a:extLst>
          </p:cNvPr>
          <p:cNvSpPr txBox="1"/>
          <p:nvPr/>
        </p:nvSpPr>
        <p:spPr>
          <a:xfrm>
            <a:off x="2935968" y="4306290"/>
            <a:ext cx="151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err="1">
                <a:solidFill>
                  <a:schemeClr val="bg1"/>
                </a:solidFill>
              </a:rPr>
              <a:t>response</a:t>
            </a:r>
            <a:endParaRPr lang="ro-RO" sz="20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blue and black logo&#10;&#10;Description automatically generated">
            <a:extLst>
              <a:ext uri="{FF2B5EF4-FFF2-40B4-BE49-F238E27FC236}">
                <a16:creationId xmlns:a16="http://schemas.microsoft.com/office/drawing/2014/main" id="{E87325EC-3AB1-B77B-88FE-4F40F2FC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1" y="3171203"/>
            <a:ext cx="2307412" cy="15161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F4A688-F5E8-48ED-884B-A850A8B4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436" y="2598960"/>
            <a:ext cx="2152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504DB-F6D5-09BA-FF04-DD71C591BE26}"/>
              </a:ext>
            </a:extLst>
          </p:cNvPr>
          <p:cNvSpPr txBox="1"/>
          <p:nvPr/>
        </p:nvSpPr>
        <p:spPr>
          <a:xfrm>
            <a:off x="3317437" y="337313"/>
            <a:ext cx="57196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Baza de date</a:t>
            </a:r>
          </a:p>
          <a:p>
            <a:pPr algn="ctr"/>
            <a:r>
              <a:rPr lang="ro-RO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Firestore</a:t>
            </a:r>
            <a:r>
              <a:rPr lang="ro-RO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o-RO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  <a:endParaRPr lang="ro-RO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9CFEB-B5BB-F4DA-EA4C-EC359975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29" y="2158596"/>
            <a:ext cx="6461342" cy="388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80">
            <a:extLst>
              <a:ext uri="{FF2B5EF4-FFF2-40B4-BE49-F238E27FC236}">
                <a16:creationId xmlns:a16="http://schemas.microsoft.com/office/drawing/2014/main" id="{9130D8C1-F3A1-5ADB-80FF-D70673A4546D}"/>
              </a:ext>
            </a:extLst>
          </p:cNvPr>
          <p:cNvSpPr/>
          <p:nvPr/>
        </p:nvSpPr>
        <p:spPr>
          <a:xfrm>
            <a:off x="-10160" y="0"/>
            <a:ext cx="12531381" cy="7014200"/>
          </a:xfrm>
          <a:prstGeom prst="rect">
            <a:avLst/>
          </a:prstGeom>
          <a:solidFill>
            <a:schemeClr val="tx1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864E5-0721-B45A-3495-70E85A74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567" y="2739385"/>
            <a:ext cx="7019925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5616F3-AE8B-E8AD-33EE-70D3C239DE60}"/>
              </a:ext>
            </a:extLst>
          </p:cNvPr>
          <p:cNvSpPr txBox="1"/>
          <p:nvPr/>
        </p:nvSpPr>
        <p:spPr>
          <a:xfrm>
            <a:off x="3535680" y="285810"/>
            <a:ext cx="647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Arhitectura </a:t>
            </a:r>
            <a:r>
              <a:rPr lang="ro-RO" sz="4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Firebase</a:t>
            </a:r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o-RO" sz="4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Authentication</a:t>
            </a:r>
            <a:endParaRPr lang="ro-RO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80">
            <a:extLst>
              <a:ext uri="{FF2B5EF4-FFF2-40B4-BE49-F238E27FC236}">
                <a16:creationId xmlns:a16="http://schemas.microsoft.com/office/drawing/2014/main" id="{9130D8C1-F3A1-5ADB-80FF-D70673A4546D}"/>
              </a:ext>
            </a:extLst>
          </p:cNvPr>
          <p:cNvSpPr/>
          <p:nvPr/>
        </p:nvSpPr>
        <p:spPr>
          <a:xfrm>
            <a:off x="-10160" y="0"/>
            <a:ext cx="12531381" cy="7014200"/>
          </a:xfrm>
          <a:prstGeom prst="rect">
            <a:avLst/>
          </a:prstGeom>
          <a:solidFill>
            <a:schemeClr val="tx1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 sz="4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616F3-AE8B-E8AD-33EE-70D3C239DE60}"/>
              </a:ext>
            </a:extLst>
          </p:cNvPr>
          <p:cNvSpPr txBox="1"/>
          <p:nvPr/>
        </p:nvSpPr>
        <p:spPr>
          <a:xfrm>
            <a:off x="3535680" y="285810"/>
            <a:ext cx="647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Proiectare</a:t>
            </a:r>
          </a:p>
        </p:txBody>
      </p:sp>
    </p:spTree>
    <p:extLst>
      <p:ext uri="{BB962C8B-B14F-4D97-AF65-F5344CB8AC3E}">
        <p14:creationId xmlns:p14="http://schemas.microsoft.com/office/powerpoint/2010/main" val="321944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80">
            <a:extLst>
              <a:ext uri="{FF2B5EF4-FFF2-40B4-BE49-F238E27FC236}">
                <a16:creationId xmlns:a16="http://schemas.microsoft.com/office/drawing/2014/main" id="{9130D8C1-F3A1-5ADB-80FF-D70673A4546D}"/>
              </a:ext>
            </a:extLst>
          </p:cNvPr>
          <p:cNvSpPr/>
          <p:nvPr/>
        </p:nvSpPr>
        <p:spPr>
          <a:xfrm>
            <a:off x="-10160" y="0"/>
            <a:ext cx="12531381" cy="7014200"/>
          </a:xfrm>
          <a:prstGeom prst="rect">
            <a:avLst/>
          </a:prstGeom>
          <a:solidFill>
            <a:schemeClr val="tx1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Tabel testare </a:t>
            </a:r>
            <a:r>
              <a:rPr lang="ro-RO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postman</a:t>
            </a:r>
            <a:r>
              <a:rPr lang="ro-RO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(metoda, descrierea, URL necesar, rezultat </a:t>
            </a:r>
            <a:r>
              <a:rPr lang="ro-RO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asteptat</a:t>
            </a:r>
            <a:r>
              <a:rPr lang="ro-RO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/>
            <a:r>
              <a:rPr lang="ro-RO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Testare manuala (descriere, rezultat </a:t>
            </a:r>
            <a:r>
              <a:rPr lang="ro-RO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asteptat</a:t>
            </a:r>
            <a:r>
              <a:rPr lang="ro-RO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rezultat </a:t>
            </a:r>
            <a:r>
              <a:rPr lang="ro-RO" sz="28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obtinut</a:t>
            </a:r>
            <a:r>
              <a:rPr lang="ro-RO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616F3-AE8B-E8AD-33EE-70D3C239DE60}"/>
              </a:ext>
            </a:extLst>
          </p:cNvPr>
          <p:cNvSpPr txBox="1"/>
          <p:nvPr/>
        </p:nvSpPr>
        <p:spPr>
          <a:xfrm>
            <a:off x="3535680" y="285810"/>
            <a:ext cx="647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Testare &amp; evaluare</a:t>
            </a:r>
          </a:p>
        </p:txBody>
      </p:sp>
    </p:spTree>
    <p:extLst>
      <p:ext uri="{BB962C8B-B14F-4D97-AF65-F5344CB8AC3E}">
        <p14:creationId xmlns:p14="http://schemas.microsoft.com/office/powerpoint/2010/main" val="38625633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301</Words>
  <Application>Microsoft Office PowerPoint</Application>
  <PresentationFormat>Widescreen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Helvetica</vt:lpstr>
      <vt:lpstr>Wingdings 2</vt:lpstr>
      <vt:lpstr>Frame</vt:lpstr>
      <vt:lpstr>Aplicație web pentru monitorizarea calității aerului În mediul exterior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web pentru monitorizarea calității aerului În mediul exterior</dc:title>
  <dc:creator>Cristina-Elena Caia-Hoanas</dc:creator>
  <cp:lastModifiedBy>Cristina-Elena Caia-Hoanas</cp:lastModifiedBy>
  <cp:revision>2</cp:revision>
  <dcterms:created xsi:type="dcterms:W3CDTF">2023-07-10T10:52:07Z</dcterms:created>
  <dcterms:modified xsi:type="dcterms:W3CDTF">2023-07-11T12:12:10Z</dcterms:modified>
</cp:coreProperties>
</file>