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9AF0A-5377-AF76-F6E2-F497A3E3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C7044-D43D-D836-E9AB-ABF8AC91F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DF548-1B71-0649-5CAC-ACB4C24B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937C7D-E4FC-BFE3-AEC4-EFDD951B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7FF60-801F-8373-47AF-8264BD73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8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77BD7-8602-6296-0699-DACA1B50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E146A5-A123-2FD8-1F84-FD7C3459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424FD-8D46-1188-1B0E-D82F8876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2DE0A-138A-6905-4A24-B521A44F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FE88D-7B66-77CA-0E81-2A04E135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7822EF-BA43-114B-8C3C-8FECAE297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5A9130-B12F-CCED-2DEA-913E048AA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82D40-46CA-1FA0-884E-69EB3C3D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12466-702A-DF3A-0F05-4271929B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A3B5C8-9186-B836-BC67-2B984B6B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8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60947-CB7A-28BB-9A49-F43A08BC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DE32F-0231-74FF-1B78-72E4CEC7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25303-F792-C29F-190C-4C7D3016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3B2F1-86C7-1A30-2808-6BD19AFC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189BB-0919-59FA-E74E-4489521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7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03009-2344-717A-930B-2AEAB26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66B2D2-FEE4-2D46-34C9-F037F7D0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D75F0-1148-C992-B5E0-02329832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47217-7686-A936-5402-1DAC68E5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69116-11B4-024C-762B-AC908C4F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4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ABD9D-7EF8-58CB-D225-F3F6CAD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C7E31-7203-8C04-5AC9-0502A2179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F3A9D-1DF0-C7D5-FE0E-B6550536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BD5A6-7942-685C-AE81-2D71BFCC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B2D1BA-AA54-2C5B-3233-9229D54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7F089-DE73-5C19-65C3-152A728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3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9AE4C-6E68-7B51-E251-51FC07E2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7DF18-0C73-407D-4540-CA152449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7EE04-2AE6-3A8B-B074-08A10F51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C9CEB0-A3B8-40B0-E564-7685CA4E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681BA0-4C7D-6FCC-01A1-66660275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319462-FCCC-4E28-B633-CF2411F0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C46CAB-A848-1BF9-446C-A7B116B8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44D22B-219B-AAAE-0051-229D06D4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8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5A2FB-8E44-0724-5B21-8AE7B64C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3CD90A-718F-9D01-262D-E1191508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41EE7B-BC0B-6223-9123-3FDEBF5D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73E808-8186-0E66-D807-404A552F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21D4D9-76B9-3770-57E6-F9C2D60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BDD05-5B8B-1052-36C1-24269DD1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562458-39CA-760D-9555-7ADF0DF7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90B2-C309-D91C-FD03-3B05C969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BF546-0823-4139-A59B-58EDF97F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A098E-F86B-F26E-352D-8DE7D78C1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DF4CB-FB36-33A9-75BB-38BEA44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4BEBDE-0B53-5993-B863-DB7D4234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CF99E3-3F68-3342-38B0-18148CFA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2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599A0-B3BE-D43C-F3EE-047D2A81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4D218E-D568-92A7-BB5D-E272B5F6D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D73D60-6AE2-FE29-50B1-D269F071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BB17D7-FA25-C222-085B-E9A8A990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06838A-FB44-5291-960E-3CC046BA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47FDC1-0F6E-F636-ED61-6DC874B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3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E24778-4BCB-E99B-57E8-4623E18E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FEFC9-DC20-B344-53AE-40DCD679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45B6F-6EC5-5FD4-BBF5-F999628CF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B503C-9F49-41A7-A5BD-BBD62372943E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953A4-D84E-C35A-BCCE-CEC7008B5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0F215-D3EE-3F90-8B9C-E61C16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3A727-10DA-4CDE-AD30-6146A97F4F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1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E6F8CE-ACDC-50F9-D0C4-85B6B9F3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0875AC-1332-2F5A-40C8-6908BA2D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FFA0EF-D0E9-8A46-F7F2-331E1921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9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Drumond</dc:creator>
  <cp:lastModifiedBy>Caio Drumond</cp:lastModifiedBy>
  <cp:revision>1</cp:revision>
  <dcterms:created xsi:type="dcterms:W3CDTF">2024-07-07T15:19:50Z</dcterms:created>
  <dcterms:modified xsi:type="dcterms:W3CDTF">2024-07-07T15:20:57Z</dcterms:modified>
</cp:coreProperties>
</file>