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7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753"/>
  </p:normalViewPr>
  <p:slideViewPr>
    <p:cSldViewPr snapToGrid="0">
      <p:cViewPr varScale="1">
        <p:scale>
          <a:sx n="140" d="100"/>
          <a:sy n="140" d="100"/>
        </p:scale>
        <p:origin x="11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5e90e53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5e90e53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5e90e53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5e90e53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5e90e53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5e90e53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5e90e53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5e90e53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5e90e53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5e90e53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5e90e53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5e90e53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5e90e53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5e90e53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5e90e53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5e90e53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ENTREGÁVEIS DE UX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mais sobre documentação.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mais sobre wireframes!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JÁ SABE!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criação de wireframes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13925"/>
            <a:ext cx="85206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Entender o brefing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Fique atento à principal necessidade do usuário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Pesquise antes de iniciar o esboço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Visite sites similares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Pesquise os concorrentes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Visite sites de referência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Crie um painel semântico de elementos de referência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Faça um esboço inicial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Faça reuniões com equipe e  brainstorms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Produza o wireframe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Valide a ideia com o cliente (validação 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Faça os ajustes, UI e valide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Valide a interface com os padrões de UI (validação 2)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979675" y="136775"/>
            <a:ext cx="3429000" cy="1323900"/>
          </a:xfrm>
          <a:prstGeom prst="wedgeRectCallout">
            <a:avLst>
              <a:gd name="adj1" fmla="val -112990"/>
              <a:gd name="adj2" fmla="val 42346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333333"/>
                </a:solidFill>
              </a:rPr>
              <a:t>Briefing é um conjunto de informações, uma coleta de dados para o desenvolvimento de um trabalho. Palavra inglesa que significa resumo em português. É um documento contendo a descrição da situação de uma marca ou empresa, seus problemas, oportunidades, objetivos e recursos para atingi-los.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entregáveis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885325"/>
            <a:ext cx="8520600" cy="3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600" dirty="0"/>
              <a:t>Briefing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600" dirty="0" err="1"/>
              <a:t>Blueprint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 sz="1200" dirty="0"/>
              <a:t>Mapa de contatos</a:t>
            </a:r>
            <a:endParaRPr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600" dirty="0"/>
              <a:t>User </a:t>
            </a:r>
            <a:r>
              <a:rPr lang="pt-BR" sz="1600" dirty="0" err="1"/>
              <a:t>stories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600" dirty="0"/>
              <a:t>Entrevista com </a:t>
            </a:r>
            <a:r>
              <a:rPr lang="pt-BR" sz="1600" dirty="0" err="1"/>
              <a:t>stakeholders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600" dirty="0" err="1"/>
              <a:t>Brainstorm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600" dirty="0" err="1"/>
              <a:t>Moodboard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 sz="1200" dirty="0"/>
              <a:t>Coleção de imagens a serem usadas como referências</a:t>
            </a:r>
            <a:endParaRPr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600" b="1" dirty="0" err="1"/>
              <a:t>Storyboard</a:t>
            </a:r>
            <a:endParaRPr sz="16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600" b="1" dirty="0"/>
              <a:t>Fluxo do usuário</a:t>
            </a:r>
            <a:endParaRPr sz="16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600" dirty="0" err="1"/>
              <a:t>Cardsorting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600" dirty="0" err="1"/>
              <a:t>Eyetracking</a:t>
            </a:r>
            <a:endParaRPr lang="pt-BR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600" dirty="0"/>
              <a:t>User </a:t>
            </a:r>
            <a:r>
              <a:rPr lang="pt-BR" sz="1600" dirty="0" err="1"/>
              <a:t>Flow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Qual a diferença?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899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Site Flow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4832400" y="11899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User Flow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975" y="1692650"/>
            <a:ext cx="3061299" cy="3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08" y="1610500"/>
            <a:ext cx="4284616" cy="33691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11700" y="917550"/>
            <a:ext cx="79065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>
                <a:solidFill>
                  <a:srgbClr val="999999"/>
                </a:solidFill>
              </a:rPr>
              <a:t>http</a:t>
            </a:r>
            <a:r>
              <a:rPr lang="pt-BR" sz="1000" dirty="0">
                <a:solidFill>
                  <a:srgbClr val="999999"/>
                </a:solidFill>
              </a:rPr>
              <a:t>://</a:t>
            </a:r>
            <a:r>
              <a:rPr lang="pt-BR" sz="1000" dirty="0" err="1">
                <a:solidFill>
                  <a:srgbClr val="999999"/>
                </a:solidFill>
              </a:rPr>
              <a:t>designr.com.br</a:t>
            </a:r>
            <a:r>
              <a:rPr lang="pt-BR" sz="1000" dirty="0">
                <a:solidFill>
                  <a:srgbClr val="999999"/>
                </a:solidFill>
              </a:rPr>
              <a:t>/</a:t>
            </a:r>
            <a:r>
              <a:rPr lang="pt-BR" sz="1000" dirty="0" err="1">
                <a:solidFill>
                  <a:srgbClr val="999999"/>
                </a:solidFill>
              </a:rPr>
              <a:t>sitemap</a:t>
            </a:r>
            <a:r>
              <a:rPr lang="pt-BR" sz="1000" dirty="0">
                <a:solidFill>
                  <a:srgbClr val="999999"/>
                </a:solidFill>
              </a:rPr>
              <a:t>-e-</a:t>
            </a:r>
            <a:r>
              <a:rPr lang="pt-BR" sz="1000" dirty="0" err="1">
                <a:solidFill>
                  <a:srgbClr val="999999"/>
                </a:solidFill>
              </a:rPr>
              <a:t>user</a:t>
            </a:r>
            <a:r>
              <a:rPr lang="pt-BR" sz="1000" dirty="0">
                <a:solidFill>
                  <a:srgbClr val="999999"/>
                </a:solidFill>
              </a:rPr>
              <a:t>-</a:t>
            </a:r>
            <a:r>
              <a:rPr lang="pt-BR" sz="1000" dirty="0" err="1">
                <a:solidFill>
                  <a:srgbClr val="999999"/>
                </a:solidFill>
              </a:rPr>
              <a:t>flow</a:t>
            </a:r>
            <a:r>
              <a:rPr lang="pt-BR" sz="1000" dirty="0">
                <a:solidFill>
                  <a:srgbClr val="999999"/>
                </a:solidFill>
              </a:rPr>
              <a:t>-quais-as-</a:t>
            </a:r>
            <a:r>
              <a:rPr lang="pt-BR" sz="1000" dirty="0" err="1">
                <a:solidFill>
                  <a:srgbClr val="999999"/>
                </a:solidFill>
              </a:rPr>
              <a:t>diferencas</a:t>
            </a:r>
            <a:r>
              <a:rPr lang="pt-BR" sz="1000" dirty="0">
                <a:solidFill>
                  <a:srgbClr val="999999"/>
                </a:solidFill>
              </a:rPr>
              <a:t>-e-quando-usar-cada-um/</a:t>
            </a:r>
            <a:endParaRPr sz="1000" dirty="0"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lang="pt-BR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r>
              <a:rPr lang="pt-BR" dirty="0">
                <a:solidFill>
                  <a:schemeClr val="tx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 também chamado de esboço sequencial, é uma forma de contar uma história ou explicar algo com desenhos sequenciais que vão ilustrar algo com muito mais clareza do que uma descrição em texto ou verbal.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175"/>
            <a:ext cx="4524249" cy="33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no uso de Storyboards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7596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pt-BR" sz="1600">
                <a:highlight>
                  <a:srgbClr val="FFFFFF"/>
                </a:highlight>
              </a:rPr>
              <a:t>Os storyboards são </a:t>
            </a:r>
            <a:r>
              <a:rPr lang="pt-BR" sz="1600" b="1">
                <a:highlight>
                  <a:srgbClr val="FFFFFF"/>
                </a:highlight>
              </a:rPr>
              <a:t>fáceis de serem digeridos</a:t>
            </a:r>
            <a:r>
              <a:rPr lang="pt-BR" sz="1600">
                <a:highlight>
                  <a:srgbClr val="FFFFFF"/>
                </a:highlight>
              </a:rPr>
              <a:t> por quem entende pouco de desenvolvimento de softwares, porque coloca os personagens em seus papéis reais e permitem uma leitura mais humana sobre o caso de uso;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pt-BR" sz="1600">
                <a:highlight>
                  <a:srgbClr val="FFFFFF"/>
                </a:highlight>
              </a:rPr>
              <a:t>Os storyboards normalmente contemplam representações </a:t>
            </a:r>
            <a:r>
              <a:rPr lang="pt-BR" sz="1600" b="1">
                <a:highlight>
                  <a:srgbClr val="FFFFFF"/>
                </a:highlight>
              </a:rPr>
              <a:t>tanto do comportamento do usuário quanto do desenho da interface</a:t>
            </a:r>
            <a:r>
              <a:rPr lang="pt-BR" sz="1600">
                <a:highlight>
                  <a:srgbClr val="FFFFFF"/>
                </a:highlight>
              </a:rPr>
              <a:t>, sem que uma coisa ganhe mais importância que a outra;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pt-BR" sz="1600">
                <a:highlight>
                  <a:srgbClr val="FFFFFF"/>
                </a:highlight>
              </a:rPr>
              <a:t>Os storyboards </a:t>
            </a:r>
            <a:r>
              <a:rPr lang="pt-BR" sz="1600" b="1">
                <a:highlight>
                  <a:srgbClr val="FFFFFF"/>
                </a:highlight>
              </a:rPr>
              <a:t>podem circular com mais facilidade</a:t>
            </a:r>
            <a:r>
              <a:rPr lang="pt-BR" sz="1600">
                <a:highlight>
                  <a:srgbClr val="FFFFFF"/>
                </a:highlight>
              </a:rPr>
              <a:t> entre diferentes stakeholders e têm maior força na hora de garantir a venda / kickoff oficial do projeto;</a:t>
            </a:r>
            <a:endParaRPr sz="1600">
              <a:highlight>
                <a:srgbClr val="FFFFFF"/>
              </a:highlight>
            </a:endParaRPr>
          </a:p>
          <a:p>
            <a:pPr marL="457200" lvl="0" indent="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no uso de Storyboards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7596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SzPts val="1600"/>
              <a:buFont typeface="Arial"/>
              <a:buAutoNum type="arabicParenR" startAt="4"/>
            </a:pPr>
            <a:r>
              <a:rPr lang="pt-BR" sz="1600">
                <a:highlight>
                  <a:srgbClr val="FFFFFF"/>
                </a:highlight>
              </a:rPr>
              <a:t>Os storyboards </a:t>
            </a:r>
            <a:r>
              <a:rPr lang="pt-BR" sz="1600" b="1">
                <a:highlight>
                  <a:srgbClr val="FFFFFF"/>
                </a:highlight>
              </a:rPr>
              <a:t>podem despertar novas ideias</a:t>
            </a:r>
            <a:r>
              <a:rPr lang="pt-BR" sz="1600">
                <a:highlight>
                  <a:srgbClr val="FFFFFF"/>
                </a:highlight>
              </a:rPr>
              <a:t> e conceitos quando são mostrados para outros designers, o que favorece bastante a criação colaborativa;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 startAt="4"/>
            </a:pPr>
            <a:r>
              <a:rPr lang="pt-BR" sz="1600">
                <a:highlight>
                  <a:srgbClr val="FFFFFF"/>
                </a:highlight>
              </a:rPr>
              <a:t>Os storyboards, por serem naturalmente interessantes de ler (quem não gosta de ler quadrinhos?), dão uma </a:t>
            </a:r>
            <a:r>
              <a:rPr lang="pt-BR" sz="1600" b="1">
                <a:highlight>
                  <a:srgbClr val="FFFFFF"/>
                </a:highlight>
              </a:rPr>
              <a:t>boa visibilidade do trabalho do UX Designer</a:t>
            </a:r>
            <a:r>
              <a:rPr lang="pt-BR" sz="1600">
                <a:highlight>
                  <a:srgbClr val="FFFFFF"/>
                </a:highlight>
              </a:rPr>
              <a:t> para o restante do time;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 startAt="4"/>
            </a:pPr>
            <a:r>
              <a:rPr lang="pt-BR" sz="1600"/>
              <a:t>Os storyboards te </a:t>
            </a:r>
            <a:r>
              <a:rPr lang="pt-BR" sz="1600" b="1"/>
              <a:t>forçam a pensar no contexto de uso</a:t>
            </a:r>
            <a:r>
              <a:rPr lang="pt-BR" sz="1600"/>
              <a:t> da interface: onde a história acontece? qual o background? qual o horário do dia? como o produto se encaixa na rotina da pessoa?</a:t>
            </a:r>
            <a:endParaRPr sz="1600"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https://brasil.uxdesign.cc/o-uso-dos-storyboards-como-documentação-de-base-de-ux-design-11b3b2ac1fa4</a:t>
            </a:r>
            <a:endParaRPr sz="11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Storyboards! Vamos treinar ...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00" y="1152425"/>
            <a:ext cx="7906088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444</Words>
  <Application>Microsoft Macintosh PowerPoint</Application>
  <PresentationFormat>Apresentação na tela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PT Sans Narrow</vt:lpstr>
      <vt:lpstr>Open Sans</vt:lpstr>
      <vt:lpstr>Arial</vt:lpstr>
      <vt:lpstr>Tropic</vt:lpstr>
      <vt:lpstr>ENTREGÁVEIS DE UX</vt:lpstr>
      <vt:lpstr>Um pouco mais sobre wireframes! VOCÊ JÁ SABE!</vt:lpstr>
      <vt:lpstr>Processo de criação de wireframes</vt:lpstr>
      <vt:lpstr>Outros entregáveis</vt:lpstr>
      <vt:lpstr>Qual a diferença?</vt:lpstr>
      <vt:lpstr>Apresentação do PowerPoint</vt:lpstr>
      <vt:lpstr>Vantagens no uso de Storyboards</vt:lpstr>
      <vt:lpstr>Vantagens no uso de Storyboards</vt:lpstr>
      <vt:lpstr>Storyboards! Vamos treinar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ENTREGÁVEIS DE UX</dc:title>
  <cp:lastModifiedBy>Susilea Abreu</cp:lastModifiedBy>
  <cp:revision>3</cp:revision>
  <dcterms:modified xsi:type="dcterms:W3CDTF">2020-04-07T10:47:20Z</dcterms:modified>
</cp:coreProperties>
</file>