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A9D"/>
    <a:srgbClr val="49545A"/>
    <a:srgbClr val="373E43"/>
    <a:srgbClr val="373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FB22-4A2A-48F7-AD5F-DE056F62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E6B67-59A4-4B0C-89C7-243539731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F04FF-D4AB-4522-BD59-14F0E82F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83819-F00F-42AA-9CDC-3774F569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F12C6-3149-452E-AD98-7F2C5F00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C1A0-4170-42EF-B719-599BA619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EBC75-FBD2-4124-86E2-41CBECA94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976CD-8582-41FA-934B-B2CB6628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864A8-F918-4B78-9B50-B15D5101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0265A-C883-4911-A73C-554063C7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7B0AD-7CEB-454E-8ACC-B4846E0B8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4FF73-13BF-4099-A66E-430F6094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608D5-3822-4444-8462-7D007CD5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6A43-699E-4E93-8B0E-90C26C4D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3E664-1C5C-47D5-9224-8BD9428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5668-B411-4D88-971E-17E07014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6587-BE33-418D-9218-45624B2F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97C5E-A72B-466E-97B8-C076037B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48EE8-C821-459F-8108-77768D5C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A66BD-CB3B-4B55-BB47-85E9C616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3699A-0305-481D-B7AC-D8D482C4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D9E33-A0AF-4E51-ABB3-8856AE02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1744-5933-430B-A8E5-5248ED66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1977C-A4A0-48AA-AB3F-0342A930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EE730-B6C5-4447-9543-4051C69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0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253F7-155A-4B19-A194-297AE47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1CAB0-F462-40F1-A228-28E9702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2A7FF-EA89-42DA-9843-71230AE9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D870B-11DB-48C3-AE59-77CF3E8A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A1075-5F04-48FA-A3C3-4BE3E96D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1DCBF-034A-458D-A16C-4296889F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6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A0E2-D682-4F54-91C8-658A66DA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5997D-0153-4483-89E7-C283C387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934E6-52A6-409E-88A4-F40F9B69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713737-F9C5-4FF9-B1BF-015D5352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38F0E3-69E5-43D4-BBBE-8920F91A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7BF33-F1A4-49F3-A7D0-193BA709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8DA454-26B9-48C4-989D-42DA419E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61532E-A995-4915-BEE0-5F8C7C3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3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D5F3-A87C-4F0B-93AC-F17311C8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7A08-F469-4604-BD32-445D673A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AEBF-EFDB-4961-8CC7-2BC411A0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8C4170-51FF-4E2F-BF60-6240EF84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8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5D6247-6A90-4A69-9858-29C10484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46399-7694-42BC-AE60-4362DE52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FC30E-D14D-4E94-B7F1-ED186842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2504-C022-49AE-8D26-2CF50439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A5132-9B8E-4BB7-8959-5EAED5BA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D8F31-4D8C-4418-BD13-A02F3A2E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2B00F-56E7-4BF6-A1F1-3E0BD3C8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1C463-43A8-481F-8B2C-C8E32E70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E810A-4C92-47C1-94E0-9668F36B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8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DB717-6E11-4EB5-B6C8-E1AE0D77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E57E20-159B-485F-AE71-1BAE8F0D3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C71D7-2B1F-432D-9655-ED0220A3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A17A1-D249-41C4-AE63-512A5745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899EF-93D1-4D1D-873A-C24D4BA4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B06B9-1183-4A2A-8EC5-8246D6B8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FC274A-6F5F-431E-98F2-A073ABE1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BFC41-C4B9-4C71-A34E-48D8BA6E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3D839-1A91-4ABB-84B2-88121A5C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C916-6D0F-47DB-9334-2528680C4AE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B166E-9528-4199-8C3E-2D9B8B1E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CBF53-D96E-4138-9BF8-42845C32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0FE50E-9CD5-4AA1-B8C9-0FD2C34C7811}"/>
              </a:ext>
            </a:extLst>
          </p:cNvPr>
          <p:cNvSpPr txBox="1"/>
          <p:nvPr/>
        </p:nvSpPr>
        <p:spPr>
          <a:xfrm>
            <a:off x="2793999" y="1866900"/>
            <a:ext cx="8182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纪检部工作总结</a:t>
            </a:r>
          </a:p>
        </p:txBody>
      </p:sp>
    </p:spTree>
    <p:extLst>
      <p:ext uri="{BB962C8B-B14F-4D97-AF65-F5344CB8AC3E}">
        <p14:creationId xmlns:p14="http://schemas.microsoft.com/office/powerpoint/2010/main" val="46669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681651-911E-4AE8-9BD8-3839827BA873}"/>
              </a:ext>
            </a:extLst>
          </p:cNvPr>
          <p:cNvSpPr txBox="1"/>
          <p:nvPr/>
        </p:nvSpPr>
        <p:spPr>
          <a:xfrm>
            <a:off x="1266092" y="1072662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2"/>
                </a:solidFill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纪检部：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EB0EC9-164E-469C-BF25-5D169B340AB5}"/>
              </a:ext>
            </a:extLst>
          </p:cNvPr>
          <p:cNvSpPr txBox="1"/>
          <p:nvPr/>
        </p:nvSpPr>
        <p:spPr>
          <a:xfrm>
            <a:off x="1403450" y="2646212"/>
            <a:ext cx="52116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+mj-ea"/>
              <a:buAutoNum type="ea1JpnChsDbPeriod"/>
            </a:pPr>
            <a:r>
              <a:rPr lang="zh-CN" altLang="zh-CN" sz="2800" dirty="0">
                <a:solidFill>
                  <a:schemeClr val="bg2"/>
                </a:solidFill>
              </a:rPr>
              <a:t>负责晚自习考勤</a:t>
            </a:r>
          </a:p>
          <a:p>
            <a:pPr marL="571500" lvl="0" indent="-571500">
              <a:buFont typeface="+mj-ea"/>
              <a:buAutoNum type="ea1JpnChsDbPeriod"/>
            </a:pPr>
            <a:r>
              <a:rPr lang="zh-CN" altLang="zh-CN" sz="2800" dirty="0">
                <a:solidFill>
                  <a:schemeClr val="bg2"/>
                </a:solidFill>
              </a:rPr>
              <a:t>各大系部活动的考勤与纪律</a:t>
            </a:r>
          </a:p>
          <a:p>
            <a:pPr marL="571500" lvl="0" indent="-571500">
              <a:buFont typeface="+mj-ea"/>
              <a:buAutoNum type="ea1JpnChsDbPeriod"/>
            </a:pPr>
            <a:r>
              <a:rPr lang="zh-CN" altLang="zh-CN" sz="2800" dirty="0">
                <a:solidFill>
                  <a:schemeClr val="bg2"/>
                </a:solidFill>
              </a:rPr>
              <a:t>系部活动提供工作人员</a:t>
            </a:r>
          </a:p>
          <a:p>
            <a:pPr marL="571500" lvl="0" indent="-571500">
              <a:buFont typeface="+mj-ea"/>
              <a:buAutoNum type="ea1JpnChsDbPeriod"/>
            </a:pPr>
            <a:r>
              <a:rPr lang="zh-CN" altLang="zh-CN" sz="2800" dirty="0">
                <a:solidFill>
                  <a:schemeClr val="bg2"/>
                </a:solidFill>
              </a:rPr>
              <a:t>与院纪检部的考勤对接</a:t>
            </a:r>
          </a:p>
          <a:p>
            <a:pPr marL="571500" lvl="0" indent="-571500">
              <a:buFont typeface="+mj-ea"/>
              <a:buAutoNum type="ea1JpnChsDbPeriod"/>
            </a:pPr>
            <a:r>
              <a:rPr lang="zh-CN" altLang="zh-CN" sz="2800" dirty="0">
                <a:solidFill>
                  <a:schemeClr val="bg2"/>
                </a:solidFill>
              </a:rPr>
              <a:t>与系部老师的考勤对接</a:t>
            </a:r>
          </a:p>
        </p:txBody>
      </p:sp>
    </p:spTree>
    <p:extLst>
      <p:ext uri="{BB962C8B-B14F-4D97-AF65-F5344CB8AC3E}">
        <p14:creationId xmlns:p14="http://schemas.microsoft.com/office/powerpoint/2010/main" val="198426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2C15DB-1448-4F2E-8E53-D941425F169C}"/>
              </a:ext>
            </a:extLst>
          </p:cNvPr>
          <p:cNvSpPr txBox="1"/>
          <p:nvPr/>
        </p:nvSpPr>
        <p:spPr>
          <a:xfrm>
            <a:off x="838200" y="13462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部门情况：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9FFCC-4FF1-4949-89DA-607C2A6FE315}"/>
              </a:ext>
            </a:extLst>
          </p:cNvPr>
          <p:cNvSpPr txBox="1"/>
          <p:nvPr/>
        </p:nvSpPr>
        <p:spPr>
          <a:xfrm>
            <a:off x="838200" y="2260600"/>
            <a:ext cx="758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在保证人数足够的情况下我们进行了系部招新</a:t>
            </a:r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zh-CN" altLang="en-US" sz="2800" dirty="0">
                <a:solidFill>
                  <a:schemeClr val="bg2"/>
                </a:solidFill>
              </a:rPr>
              <a:t>目前部门总共有</a:t>
            </a:r>
            <a:r>
              <a:rPr lang="en-US" altLang="zh-CN" sz="2800" dirty="0">
                <a:solidFill>
                  <a:schemeClr val="bg2"/>
                </a:solidFill>
              </a:rPr>
              <a:t>22</a:t>
            </a:r>
            <a:r>
              <a:rPr lang="zh-CN" altLang="en-US" sz="2800" dirty="0">
                <a:solidFill>
                  <a:schemeClr val="bg2"/>
                </a:solidFill>
              </a:rPr>
              <a:t>个人</a:t>
            </a:r>
          </a:p>
        </p:txBody>
      </p:sp>
    </p:spTree>
    <p:extLst>
      <p:ext uri="{BB962C8B-B14F-4D97-AF65-F5344CB8AC3E}">
        <p14:creationId xmlns:p14="http://schemas.microsoft.com/office/powerpoint/2010/main" val="207566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61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方正光辉特粗简体</vt:lpstr>
      <vt:lpstr>华文琥珀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cax</dc:creator>
  <cp:lastModifiedBy>1440769981@qq.com</cp:lastModifiedBy>
  <cp:revision>13</cp:revision>
  <dcterms:created xsi:type="dcterms:W3CDTF">2018-09-11T09:17:39Z</dcterms:created>
  <dcterms:modified xsi:type="dcterms:W3CDTF">2018-12-26T04:37:20Z</dcterms:modified>
</cp:coreProperties>
</file>