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A9D"/>
    <a:srgbClr val="49545A"/>
    <a:srgbClr val="373E43"/>
    <a:srgbClr val="373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2FB22-4A2A-48F7-AD5F-DE056F622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0E6B67-59A4-4B0C-89C7-243539731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F04FF-D4AB-4522-BD59-14F0E82F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83819-F00F-42AA-9CDC-3774F569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FF12C6-3149-452E-AD98-7F2C5F000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1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FC1A0-4170-42EF-B719-599BA619C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EBC75-FBD2-4124-86E2-41CBECA94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0976CD-8582-41FA-934B-B2CB6628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864A8-F918-4B78-9B50-B15D51018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0265A-C883-4911-A73C-554063C7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47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7B0AD-7CEB-454E-8ACC-B4846E0B8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F4FF73-13BF-4099-A66E-430F6094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F608D5-3822-4444-8462-7D007CD5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4B6A43-699E-4E93-8B0E-90C26C4D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3E664-1C5C-47D5-9224-8BD94285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2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885668-B411-4D88-971E-17E07014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2F6587-BE33-418D-9218-45624B2F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97C5E-A72B-466E-97B8-C076037B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48EE8-C821-459F-8108-77768D5C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A66BD-CB3B-4B55-BB47-85E9C616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02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3699A-0305-481D-B7AC-D8D482C4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FD9E33-A0AF-4E51-ABB3-8856AE02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EE1744-5933-430B-A8E5-5248ED66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F1977C-A4A0-48AA-AB3F-0342A930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3EE730-B6C5-4447-9543-4051C693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90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253F7-155A-4B19-A194-297AE47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1CAB0-F462-40F1-A228-28E97022B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2A7FF-EA89-42DA-9843-71230AE9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8D870B-11DB-48C3-AE59-77CF3E8A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1A1075-5F04-48FA-A3C3-4BE3E96D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1DCBF-034A-458D-A16C-4296889F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66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0A0E2-D682-4F54-91C8-658A66DA5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55997D-0153-4483-89E7-C283C387DD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934E6-52A6-409E-88A4-F40F9B693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713737-F9C5-4FF9-B1BF-015D53528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E38F0E3-69E5-43D4-BBBE-8920F91A3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D7BF33-F1A4-49F3-A7D0-193BA709F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8DA454-26B9-48C4-989D-42DA419E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61532E-A995-4915-BEE0-5F8C7C35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3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6D5F3-A87C-4F0B-93AC-F17311C8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117A08-F469-4604-BD32-445D673A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71AEBF-EFDB-4961-8CC7-2BC411A0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8C4170-51FF-4E2F-BF60-6240EF84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5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5D6247-6A90-4A69-9858-29C10484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46399-7694-42BC-AE60-4362DE52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FC30E-D14D-4E94-B7F1-ED186842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01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62504-C022-49AE-8D26-2CF50439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A5132-9B8E-4BB7-8959-5EAED5BA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4D8F31-4D8C-4418-BD13-A02F3A2E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52B00F-56E7-4BF6-A1F1-3E0BD3C88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F1C463-43A8-481F-8B2C-C8E32E70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7E810A-4C92-47C1-94E0-9668F36B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38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DB717-6E11-4EB5-B6C8-E1AE0D77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E57E20-159B-485F-AE71-1BAE8F0D3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7C71D7-2B1F-432D-9655-ED0220A3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A17A1-D249-41C4-AE63-512A5745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3899EF-93D1-4D1D-873A-C24D4BA4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EB06B9-1183-4A2A-8EC5-8246D6B8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28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FC274A-6F5F-431E-98F2-A073ABE1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FBFC41-C4B9-4C71-A34E-48D8BA6E9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3D839-1A91-4ABB-84B2-88121A5CF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C916-6D0F-47DB-9334-2528680C4AE2}" type="datetimeFigureOut">
              <a:rPr lang="zh-CN" altLang="en-US" smtClean="0"/>
              <a:t>2018/9/18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3B166E-9528-4199-8C3E-2D9B8B1EA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CBF53-D96E-4138-9BF8-42845C32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14E18-ED71-4058-9B7D-75BDE921D9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073CFB3-EEDC-4043-9518-F2BB1BE0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10BBE9-26CF-4943-A28F-51C4A7C7F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0"/>
            <a:ext cx="12192000" cy="698389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797F573-57B3-4433-9476-867F0A08BE1B}"/>
              </a:ext>
            </a:extLst>
          </p:cNvPr>
          <p:cNvSpPr txBox="1"/>
          <p:nvPr/>
        </p:nvSpPr>
        <p:spPr>
          <a:xfrm>
            <a:off x="5199185" y="3602038"/>
            <a:ext cx="54688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n>
                  <a:solidFill>
                    <a:srgbClr val="969A9D"/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之纪检部招新</a:t>
            </a:r>
          </a:p>
        </p:txBody>
      </p:sp>
    </p:spTree>
    <p:extLst>
      <p:ext uri="{BB962C8B-B14F-4D97-AF65-F5344CB8AC3E}">
        <p14:creationId xmlns:p14="http://schemas.microsoft.com/office/powerpoint/2010/main" val="2767683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37F9B464-B9E5-4D5E-AB20-289BD4E8AAE3}"/>
              </a:ext>
            </a:extLst>
          </p:cNvPr>
          <p:cNvSpPr txBox="1"/>
          <p:nvPr/>
        </p:nvSpPr>
        <p:spPr>
          <a:xfrm>
            <a:off x="4346332" y="1649446"/>
            <a:ext cx="3499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学生会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B32D5B6-04FA-449C-B8F0-27FED593BA20}"/>
              </a:ext>
            </a:extLst>
          </p:cNvPr>
          <p:cNvSpPr txBox="1"/>
          <p:nvPr/>
        </p:nvSpPr>
        <p:spPr>
          <a:xfrm>
            <a:off x="1550375" y="2628773"/>
            <a:ext cx="3499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社 团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EA35D2-B95C-40B4-8EBA-0BF8222C7966}"/>
              </a:ext>
            </a:extLst>
          </p:cNvPr>
          <p:cNvSpPr txBox="1"/>
          <p:nvPr/>
        </p:nvSpPr>
        <p:spPr>
          <a:xfrm>
            <a:off x="7845669" y="2628772"/>
            <a:ext cx="34993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工作室</a:t>
            </a:r>
          </a:p>
        </p:txBody>
      </p:sp>
    </p:spTree>
    <p:extLst>
      <p:ext uri="{BB962C8B-B14F-4D97-AF65-F5344CB8AC3E}">
        <p14:creationId xmlns:p14="http://schemas.microsoft.com/office/powerpoint/2010/main" val="4666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8681651-911E-4AE8-9BD8-3839827BA873}"/>
              </a:ext>
            </a:extLst>
          </p:cNvPr>
          <p:cNvSpPr txBox="1"/>
          <p:nvPr/>
        </p:nvSpPr>
        <p:spPr>
          <a:xfrm>
            <a:off x="1266092" y="1072662"/>
            <a:ext cx="548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8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纪检部：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EB0EC9-164E-469C-BF25-5D169B340AB5}"/>
              </a:ext>
            </a:extLst>
          </p:cNvPr>
          <p:cNvSpPr txBox="1"/>
          <p:nvPr/>
        </p:nvSpPr>
        <p:spPr>
          <a:xfrm>
            <a:off x="1266092" y="2519212"/>
            <a:ext cx="63401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纪检部主要负责平时晚自习的考勤</a:t>
            </a:r>
            <a:endParaRPr lang="en-US" altLang="zh-CN" sz="3200" dirty="0">
              <a:ln>
                <a:solidFill>
                  <a:schemeClr val="bg1">
                    <a:lumMod val="50000"/>
                  </a:schemeClr>
                </a:solidFill>
              </a:ln>
              <a:noFill/>
              <a:latin typeface="方正光辉特粗简体" panose="03000509000000000000" pitchFamily="65" charset="-122"/>
              <a:ea typeface="方正光辉特粗简体" panose="03000509000000000000" pitchFamily="65" charset="-122"/>
              <a:cs typeface="方正光辉特粗简体" panose="03000509000000000000" pitchFamily="65" charset="-122"/>
            </a:endParaRPr>
          </a:p>
          <a:p>
            <a:r>
              <a:rPr lang="zh-CN" altLang="en-US" sz="32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各大活动的秩序维持</a:t>
            </a:r>
            <a:endParaRPr lang="en-US" altLang="zh-CN" sz="3200" dirty="0">
              <a:ln>
                <a:solidFill>
                  <a:schemeClr val="bg1">
                    <a:lumMod val="50000"/>
                  </a:schemeClr>
                </a:solidFill>
              </a:ln>
              <a:noFill/>
              <a:latin typeface="方正光辉特粗简体" panose="03000509000000000000" pitchFamily="65" charset="-122"/>
              <a:ea typeface="方正光辉特粗简体" panose="03000509000000000000" pitchFamily="65" charset="-122"/>
              <a:cs typeface="方正光辉特粗简体" panose="03000509000000000000" pitchFamily="65" charset="-122"/>
            </a:endParaRPr>
          </a:p>
          <a:p>
            <a:r>
              <a:rPr lang="zh-CN" altLang="en-US" sz="32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然后可能就没有了</a:t>
            </a:r>
            <a:r>
              <a:rPr lang="en-US" altLang="zh-CN" sz="32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……</a:t>
            </a:r>
            <a:endParaRPr lang="zh-CN" altLang="en-US" sz="3200" dirty="0">
              <a:ln>
                <a:solidFill>
                  <a:schemeClr val="bg1">
                    <a:lumMod val="50000"/>
                  </a:schemeClr>
                </a:solidFill>
              </a:ln>
              <a:noFill/>
              <a:latin typeface="方正光辉特粗简体" panose="03000509000000000000" pitchFamily="65" charset="-122"/>
              <a:ea typeface="方正光辉特粗简体" panose="03000509000000000000" pitchFamily="65" charset="-122"/>
              <a:cs typeface="方正光辉特粗简体" panose="03000509000000000000" pitchFamily="65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4268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9410447-0647-4009-8F27-DF08174E54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37" b="3704"/>
          <a:stretch/>
        </p:blipFill>
        <p:spPr>
          <a:xfrm>
            <a:off x="4572000" y="546100"/>
            <a:ext cx="6858000" cy="5435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1F0508-CAB2-4767-B536-6D872E6885CC}"/>
              </a:ext>
            </a:extLst>
          </p:cNvPr>
          <p:cNvSpPr txBox="1"/>
          <p:nvPr/>
        </p:nvSpPr>
        <p:spPr>
          <a:xfrm>
            <a:off x="279401" y="1092200"/>
            <a:ext cx="41782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然后这是我们唯一的合照</a:t>
            </a:r>
            <a:r>
              <a:rPr lang="en-US" altLang="zh-CN" sz="4400" dirty="0">
                <a:ln>
                  <a:solidFill>
                    <a:schemeClr val="bg1">
                      <a:lumMod val="50000"/>
                    </a:schemeClr>
                  </a:solidFill>
                </a:ln>
                <a:noFill/>
                <a:latin typeface="方正光辉特粗简体" panose="03000509000000000000" pitchFamily="65" charset="-122"/>
                <a:ea typeface="方正光辉特粗简体" panose="03000509000000000000" pitchFamily="65" charset="-122"/>
                <a:cs typeface="方正光辉特粗简体" panose="03000509000000000000" pitchFamily="65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7566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D52301-3213-4F94-A8CA-29534D0A7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8" y="317500"/>
            <a:ext cx="3500438" cy="6223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9326B76-4BEC-415E-B849-38C275A408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790" b="89280" l="4267" r="956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483" b="5925"/>
          <a:stretch/>
        </p:blipFill>
        <p:spPr>
          <a:xfrm>
            <a:off x="4638051" y="591314"/>
            <a:ext cx="4112249" cy="56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41</Words>
  <Application>Microsoft Office PowerPoint</Application>
  <PresentationFormat>宽屏</PresentationFormat>
  <Paragraphs>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方正光辉特粗简体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cax</dc:creator>
  <cp:lastModifiedBy>cax</cp:lastModifiedBy>
  <cp:revision>11</cp:revision>
  <dcterms:created xsi:type="dcterms:W3CDTF">2018-09-11T09:17:39Z</dcterms:created>
  <dcterms:modified xsi:type="dcterms:W3CDTF">2018-09-18T07:57:06Z</dcterms:modified>
</cp:coreProperties>
</file>