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7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4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7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49FC70-4125-4D20-8A84-B7B9AE4BCBED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83383E-3560-4328-B9A1-2ABBC6A01F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Java/85979" TargetMode="External"/><Relationship Id="rId2" Type="http://schemas.openxmlformats.org/officeDocument/2006/relationships/hyperlink" Target="https://baike.baidu.com/item/%E6%BA%90%E4%BB%A3%E7%A0%81/396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baike.baidu.com/item/JDK/1011" TargetMode="External"/><Relationship Id="rId4" Type="http://schemas.openxmlformats.org/officeDocument/2006/relationships/hyperlink" Target="https://baike.baidu.com/item/%E5%BC%80%E5%8F%91%E5%B7%A5%E5%85%B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BEF44C-ABF6-42F0-86B7-DB4AA8D22F50}"/>
              </a:ext>
            </a:extLst>
          </p:cNvPr>
          <p:cNvSpPr txBox="1"/>
          <p:nvPr/>
        </p:nvSpPr>
        <p:spPr>
          <a:xfrm>
            <a:off x="2540156" y="2967335"/>
            <a:ext cx="210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Eclipes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5EAE75-AC4F-4E82-88FE-C0212ACEDF17}"/>
              </a:ext>
            </a:extLst>
          </p:cNvPr>
          <p:cNvSpPr txBox="1"/>
          <p:nvPr/>
        </p:nvSpPr>
        <p:spPr>
          <a:xfrm>
            <a:off x="1370370" y="4525777"/>
            <a:ext cx="956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Eclipse </a:t>
            </a:r>
            <a:r>
              <a:rPr lang="zh-CN" altLang="en-US" dirty="0"/>
              <a:t>是一个开放</a:t>
            </a:r>
            <a:r>
              <a:rPr lang="zh-CN" altLang="en-US" dirty="0">
                <a:hlinkClick r:id="rId2"/>
              </a:rPr>
              <a:t>源代码</a:t>
            </a:r>
            <a:r>
              <a:rPr lang="zh-CN" altLang="en-US" dirty="0"/>
              <a:t>的、基于</a:t>
            </a:r>
            <a:r>
              <a:rPr lang="en-US" altLang="zh-CN" dirty="0">
                <a:hlinkClick r:id="rId3"/>
              </a:rPr>
              <a:t>Java</a:t>
            </a:r>
            <a:r>
              <a:rPr lang="zh-CN" altLang="en-US" dirty="0"/>
              <a:t>的可扩展开发平台。就其本身而言，它只是一个框架和一组服务，用于通过插件组件构建开发环境。幸运的是，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>
                <a:hlinkClick r:id="rId4"/>
              </a:rPr>
              <a:t>开发工具</a:t>
            </a:r>
            <a:r>
              <a:rPr lang="zh-CN" altLang="en-US" dirty="0"/>
              <a:t>（</a:t>
            </a:r>
            <a:r>
              <a:rPr lang="en-US" altLang="zh-CN" dirty="0"/>
              <a:t>Java Development Kit</a:t>
            </a:r>
            <a:r>
              <a:rPr lang="zh-CN" altLang="en-US" dirty="0"/>
              <a:t>，</a:t>
            </a:r>
            <a:r>
              <a:rPr lang="en-US" altLang="zh-CN" dirty="0">
                <a:hlinkClick r:id="rId5"/>
              </a:rPr>
              <a:t>JDK</a:t>
            </a:r>
            <a:r>
              <a:rPr lang="zh-CN" altLang="en-US" dirty="0"/>
              <a:t>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4C57F2-3CC6-441F-B8E4-81B39DE97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76" y="2729210"/>
            <a:ext cx="1399580" cy="13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506B52-4D1D-4620-8E45-6CB864449B2D}"/>
              </a:ext>
            </a:extLst>
          </p:cNvPr>
          <p:cNvSpPr txBox="1"/>
          <p:nvPr/>
        </p:nvSpPr>
        <p:spPr>
          <a:xfrm>
            <a:off x="1181686" y="1252025"/>
            <a:ext cx="14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eclipse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A2BFA-DE34-44AB-ABE9-2FB8B1A1D889}"/>
              </a:ext>
            </a:extLst>
          </p:cNvPr>
          <p:cNvSpPr txBox="1"/>
          <p:nvPr/>
        </p:nvSpPr>
        <p:spPr>
          <a:xfrm>
            <a:off x="1181686" y="1842867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第一步百度搜索</a:t>
            </a:r>
            <a:r>
              <a:rPr lang="en-US" altLang="zh-CN" dirty="0"/>
              <a:t>eclipse  </a:t>
            </a:r>
            <a:r>
              <a:rPr lang="zh-CN" altLang="en-US" dirty="0"/>
              <a:t>进入官网下载如图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C6DF1B-F7EB-40D8-81FD-861D04B58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6" t="32248" r="49114" b="54464"/>
          <a:stretch/>
        </p:blipFill>
        <p:spPr>
          <a:xfrm>
            <a:off x="886268" y="2212199"/>
            <a:ext cx="5486400" cy="910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447803-6688-4330-B020-205F12C66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2" t="53706" r="63307" b="13829"/>
          <a:stretch/>
        </p:blipFill>
        <p:spPr>
          <a:xfrm>
            <a:off x="886268" y="3683092"/>
            <a:ext cx="3137096" cy="22253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C12ECE-6B8E-4E59-84DE-66DCBBE32403}"/>
              </a:ext>
            </a:extLst>
          </p:cNvPr>
          <p:cNvSpPr txBox="1"/>
          <p:nvPr/>
        </p:nvSpPr>
        <p:spPr>
          <a:xfrm>
            <a:off x="1181686" y="3429000"/>
            <a:ext cx="509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找到这个图标点击</a:t>
            </a:r>
            <a:r>
              <a:rPr lang="en-US" altLang="zh-CN" dirty="0"/>
              <a:t>Download Packages </a:t>
            </a:r>
            <a:r>
              <a:rPr lang="zh-CN" altLang="en-US" dirty="0"/>
              <a:t>下载安装包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5D5730-7978-4BB3-A2EB-092A5693C02C}"/>
              </a:ext>
            </a:extLst>
          </p:cNvPr>
          <p:cNvCxnSpPr>
            <a:cxnSpLocks/>
          </p:cNvCxnSpPr>
          <p:nvPr/>
        </p:nvCxnSpPr>
        <p:spPr>
          <a:xfrm flipV="1">
            <a:off x="1406769" y="5472332"/>
            <a:ext cx="0" cy="13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FB45DE-6170-48E6-B375-217B3D73868B}"/>
              </a:ext>
            </a:extLst>
          </p:cNvPr>
          <p:cNvCxnSpPr/>
          <p:nvPr/>
        </p:nvCxnSpPr>
        <p:spPr>
          <a:xfrm>
            <a:off x="1406769" y="5472332"/>
            <a:ext cx="119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741857-ED27-4CD9-8D80-111A19C7D3D8}"/>
              </a:ext>
            </a:extLst>
          </p:cNvPr>
          <p:cNvCxnSpPr/>
          <p:nvPr/>
        </p:nvCxnSpPr>
        <p:spPr>
          <a:xfrm>
            <a:off x="2597779" y="5472332"/>
            <a:ext cx="0" cy="28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1F1AEED-4276-465E-8722-BDA168C7872B}"/>
              </a:ext>
            </a:extLst>
          </p:cNvPr>
          <p:cNvCxnSpPr/>
          <p:nvPr/>
        </p:nvCxnSpPr>
        <p:spPr>
          <a:xfrm>
            <a:off x="1406769" y="5605976"/>
            <a:ext cx="0" cy="11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D1E393-CDF5-4A6B-9E3C-7D2167080839}"/>
              </a:ext>
            </a:extLst>
          </p:cNvPr>
          <p:cNvCxnSpPr/>
          <p:nvPr/>
        </p:nvCxnSpPr>
        <p:spPr>
          <a:xfrm>
            <a:off x="1406769" y="5753100"/>
            <a:ext cx="119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1F3672-9830-4E76-9593-AB76948543EE}"/>
              </a:ext>
            </a:extLst>
          </p:cNvPr>
          <p:cNvSpPr txBox="1"/>
          <p:nvPr/>
        </p:nvSpPr>
        <p:spPr>
          <a:xfrm>
            <a:off x="1181686" y="1252025"/>
            <a:ext cx="14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eclipse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64AF4D-D616-42DD-8603-31FD9A9C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5" t="41477" r="32500" b="31843"/>
          <a:stretch/>
        </p:blipFill>
        <p:spPr>
          <a:xfrm>
            <a:off x="1181686" y="2369460"/>
            <a:ext cx="6633029" cy="1828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FB2A37-42B3-4648-8249-553129595610}"/>
              </a:ext>
            </a:extLst>
          </p:cNvPr>
          <p:cNvSpPr txBox="1"/>
          <p:nvPr/>
        </p:nvSpPr>
        <p:spPr>
          <a:xfrm>
            <a:off x="1181686" y="1898701"/>
            <a:ext cx="472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</a:t>
            </a:r>
            <a:r>
              <a:rPr lang="en-US" altLang="zh-CN" dirty="0"/>
              <a:t>Eclipes IDE for Enterprise Java Developers</a:t>
            </a:r>
          </a:p>
          <a:p>
            <a:r>
              <a:rPr lang="zh-CN" altLang="en-US" dirty="0"/>
              <a:t>下载适合自己电脑版本的版本，</a:t>
            </a:r>
            <a:r>
              <a:rPr lang="en-US" altLang="zh-CN" dirty="0"/>
              <a:t>window64</a:t>
            </a:r>
            <a:r>
              <a:rPr lang="zh-CN" altLang="en-US" dirty="0"/>
              <a:t>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8D0AE3-3DA4-46E0-94B2-8EE90E300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05" t="29791" r="23095" b="7705"/>
          <a:stretch/>
        </p:blipFill>
        <p:spPr>
          <a:xfrm>
            <a:off x="6280880" y="1898701"/>
            <a:ext cx="5486401" cy="42843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30A9ED-96B2-49D1-8731-E17366BD32A0}"/>
              </a:ext>
            </a:extLst>
          </p:cNvPr>
          <p:cNvSpPr txBox="1"/>
          <p:nvPr/>
        </p:nvSpPr>
        <p:spPr>
          <a:xfrm>
            <a:off x="1349829" y="41982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下载完解压到你想存放的目录下</a:t>
            </a:r>
          </a:p>
        </p:txBody>
      </p:sp>
    </p:spTree>
    <p:extLst>
      <p:ext uri="{BB962C8B-B14F-4D97-AF65-F5344CB8AC3E}">
        <p14:creationId xmlns:p14="http://schemas.microsoft.com/office/powerpoint/2010/main" val="25420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4937B7-F960-49D1-8F39-ED3866AD4899}"/>
              </a:ext>
            </a:extLst>
          </p:cNvPr>
          <p:cNvSpPr txBox="1"/>
          <p:nvPr/>
        </p:nvSpPr>
        <p:spPr>
          <a:xfrm>
            <a:off x="1175656" y="1335314"/>
            <a:ext cx="129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eclipse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346B1D-81F3-4734-BEB5-98B1A7C0E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95" t="27079" r="26072" b="32479"/>
          <a:stretch/>
        </p:blipFill>
        <p:spPr>
          <a:xfrm>
            <a:off x="1233712" y="2177144"/>
            <a:ext cx="5588001" cy="2772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F9B450-BDB3-4DD9-ACC3-272FB4A8A6D8}"/>
              </a:ext>
            </a:extLst>
          </p:cNvPr>
          <p:cNvSpPr txBox="1"/>
          <p:nvPr/>
        </p:nvSpPr>
        <p:spPr>
          <a:xfrm>
            <a:off x="1139076" y="1807812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首先创建工作目录 </a:t>
            </a:r>
            <a:r>
              <a:rPr lang="en-US" altLang="zh-CN" dirty="0"/>
              <a:t>(</a:t>
            </a:r>
            <a:r>
              <a:rPr lang="zh-CN" altLang="en-US" dirty="0"/>
              <a:t>项目目录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42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C7D8A9-BF7E-48C5-AF99-599C82CFF2E7}"/>
              </a:ext>
            </a:extLst>
          </p:cNvPr>
          <p:cNvSpPr txBox="1"/>
          <p:nvPr/>
        </p:nvSpPr>
        <p:spPr>
          <a:xfrm>
            <a:off x="1175656" y="1335314"/>
            <a:ext cx="129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eclipse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1116E-8E0E-46E5-BFCF-F4B1BC0E54EB}"/>
              </a:ext>
            </a:extLst>
          </p:cNvPr>
          <p:cNvSpPr txBox="1"/>
          <p:nvPr/>
        </p:nvSpPr>
        <p:spPr>
          <a:xfrm>
            <a:off x="1175656" y="1814285"/>
            <a:ext cx="526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然后配置</a:t>
            </a:r>
            <a:r>
              <a:rPr lang="en-US" altLang="zh-CN" dirty="0"/>
              <a:t>JDK </a:t>
            </a:r>
            <a:r>
              <a:rPr lang="zh-CN" altLang="en-US" dirty="0"/>
              <a:t>找到</a:t>
            </a:r>
            <a:r>
              <a:rPr lang="en-US" altLang="zh-CN" dirty="0"/>
              <a:t>window </a:t>
            </a:r>
            <a:r>
              <a:rPr lang="zh-CN" altLang="en-US" dirty="0"/>
              <a:t>点击</a:t>
            </a:r>
            <a:r>
              <a:rPr lang="en-US" altLang="zh-CN" dirty="0"/>
              <a:t>preferences</a:t>
            </a:r>
            <a:r>
              <a:rPr lang="zh-CN" altLang="en-US" dirty="0"/>
              <a:t>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145517-562B-4B7F-BCA1-190FDE9EC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48" b="71016"/>
          <a:stretch/>
        </p:blipFill>
        <p:spPr>
          <a:xfrm>
            <a:off x="1175656" y="2183617"/>
            <a:ext cx="4992914" cy="19867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C7D165-77D1-4D43-A6B3-E30408B7980E}"/>
              </a:ext>
            </a:extLst>
          </p:cNvPr>
          <p:cNvSpPr txBox="1"/>
          <p:nvPr/>
        </p:nvSpPr>
        <p:spPr>
          <a:xfrm>
            <a:off x="1175656" y="4674384"/>
            <a:ext cx="902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如果没有下载</a:t>
            </a:r>
            <a:r>
              <a:rPr lang="en-US" altLang="zh-CN" dirty="0"/>
              <a:t>JDK </a:t>
            </a:r>
            <a:r>
              <a:rPr lang="zh-CN" altLang="en-US" dirty="0"/>
              <a:t>可以上这个网页下载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https://www.oracle.com/technetwork/java/javase/downloads/jdk8-downloads-2133151.html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46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481626-1A7E-4FD4-B6D0-D22B668DB12B}"/>
              </a:ext>
            </a:extLst>
          </p:cNvPr>
          <p:cNvSpPr txBox="1"/>
          <p:nvPr/>
        </p:nvSpPr>
        <p:spPr>
          <a:xfrm>
            <a:off x="1175656" y="1335314"/>
            <a:ext cx="129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eclipse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AE908-A376-44B8-8765-590C51B7D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5" t="12680" r="27144" b="12363"/>
          <a:stretch/>
        </p:blipFill>
        <p:spPr>
          <a:xfrm>
            <a:off x="1175656" y="2328760"/>
            <a:ext cx="6226629" cy="38027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AFF960-597A-4F43-B13C-62BEA4387517}"/>
              </a:ext>
            </a:extLst>
          </p:cNvPr>
          <p:cNvSpPr txBox="1"/>
          <p:nvPr/>
        </p:nvSpPr>
        <p:spPr>
          <a:xfrm>
            <a:off x="1175655" y="1832037"/>
            <a:ext cx="735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</a:t>
            </a:r>
            <a:r>
              <a:rPr lang="en-US" altLang="zh-CN" dirty="0"/>
              <a:t>Java</a:t>
            </a:r>
            <a:r>
              <a:rPr lang="zh-CN" altLang="en-US" dirty="0"/>
              <a:t>列表点击</a:t>
            </a:r>
            <a:r>
              <a:rPr lang="en-US" altLang="zh-CN" dirty="0"/>
              <a:t>Instellad JREs </a:t>
            </a:r>
            <a:r>
              <a:rPr lang="zh-CN" altLang="en-US" dirty="0"/>
              <a:t>勾选你想用的</a:t>
            </a:r>
            <a:r>
              <a:rPr lang="en-US" altLang="zh-CN" dirty="0"/>
              <a:t>JDK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1217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F183EA-9990-4FB5-9A32-91DEA5FEA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2" t="7810" r="34644" b="64187"/>
          <a:stretch/>
        </p:blipFill>
        <p:spPr>
          <a:xfrm>
            <a:off x="1190171" y="2382158"/>
            <a:ext cx="4499429" cy="19195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E9733F-D96D-441B-B618-4FC8C61171F8}"/>
              </a:ext>
            </a:extLst>
          </p:cNvPr>
          <p:cNvSpPr txBox="1"/>
          <p:nvPr/>
        </p:nvSpPr>
        <p:spPr>
          <a:xfrm>
            <a:off x="1175656" y="1335314"/>
            <a:ext cx="129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eclipse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613831-44D1-43F6-ABFA-210DBD8737C6}"/>
              </a:ext>
            </a:extLst>
          </p:cNvPr>
          <p:cNvSpPr txBox="1"/>
          <p:nvPr/>
        </p:nvSpPr>
        <p:spPr>
          <a:xfrm>
            <a:off x="1190171" y="1902278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如果还不可以，可以手动配置一下</a:t>
            </a:r>
            <a:r>
              <a:rPr lang="en-US" altLang="zh-CN" dirty="0"/>
              <a:t>JRE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02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63</TotalTime>
  <Words>196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cax</dc:creator>
  <cp:lastModifiedBy>cax</cp:lastModifiedBy>
  <cp:revision>8</cp:revision>
  <dcterms:created xsi:type="dcterms:W3CDTF">2019-03-11T00:36:02Z</dcterms:created>
  <dcterms:modified xsi:type="dcterms:W3CDTF">2019-03-11T01:39:05Z</dcterms:modified>
</cp:coreProperties>
</file>