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4" r:id="rId2"/>
  </p:sldMasterIdLst>
  <p:notesMasterIdLst>
    <p:notesMasterId r:id="rId11"/>
  </p:notesMasterIdLst>
  <p:sldIdLst>
    <p:sldId id="256" r:id="rId3"/>
    <p:sldId id="276" r:id="rId4"/>
    <p:sldId id="277" r:id="rId5"/>
    <p:sldId id="279" r:id="rId6"/>
    <p:sldId id="278" r:id="rId7"/>
    <p:sldId id="282" r:id="rId8"/>
    <p:sldId id="283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Black" pitchFamily="34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87"/>
    <a:srgbClr val="003399"/>
    <a:srgbClr val="006699"/>
    <a:srgbClr val="0099CC"/>
    <a:srgbClr val="009999"/>
    <a:srgbClr val="669900"/>
    <a:srgbClr val="CCFF99"/>
    <a:srgbClr val="CCCCFF"/>
    <a:srgbClr val="99CCCC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5" autoAdjust="0"/>
    <p:restoredTop sz="92043" autoAdjust="0"/>
  </p:normalViewPr>
  <p:slideViewPr>
    <p:cSldViewPr>
      <p:cViewPr>
        <p:scale>
          <a:sx n="60" d="100"/>
          <a:sy n="60" d="100"/>
        </p:scale>
        <p:origin x="-1728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Arial" charset="0"/>
                <a:ea typeface="MS PGothic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Arial" charset="0"/>
                <a:ea typeface="MS PGothic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Arial" charset="0"/>
                <a:ea typeface="MS PGothic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Arial" charset="0"/>
                <a:ea typeface="MS PGothic" pitchFamily="34" charset="-128"/>
              </a:defRPr>
            </a:lvl1pPr>
          </a:lstStyle>
          <a:p>
            <a:fld id="{6E0B8946-FBF0-4173-A3FA-5231E532783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20614-8EF9-427F-BBC3-1A113EDC5F0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B615C-83D0-44A4-B2E6-9306F4111D03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背景(培训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" y="0"/>
            <a:ext cx="9140952" cy="1755648"/>
          </a:xfrm>
          <a:prstGeom prst="rect">
            <a:avLst/>
          </a:prstGeom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92000" y="2285992"/>
            <a:ext cx="7560000" cy="1666875"/>
          </a:xfrm>
        </p:spPr>
        <p:txBody>
          <a:bodyPr/>
          <a:lstStyle>
            <a:lvl1pPr algn="ctr">
              <a:defRPr sz="4500" b="1" baseline="0">
                <a:solidFill>
                  <a:srgbClr val="002D87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92000" y="4429132"/>
            <a:ext cx="7560000" cy="865187"/>
          </a:xfrm>
        </p:spPr>
        <p:txBody>
          <a:bodyPr lIns="80139" tIns="40069" rIns="80139" bIns="40069"/>
          <a:lstStyle>
            <a:lvl1pPr marL="0" indent="0" algn="ctr">
              <a:buFont typeface="Wingdings" pitchFamily="2" charset="2"/>
              <a:buNone/>
              <a:defRPr sz="2800" baseline="0">
                <a:solidFill>
                  <a:srgbClr val="002D87"/>
                </a:solidFill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4055" name="Rectangle 23"/>
          <p:cNvSpPr>
            <a:spLocks noChangeArrowheads="1"/>
          </p:cNvSpPr>
          <p:nvPr userDrawn="1"/>
        </p:nvSpPr>
        <p:spPr bwMode="auto">
          <a:xfrm>
            <a:off x="357158" y="6449612"/>
            <a:ext cx="1985966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Hexing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Confidential </a:t>
            </a:r>
            <a:r>
              <a:rPr lang="zh-CN" altLang="en-US" b="0" spc="1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保密</a:t>
            </a:r>
            <a:endParaRPr lang="en-US" altLang="zh-CN" b="0" spc="1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9742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:40-47pt  </a:t>
            </a: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:26-30pt</a:t>
            </a:r>
          </a:p>
          <a:p>
            <a:pPr marL="0" marR="0" indent="0" algn="r" defTabSz="801688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marL="0" marR="0" indent="0" algn="r" defTabSz="801688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R0 G45 B135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:Arial</a:t>
            </a: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外部</a:t>
            </a: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使用字体 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Arial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:35-47pt</a:t>
            </a: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</a:t>
            </a: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  </a:t>
            </a: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副标题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:24-28pt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0" marR="0" indent="0" algn="r" defTabSz="801688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字体颜色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</a:p>
          <a:p>
            <a:pPr marL="0" marR="0" indent="0" algn="r" defTabSz="801688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R0 G45 B135</a:t>
            </a: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>
              <a:lnSpc>
                <a:spcPct val="125000"/>
              </a:lnSpc>
              <a:buFontTx/>
              <a:buNone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3C6419D3-A855-4F1C-832F-0943C9EFE2B6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6B449D93-318C-40DE-A8E7-A6E5CA0D149D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3" y="1641475"/>
            <a:ext cx="7929562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1113" y="6489700"/>
            <a:ext cx="2097087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FBB8A41B-68E6-498A-9B3E-1194A483E67E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430213"/>
            <a:ext cx="7745412" cy="871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41475"/>
            <a:ext cx="38893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814763"/>
            <a:ext cx="38893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361113" y="6489700"/>
            <a:ext cx="2097087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C91DB119-D53A-4376-8CAB-600545C7EB6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 descr="背1景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38" y="1643050"/>
            <a:ext cx="4355787" cy="3357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357686" y="1643050"/>
            <a:ext cx="4786314" cy="3357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736276" y="3429000"/>
            <a:ext cx="40505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Add: </a:t>
            </a:r>
            <a:r>
              <a:rPr lang="en-US" altLang="zh-CN" sz="1200" b="1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200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1418Moganshan Road, </a:t>
            </a:r>
            <a:r>
              <a:rPr lang="en-US" altLang="zh-CN" sz="1200" b="1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Shangcheng</a:t>
            </a:r>
            <a:r>
              <a:rPr lang="en-US" altLang="zh-CN" sz="1200" b="1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Industrial Zone, 310011, Hangzhou City, China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214910" y="3929066"/>
            <a:ext cx="1785950" cy="642942"/>
          </a:xfrm>
        </p:spPr>
        <p:txBody>
          <a:bodyPr anchor="t"/>
          <a:lstStyle>
            <a:lvl1pPr marL="0" indent="0">
              <a:lnSpc>
                <a:spcPct val="118000"/>
              </a:lnSpc>
              <a:buNone/>
              <a:defRPr lang="zh-CN" altLang="en-US" sz="1200" b="1" kern="120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dirty="0" smtClean="0"/>
              <a:t>Click to edit Master title style</a:t>
            </a:r>
            <a:endParaRPr lang="en-US" altLang="zh-CN" sz="1200" b="1" dirty="0" smtClean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44" y="3929066"/>
            <a:ext cx="57150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200" b="1" kern="1200" spc="-10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   :</a:t>
            </a:r>
          </a:p>
          <a:p>
            <a:pPr marL="0" indent="0" algn="l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200" b="1" kern="1200" spc="-10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Fax :</a:t>
            </a:r>
          </a:p>
          <a:p>
            <a:pPr marL="0" indent="0" algn="l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200" b="1" kern="1200" spc="-10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Email:</a:t>
            </a:r>
            <a:endParaRPr lang="zh-CN" altLang="en-US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357686" y="1857364"/>
            <a:ext cx="3643338" cy="1394323"/>
            <a:chOff x="4357686" y="1857364"/>
            <a:chExt cx="3643338" cy="1394323"/>
          </a:xfrm>
        </p:grpSpPr>
        <p:sp>
          <p:nvSpPr>
            <p:cNvPr id="4" name="Title Placeholder 1"/>
            <p:cNvSpPr txBox="1">
              <a:spLocks/>
            </p:cNvSpPr>
            <p:nvPr userDrawn="1"/>
          </p:nvSpPr>
          <p:spPr>
            <a:xfrm>
              <a:off x="4357686" y="1857364"/>
              <a:ext cx="3643338" cy="1143008"/>
            </a:xfrm>
            <a:prstGeom prst="rect">
              <a:avLst/>
            </a:prstGeom>
          </p:spPr>
          <p:txBody>
            <a:bodyPr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>
              <a:lvl1pPr algn="ctr">
                <a:lnSpc>
                  <a:spcPct val="150000"/>
                </a:lnSpc>
                <a:defRPr sz="4500" b="1" cap="all" spc="0">
                  <a:ln w="0"/>
                  <a:solidFill>
                    <a:srgbClr val="004696"/>
                  </a:solidFill>
                  <a:effectLst/>
                  <a:latin typeface="黑体" pitchFamily="2" charset="-122"/>
                  <a:ea typeface="黑体" pitchFamily="2" charset="-122"/>
                  <a:cs typeface="Arial" pitchFamily="34" charset="0"/>
                </a:defRPr>
              </a:lvl1pPr>
            </a:lstStyle>
            <a:p>
              <a:pPr marL="0" marR="0" lvl="0" indent="0" algn="ctr" defTabSz="801688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0" b="1" i="0" u="none" strike="noStrike" kern="0" cap="all" spc="0" normalizeH="0" baseline="0" noProof="0" dirty="0" smtClean="0">
                  <a:ln w="0"/>
                  <a:solidFill>
                    <a:srgbClr val="004696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  <a:cs typeface="Arial" pitchFamily="34" charset="0"/>
                </a:rPr>
                <a:t>Thank you</a:t>
              </a:r>
              <a:endParaRPr kumimoji="0" lang="en-US" altLang="zh-CN" sz="5000" b="1" i="0" u="none" strike="noStrike" kern="0" cap="all" spc="0" normalizeH="0" baseline="0" noProof="0" dirty="0">
                <a:ln w="0"/>
                <a:solidFill>
                  <a:srgbClr val="00469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 userDrawn="1"/>
          </p:nvSpPr>
          <p:spPr bwMode="auto">
            <a:xfrm>
              <a:off x="4786314" y="2786058"/>
              <a:ext cx="3000396" cy="465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0124" tIns="40063" rIns="80124" bIns="40063">
              <a:spAutoFit/>
            </a:bodyPr>
            <a:lstStyle/>
            <a:p>
              <a:pPr defTabSz="801688">
                <a:spcBef>
                  <a:spcPct val="0"/>
                </a:spcBef>
                <a:buFontTx/>
                <a:buNone/>
              </a:pPr>
              <a:r>
                <a:rPr lang="en-US" altLang="zh-CN" sz="2500" b="1" spc="1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rPr>
                <a:t>www.hxgroup.cn</a:t>
              </a:r>
              <a:endParaRPr lang="en-US" altLang="zh-CN" sz="2500" b="1" spc="1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A29E91C1-6319-4911-8F43-67BBE9B6CE4D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3029542" y="2524860"/>
            <a:ext cx="3084917" cy="1071570"/>
          </a:xfrm>
          <a:prstGeom prst="rect">
            <a:avLst/>
          </a:prstGeom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lnSpc>
                <a:spcPct val="150000"/>
              </a:lnSpc>
              <a:defRPr sz="4500" b="1" cap="all" spc="0">
                <a:ln w="0"/>
                <a:solidFill>
                  <a:srgbClr val="004696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defRPr>
            </a:lvl1pPr>
          </a:lstStyle>
          <a:p>
            <a:pPr marL="0" marR="0" lvl="0" indent="0" algn="ctr" defTabSz="80168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700" b="1" i="0" u="none" strike="noStrike" kern="0" cap="all" spc="100" normalizeH="0" baseline="0" noProof="0" dirty="0" smtClean="0">
                <a:ln w="0"/>
                <a:solidFill>
                  <a:srgbClr val="00469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Arial" pitchFamily="34" charset="0"/>
              </a:rPr>
              <a:t>Thank</a:t>
            </a:r>
            <a:r>
              <a:rPr kumimoji="0" lang="zh-CN" altLang="en-US" sz="4700" b="1" i="0" u="none" strike="noStrike" kern="0" cap="all" spc="0" normalizeH="0" baseline="0" noProof="0" dirty="0" smtClean="0">
                <a:ln w="0"/>
                <a:solidFill>
                  <a:srgbClr val="00469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kumimoji="0" lang="en-US" altLang="zh-CN" sz="4700" b="1" i="0" u="none" strike="noStrike" kern="0" cap="all" spc="0" normalizeH="0" baseline="0" noProof="0" dirty="0" smtClean="0">
                <a:ln w="0"/>
                <a:solidFill>
                  <a:srgbClr val="00469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Arial" pitchFamily="34" charset="0"/>
              </a:rPr>
              <a:t>YOU</a:t>
            </a:r>
            <a:endParaRPr kumimoji="0" lang="en-US" altLang="zh-CN" sz="4700" b="1" i="0" u="none" strike="noStrike" kern="0" cap="all" spc="0" normalizeH="0" baseline="0" noProof="0" dirty="0">
              <a:ln w="0"/>
              <a:solidFill>
                <a:srgbClr val="004696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153163" y="3357562"/>
            <a:ext cx="2837674" cy="48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>
              <a:spcBef>
                <a:spcPct val="0"/>
              </a:spcBef>
              <a:buFontTx/>
              <a:buNone/>
            </a:pPr>
            <a:r>
              <a:rPr lang="en-US" altLang="zh-CN" sz="2600" b="1" spc="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www.hxgroup.cn</a:t>
            </a:r>
            <a:endParaRPr lang="en-US" altLang="zh-CN" sz="2600" b="1" spc="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8ADB0A34-6169-4FEE-8017-2F412E14EF1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B770F069-CFAB-4D75-B71D-D5D95D861D77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BE523AE1-9830-4E14-8DED-BE4A2D4833F8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AED6E884-EA7D-458E-BE69-7CEB71743BA0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DD5F9F92-06A6-4AF5-8E24-8735826FE09C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A748600E-949E-4227-A5BB-2E0B42FA817F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691057A5-990C-40C6-B051-F3C064FCE238}" type="slidenum">
              <a:rPr lang="de-DE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3" y="6406161"/>
            <a:ext cx="157957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>
              <a:spcBef>
                <a:spcPct val="0"/>
              </a:spcBef>
              <a:buFontTx/>
              <a:buNone/>
            </a:pPr>
            <a:r>
              <a:rPr lang="en-US" altLang="zh-CN" sz="1200" b="1" spc="1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www.hxgroup.cn</a:t>
            </a:r>
            <a:endParaRPr lang="en-US" altLang="zh-CN" sz="1200" b="1" spc="100" baseline="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77599"/>
            <a:ext cx="854093" cy="14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>
              <a:lnSpc>
                <a:spcPct val="85000"/>
              </a:lnSpc>
              <a:spcBef>
                <a:spcPct val="0"/>
              </a:spcBef>
              <a:buFontTx/>
              <a:buNone/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r>
              <a:rPr lang="de-DE" dirty="0" smtClean="0"/>
              <a:t>Page </a:t>
            </a:r>
            <a:fld id="{480A5CCE-68E3-492F-905E-86E0D9669323}" type="slidenum">
              <a:rPr lang="de-DE" smtClean="0"/>
              <a:pPr/>
              <a:t>‹#›</a:t>
            </a:fld>
            <a:endParaRPr lang="en-GB" dirty="0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2" y="142852"/>
            <a:ext cx="7920065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R0 G45 B135</a:t>
            </a:r>
            <a:endParaRPr lang="en-US" altLang="zh-CN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Arial</a:t>
            </a: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（加粗）</a:t>
            </a:r>
            <a:endParaRPr lang="en-US" altLang="zh-CN" sz="1100" dirty="0" smtClean="0">
              <a:solidFill>
                <a:schemeClr val="bg1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外部</a:t>
            </a: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</a:p>
          <a:p>
            <a:pPr algn="r" defTabSz="801688" eaLnBrk="1" hangingPunct="1">
              <a:lnSpc>
                <a:spcPct val="7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30-34pt  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R0 G45 B135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黑体（加粗）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:20-22pt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:Arial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外部</a:t>
            </a:r>
            <a:r>
              <a:rPr lang="zh-CN" altLang="en-US" sz="11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使用字体 </a:t>
            </a:r>
            <a:r>
              <a:rPr lang="en-US" altLang="zh-CN" sz="1100" dirty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</a:p>
          <a:p>
            <a:pPr algn="r" defTabSz="801688" eaLnBrk="1" hangingPunct="1">
              <a:lnSpc>
                <a:spcPct val="7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:18-20pt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):18pt 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 </a:t>
            </a: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eaLnBrk="1" hangingPunct="1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配色参考方案：</a:t>
            </a:r>
          </a:p>
          <a:p>
            <a:pPr defTabSz="801688" eaLnBrk="1" hangingPunct="1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组配色方案，同一页面内只选择一组使用。（仅供参考）</a:t>
            </a:r>
          </a:p>
          <a:p>
            <a:pPr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eaLnBrk="1" hangingPunct="1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94" y="1214422"/>
            <a:ext cx="7920000" cy="46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28753" name="Group 81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58" name="Group 86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3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3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78" name="Group 106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3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08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13" name="Group 141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0"/>
            <a:ext cx="9144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片 82" descr="标识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43734" y="6382879"/>
            <a:ext cx="1428760" cy="332269"/>
          </a:xfrm>
          <a:prstGeom prst="rect">
            <a:avLst/>
          </a:prstGeom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87" r:id="rId12"/>
    <p:sldLayoutId id="2147483688" r:id="rId13"/>
    <p:sldLayoutId id="2147483689" r:id="rId14"/>
  </p:sldLayoutIdLst>
  <p:hf sldNum="0" hdr="0" ftr="0"/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400" b="1" baseline="0">
          <a:solidFill>
            <a:srgbClr val="002D87"/>
          </a:solidFill>
          <a:latin typeface="Arial" pitchFamily="34" charset="0"/>
          <a:ea typeface="黑体" pitchFamily="2" charset="-122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0" baseline="0">
          <a:solidFill>
            <a:schemeClr val="tx1"/>
          </a:solidFill>
          <a:latin typeface="Arial" pitchFamily="34" charset="0"/>
          <a:ea typeface="黑体" pitchFamily="2" charset="-122"/>
          <a:cs typeface="+mn-cs"/>
        </a:defRPr>
      </a:lvl1pPr>
      <a:lvl2pPr marL="652463" indent="-2508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401763" indent="-200025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18034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2606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英文标题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R0 G45 B135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Arial</a:t>
            </a: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（加粗）</a:t>
            </a:r>
            <a:endParaRPr lang="en-US" altLang="zh-CN" sz="1100" dirty="0" smtClean="0">
              <a:solidFill>
                <a:schemeClr val="bg1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外部使用字体 </a:t>
            </a: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</a:p>
          <a:p>
            <a:pPr algn="r" defTabSz="801688" eaLnBrk="1" hangingPunct="1">
              <a:lnSpc>
                <a:spcPct val="7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中文标题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:30-34pt  </a:t>
            </a: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 R0 G45 B135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黑体（加粗）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英文正文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:20-26pt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 :18pt  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内部使用字体 </a:t>
            </a: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:Arial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外部使用字体 </a:t>
            </a:r>
            <a:r>
              <a:rPr lang="en-US" altLang="zh-CN" sz="1100" dirty="0" smtClean="0">
                <a:solidFill>
                  <a:schemeClr val="bg1"/>
                </a:solidFill>
                <a:latin typeface="FrutigerNext LT Regular" pitchFamily="34" charset="0"/>
                <a:ea typeface="华文细黑" pitchFamily="2" charset="-122"/>
              </a:rPr>
              <a:t>: Arial</a:t>
            </a:r>
          </a:p>
          <a:p>
            <a:pPr algn="r" defTabSz="801688" eaLnBrk="1" hangingPunct="1">
              <a:lnSpc>
                <a:spcPct val="7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en-US" altLang="zh-CN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中文正文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:18-26pt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):18pt </a:t>
            </a: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黑色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黑体</a:t>
            </a:r>
            <a:endParaRPr lang="en-US" altLang="zh-CN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r>
              <a:rPr lang="zh-CN" altLang="en-US" sz="11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宋体 </a:t>
            </a:r>
          </a:p>
          <a:p>
            <a:pPr algn="r" defTabSz="801688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60000"/>
            </a:pPr>
            <a:endParaRPr lang="zh-CN" altLang="en-US" sz="11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00038" indent="-300038" algn="r" defTabSz="8016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1100" dirty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300038" indent="-300038" algn="r" defTabSz="8016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1100" dirty="0">
              <a:latin typeface="Arial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801688" rtl="0" fontAlgn="base">
        <a:spcBef>
          <a:spcPct val="0"/>
        </a:spcBef>
        <a:spcAft>
          <a:spcPct val="0"/>
        </a:spcAft>
        <a:defRPr sz="3500" b="1" i="0" baseline="0">
          <a:solidFill>
            <a:srgbClr val="002D87"/>
          </a:solidFill>
          <a:latin typeface="Arial" pitchFamily="34" charset="0"/>
          <a:ea typeface="黑体" pitchFamily="2" charset="-122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•"/>
        <a:defRPr sz="2600" b="0" i="0" baseline="0">
          <a:solidFill>
            <a:schemeClr val="tx1"/>
          </a:solidFill>
          <a:latin typeface="Arial" pitchFamily="34" charset="0"/>
          <a:ea typeface="黑体" pitchFamily="2" charset="-122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 baseline="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 baseline="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 baseline="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baseline="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转正报告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年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Page </a:t>
            </a:r>
            <a:fld id="{2687CB14-9163-408F-829A-69D8D0B2FEAD}" type="slidenum">
              <a:rPr lang="de-DE"/>
              <a:pPr/>
              <a:t>2</a:t>
            </a:fld>
            <a:endParaRPr lang="en-GB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None/>
            </a:pPr>
            <a:r>
              <a:rPr lang="zh-CN" altLang="en-US" dirty="0" smtClean="0"/>
              <a:t>姓名：</a:t>
            </a:r>
            <a:endParaRPr lang="en-US" altLang="zh-CN" dirty="0" smtClean="0"/>
          </a:p>
          <a:p>
            <a:pPr marL="381000" indent="-381000">
              <a:buNone/>
            </a:pPr>
            <a:r>
              <a:rPr lang="zh-CN" altLang="en-US" dirty="0" smtClean="0"/>
              <a:t>学历：</a:t>
            </a:r>
            <a:endParaRPr lang="en-US" altLang="zh-CN" dirty="0" smtClean="0"/>
          </a:p>
          <a:p>
            <a:pPr marL="381000" indent="-381000">
              <a:buNone/>
            </a:pPr>
            <a:r>
              <a:rPr lang="zh-CN" altLang="en-US" dirty="0" smtClean="0"/>
              <a:t>院校：</a:t>
            </a:r>
            <a:endParaRPr lang="en-US" altLang="zh-CN" dirty="0" smtClean="0"/>
          </a:p>
          <a:p>
            <a:pPr marL="381000" indent="-381000">
              <a:buNone/>
            </a:pPr>
            <a:r>
              <a:rPr lang="zh-CN" altLang="en-US" dirty="0" smtClean="0"/>
              <a:t>专业：</a:t>
            </a:r>
            <a:endParaRPr lang="en-US" altLang="zh-CN" dirty="0" smtClean="0"/>
          </a:p>
          <a:p>
            <a:pPr marL="381000" indent="-381000">
              <a:buNone/>
            </a:pPr>
            <a:r>
              <a:rPr lang="zh-CN" altLang="en-US" dirty="0" smtClean="0"/>
              <a:t>部门：</a:t>
            </a:r>
            <a:endParaRPr lang="en-US" altLang="zh-CN" dirty="0" smtClean="0"/>
          </a:p>
          <a:p>
            <a:pPr marL="381000" indent="-381000">
              <a:buNone/>
            </a:pPr>
            <a:r>
              <a:rPr lang="zh-CN" altLang="en-US" dirty="0" smtClean="0"/>
              <a:t>岗位：</a:t>
            </a:r>
            <a:endParaRPr lang="en-US" altLang="zh-CN" dirty="0" smtClean="0"/>
          </a:p>
          <a:p>
            <a:pPr marL="381000" indent="-381000">
              <a:buNone/>
            </a:pPr>
            <a:r>
              <a:rPr lang="zh-CN" altLang="en-US" dirty="0" smtClean="0"/>
              <a:t>入职时间 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对工作岗位的认识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29E91C1-6319-4911-8F43-67BBE9B6CE4D}" type="slidenum">
              <a:rPr lang="de-DE" smtClean="0"/>
              <a:pPr/>
              <a:t>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内容需包括：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未到岗之前的认识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到岗之后的</a:t>
            </a:r>
            <a:r>
              <a:rPr lang="zh-CN" altLang="en-US" sz="2400" dirty="0" smtClean="0">
                <a:solidFill>
                  <a:srgbClr val="FF0000"/>
                </a:solidFill>
              </a:rPr>
              <a:t>认识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职业规划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所承担的工作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29E91C1-6319-4911-8F43-67BBE9B6CE4D}" type="slidenum">
              <a:rPr lang="de-DE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内容需包括：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工作任务和目标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入职以来的工作成果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29E91C1-6319-4911-8F43-67BBE9B6CE4D}" type="slidenum">
              <a:rPr lang="de-DE" smtClean="0"/>
              <a:pPr/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内容需包括：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任务完成情况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自己在工作中的收获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工作建议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29E91C1-6319-4911-8F43-67BBE9B6CE4D}" type="slidenum">
              <a:rPr lang="de-DE" smtClean="0"/>
              <a:pPr/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6264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内容可包括：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目前工作中存在的问题及解决方法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希望自己得到哪方面的提升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公司发展或部门建设方面等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工作规划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A29E91C1-6319-4911-8F43-67BBE9B6CE4D}" type="slidenum">
              <a:rPr lang="de-DE" smtClean="0"/>
              <a:pPr/>
              <a:t>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内容需包括：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未来</a:t>
            </a:r>
            <a:r>
              <a:rPr lang="en-US" altLang="zh-CN" sz="2400" dirty="0" smtClean="0">
                <a:solidFill>
                  <a:srgbClr val="FF0000"/>
                </a:solidFill>
              </a:rPr>
              <a:t>3-6</a:t>
            </a:r>
            <a:r>
              <a:rPr lang="zh-CN" altLang="en-US" sz="2400" dirty="0" smtClean="0">
                <a:solidFill>
                  <a:srgbClr val="FF0000"/>
                </a:solidFill>
              </a:rPr>
              <a:t>个月工作规划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具体实施方法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海兴PPT模板（内部文档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黑体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黑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海兴PPT模板（内部文档）</Template>
  <TotalTime>51</TotalTime>
  <Words>136</Words>
  <Application>Microsoft Office PowerPoint</Application>
  <PresentationFormat>全屏显示(4:3)</PresentationFormat>
  <Paragraphs>39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海兴PPT模板（内部文档）</vt:lpstr>
      <vt:lpstr>2_自定义设计方案</vt:lpstr>
      <vt:lpstr>XXX转正报告 </vt:lpstr>
      <vt:lpstr>自我介绍</vt:lpstr>
      <vt:lpstr>对工作岗位的认识</vt:lpstr>
      <vt:lpstr>所承担的工作</vt:lpstr>
      <vt:lpstr>入职以来的工作成果</vt:lpstr>
      <vt:lpstr>工作建议</vt:lpstr>
      <vt:lpstr>工作规划</vt:lpstr>
      <vt:lpstr>幻灯片 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XXX转正报告</dc:title>
  <dc:creator>HEC066</dc:creator>
  <cp:lastModifiedBy>肖龙飞</cp:lastModifiedBy>
  <cp:revision>9</cp:revision>
  <dcterms:created xsi:type="dcterms:W3CDTF">2013-08-19T01:57:53Z</dcterms:created>
  <dcterms:modified xsi:type="dcterms:W3CDTF">2014-12-31T06:15:21Z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1282025582</vt:lpwstr>
  </property>
</Properties>
</file>