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62C2"/>
    <a:srgbClr val="6AB2F2"/>
    <a:srgbClr val="BBD3E8"/>
    <a:srgbClr val="3E6C3F"/>
    <a:srgbClr val="0C92F4"/>
    <a:srgbClr val="0066FF"/>
    <a:srgbClr val="0000FF"/>
    <a:srgbClr val="C6E3FE"/>
    <a:srgbClr val="65A3FF"/>
    <a:srgbClr val="4F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E4411E-6247-99A6-D08C-C50877F1F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BA4E04-0483-8E59-2404-47C68BB1E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9A3400-2199-B094-1807-701559341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54539-C0E6-4F0D-A0DF-0E385CF7F775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E94D9F-83CB-737E-5A60-8D267312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96139C-080B-7480-72C9-4A450AD3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3B2F-321B-4C78-B34A-6989F33F3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558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E9ED4-67E4-D0A7-2DF8-A132849F1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B321AE-787A-6EF5-888E-9C300AEB2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2DDAAE-9655-77EB-AFC3-6BE6F4547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54539-C0E6-4F0D-A0DF-0E385CF7F775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53F27A-63BA-A8DD-710E-8822101DE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E4F155-3632-2F89-A66F-26A00C0E7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3B2F-321B-4C78-B34A-6989F33F3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337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5E3534-8469-3E52-BE49-52FEEF724D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1F27A2-CA70-5D44-72F0-CEB589646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239575-2F94-DEA8-7D38-A517A0F5E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54539-C0E6-4F0D-A0DF-0E385CF7F775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ED1C01-0B9D-5A3C-9105-E6D5A1054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246A81-1898-63A3-77A7-46C959E8C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3B2F-321B-4C78-B34A-6989F33F3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99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5D7BD-D8D8-0D7A-DEFC-A38FBA32B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788265-B8CF-FF26-264D-8A0AAA53F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88482A-69EE-A2B8-99EB-25C6CF171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54539-C0E6-4F0D-A0DF-0E385CF7F775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F6C0F2-9126-74C0-4BE5-8148A2BA9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CF04D1-D42D-502D-943A-DF2072EB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3B2F-321B-4C78-B34A-6989F33F3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524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C8C0D8-39CF-BC2C-7AEA-C588CE0E6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CDFC2A-6E6B-6A30-0A00-81DACAEE2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79DC19-1B36-2EFE-2D10-608EBA98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54539-C0E6-4F0D-A0DF-0E385CF7F775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C4357A-7D55-4D2E-31BD-A1F785005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431E00-6467-8039-1162-D73DA7F88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3B2F-321B-4C78-B34A-6989F33F3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11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FDB0CD-0F3E-522E-2B16-F044E70D3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B02110-5A54-9283-E9D5-95F970209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D8FAA0-F683-DE22-982F-6E2C40B51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E2D7B6-8F58-19D3-6310-E0C512E1F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54539-C0E6-4F0D-A0DF-0E385CF7F775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82C041-8719-3297-8D30-E40C59C8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AE3BED-2C65-997F-3F23-13DAF7F5D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3B2F-321B-4C78-B34A-6989F33F3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878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F1AC85-FAC4-8DDA-B675-FB8C5D3DE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5FDDDF-40C3-3FAF-1063-8F6718438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0014C3-8F25-D054-9EE5-2AEF459C3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A5D95F-3C3D-E4D1-4DD6-269113F18E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E201CAC-E35A-D850-4926-802DC19CD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067D67E-605A-D351-F3DA-DD87FC9E0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54539-C0E6-4F0D-A0DF-0E385CF7F775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8F70D2-4144-4519-EB0B-0B640A2D1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8AB9ED-748F-6618-5A57-A08B7BFE8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3B2F-321B-4C78-B34A-6989F33F3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68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C452D0-9652-C6C5-767B-47F87DA27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3627D6-3FDB-71CF-9A92-D4433BE76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54539-C0E6-4F0D-A0DF-0E385CF7F775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65E3B0-02B5-537C-4CA2-8D1FA0764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7669A6-C804-AF73-B27F-60540A80F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3B2F-321B-4C78-B34A-6989F33F3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586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297719C-8421-42A3-6E5F-7987A7D2C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54539-C0E6-4F0D-A0DF-0E385CF7F775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A73FE6-3087-7484-24FE-4D978A6B2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F585F4-4C49-3AF4-7466-2BCA187F6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3B2F-321B-4C78-B34A-6989F33F3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489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2F8BC-A4DE-A7E2-8B33-E23C82CBB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88D161-CFBD-0E34-DE3C-C4F60C108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AC5574-7369-886B-4C86-1D8A78A85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FEA574-8CD0-E8C9-53C2-C3E28B678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54539-C0E6-4F0D-A0DF-0E385CF7F775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3B4D2B-A633-BB3C-D3BE-748E0C531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BA43AF-62D6-AFF9-A7CA-69CB624D6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3B2F-321B-4C78-B34A-6989F33F3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17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F5DBB-F63C-444F-A48C-1BA65D10C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6D5F129-16D8-AADE-9CA3-A5FF6DB343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F420D3-25A6-A1C1-D8A7-2735C2E6B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F232E7-4B0D-209B-799D-87427A5AB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54539-C0E6-4F0D-A0DF-0E385CF7F775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0EBB7D-4A40-DD91-1107-FFA87CF94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500E24-BC8E-B2A0-653B-3D12D0C65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D3B2F-321B-4C78-B34A-6989F33F3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722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ECD3167-CF20-BC68-12D6-3E3F15807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2636C9-C6F1-8888-9CAB-06E8FC65E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E5A328-7A8E-373E-BCBB-3CEC07B9B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54539-C0E6-4F0D-A0DF-0E385CF7F775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A19597-DB85-E333-521E-71EFFDB810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D80872-9E67-ACEB-DC3C-920F144BB4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D3B2F-321B-4C78-B34A-6989F33F31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414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42F9BCE-B48A-ACF8-90B0-9EAB3FEBE07B}"/>
              </a:ext>
            </a:extLst>
          </p:cNvPr>
          <p:cNvSpPr/>
          <p:nvPr/>
        </p:nvSpPr>
        <p:spPr>
          <a:xfrm>
            <a:off x="1776000" y="1888006"/>
            <a:ext cx="5760000" cy="1934054"/>
          </a:xfrm>
          <a:prstGeom prst="rect">
            <a:avLst/>
          </a:prstGeom>
          <a:solidFill>
            <a:srgbClr val="BBD3E8">
              <a:alpha val="20000"/>
            </a:srgbClr>
          </a:solidFill>
          <a:ln w="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1DE5C35-C232-C121-977C-09414EF56B57}"/>
              </a:ext>
            </a:extLst>
          </p:cNvPr>
          <p:cNvSpPr txBox="1"/>
          <p:nvPr/>
        </p:nvSpPr>
        <p:spPr>
          <a:xfrm>
            <a:off x="1934055" y="1969197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C92F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菜码编程 </a:t>
            </a:r>
            <a:r>
              <a:rPr lang="en-US" altLang="zh-CN" dirty="0" err="1">
                <a:solidFill>
                  <a:srgbClr val="0C92F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Caima</a:t>
            </a:r>
            <a:r>
              <a:rPr lang="en-US" altLang="zh-CN" dirty="0">
                <a:solidFill>
                  <a:srgbClr val="0C92F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Coding</a:t>
            </a:r>
            <a:endParaRPr lang="zh-CN" altLang="en-US" dirty="0">
              <a:solidFill>
                <a:srgbClr val="0C92F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E890550-3F04-8117-094F-F250FAC08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3" t="6543" r="6305" b="6483"/>
          <a:stretch/>
        </p:blipFill>
        <p:spPr>
          <a:xfrm>
            <a:off x="5080550" y="2369307"/>
            <a:ext cx="1080000" cy="107707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7EA5AC2-3596-AC6F-964F-D18D5049866A}"/>
              </a:ext>
            </a:extLst>
          </p:cNvPr>
          <p:cNvSpPr txBox="1"/>
          <p:nvPr/>
        </p:nvSpPr>
        <p:spPr>
          <a:xfrm>
            <a:off x="5080550" y="342328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0C92F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E78B219-473E-FF81-A2C2-83B3257B9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214" y="2369307"/>
            <a:ext cx="1080000" cy="10800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7BD61DB-640E-4900-B6BC-79E516A8786C}"/>
              </a:ext>
            </a:extLst>
          </p:cNvPr>
          <p:cNvSpPr txBox="1"/>
          <p:nvPr/>
        </p:nvSpPr>
        <p:spPr>
          <a:xfrm>
            <a:off x="6439639" y="339484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C92F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QQ</a:t>
            </a:r>
            <a:r>
              <a:rPr lang="zh-CN" altLang="en-US" sz="1400" dirty="0">
                <a:solidFill>
                  <a:srgbClr val="0C92F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交流群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C76785E-DC20-1043-47C0-4E9DAA6DDA54}"/>
              </a:ext>
            </a:extLst>
          </p:cNvPr>
          <p:cNvSpPr txBox="1"/>
          <p:nvPr/>
        </p:nvSpPr>
        <p:spPr>
          <a:xfrm>
            <a:off x="1932536" y="2971200"/>
            <a:ext cx="20919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0462C2"/>
                </a:solidFill>
              </a:rPr>
              <a:t>每周更新深度学习模块</a:t>
            </a:r>
            <a:endParaRPr lang="en-US" altLang="zh-CN" sz="1400" dirty="0">
              <a:solidFill>
                <a:srgbClr val="0462C2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E9E79C7-4A98-76F5-AA45-C121E09E6C4A}"/>
              </a:ext>
            </a:extLst>
          </p:cNvPr>
          <p:cNvSpPr txBox="1"/>
          <p:nvPr/>
        </p:nvSpPr>
        <p:spPr>
          <a:xfrm>
            <a:off x="1932536" y="2327573"/>
            <a:ext cx="27234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6AB2F2"/>
                </a:solidFill>
              </a:rPr>
              <a:t>分享</a:t>
            </a:r>
            <a:r>
              <a:rPr lang="en-US" altLang="zh-CN" sz="1400" dirty="0">
                <a:solidFill>
                  <a:srgbClr val="6AB2F2"/>
                </a:solidFill>
              </a:rPr>
              <a:t>AI</a:t>
            </a:r>
            <a:r>
              <a:rPr lang="zh-CN" altLang="en-US" sz="1400" dirty="0">
                <a:solidFill>
                  <a:srgbClr val="6AB2F2"/>
                </a:solidFill>
              </a:rPr>
              <a:t>项目实战经验</a:t>
            </a:r>
            <a:endParaRPr lang="en-US" altLang="zh-CN" sz="1400" dirty="0">
              <a:solidFill>
                <a:srgbClr val="6AB2F2"/>
              </a:solidFill>
            </a:endParaRPr>
          </a:p>
          <a:p>
            <a:endParaRPr lang="zh-CN" altLang="en-US" sz="1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A3A2872-26EB-8011-57E3-40AFB4CFAAD7}"/>
              </a:ext>
            </a:extLst>
          </p:cNvPr>
          <p:cNvSpPr txBox="1"/>
          <p:nvPr/>
        </p:nvSpPr>
        <p:spPr>
          <a:xfrm>
            <a:off x="1932536" y="3309755"/>
            <a:ext cx="41032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0462C2"/>
                </a:solidFill>
              </a:rPr>
              <a:t>妈妈再也不用担心我不会魔改模型了</a:t>
            </a:r>
          </a:p>
        </p:txBody>
      </p:sp>
    </p:spTree>
    <p:extLst>
      <p:ext uri="{BB962C8B-B14F-4D97-AF65-F5344CB8AC3E}">
        <p14:creationId xmlns:p14="http://schemas.microsoft.com/office/powerpoint/2010/main" val="4263195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34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黑体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Malong</dc:creator>
  <cp:lastModifiedBy>Malong</cp:lastModifiedBy>
  <cp:revision>35</cp:revision>
  <dcterms:created xsi:type="dcterms:W3CDTF">2024-09-08T13:09:50Z</dcterms:created>
  <dcterms:modified xsi:type="dcterms:W3CDTF">2024-09-08T13:35:37Z</dcterms:modified>
</cp:coreProperties>
</file>