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AD8"/>
    <a:srgbClr val="E1D5E7"/>
    <a:srgbClr val="BAC8D3"/>
    <a:srgbClr val="D0CEE2"/>
    <a:srgbClr val="FA6800"/>
    <a:srgbClr val="F8CECC"/>
    <a:srgbClr val="FFF2CC"/>
    <a:srgbClr val="FFE6CC"/>
    <a:srgbClr val="DA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986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A893C-81E3-9E48-2E05-DEDF280B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B68567-B55A-409C-DD5A-531F4E77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95D78-CA06-A38D-4906-C7AF382D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F5-0522-4930-8F86-BCE6B113E3E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6B004-E91C-8B3F-FEDC-209304E3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36C77-F528-7A9F-92DA-0BD4D3D5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1FD-3908-4693-987D-8B7378B2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2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333EC-295C-2A5E-4176-9FD51C47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4B88B-B0BF-3162-C7BF-ABBBF5A1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A753D-1766-49CF-FB33-D0E0E74D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F5-0522-4930-8F86-BCE6B113E3E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92618-1C29-AD18-6F48-0369E47F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FC78A-00CF-1D3C-D05B-556621B8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1FD-3908-4693-987D-8B7378B2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B93E4-0844-7BB7-83D4-4B47094A0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B3D46-CA03-49CB-8529-BA2C9247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D41C2-A71B-8716-5955-FE0F7166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F5-0522-4930-8F86-BCE6B113E3E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CAE26-56AF-752E-8E7D-F8B94614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40274-DA70-2133-99C0-6646FDF5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1FD-3908-4693-987D-8B7378B2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3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53C87-1F77-D17E-D206-008421C4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FDD48-8DE2-18E3-92D3-568CC78B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5314E-ACF2-52B9-7736-95723E4D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F5-0522-4930-8F86-BCE6B113E3E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C2C15-39D2-3BAF-9095-9986B2B2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9A1D4-C58A-989F-A83D-DD4D98D6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1FD-3908-4693-987D-8B7378B2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2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D6A95-4489-E66C-9F91-7CA7E09B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B0A5E-CC83-80D7-C80C-CE239912D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7B416-2E87-21A5-9A90-34FD97CC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F5-0522-4930-8F86-BCE6B113E3E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B788D-76FD-3C14-80FE-7F0B4438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C97FA-B4D4-F2E2-5B8B-453F3BEF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1FD-3908-4693-987D-8B7378B2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1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09587-C63B-D1C4-0710-9D33D0F1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EF269-3D57-DDE3-3768-6B85299E7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7FD6F-65D9-7B73-5BF5-3716EC728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2663A-1ED1-10DB-A903-386D426D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F5-0522-4930-8F86-BCE6B113E3E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16D69-0CFA-0999-7743-FF9A982E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6AF7D-EC8B-289C-FB49-5EABE8BB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1FD-3908-4693-987D-8B7378B2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5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9EE4F-667A-CD84-8E3A-1005F66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24CEF-A763-A3B5-43FD-33763D32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F4DA8-B0D7-9528-808F-56A625942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E3D4DB-9CA8-AE82-750D-ED03BF445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7CDBE0-62F3-3829-567C-696B536AB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945A8-9A51-73D1-2403-7CA3DAAE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F5-0522-4930-8F86-BCE6B113E3E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DEC6B0-C9AD-FBAA-59F4-A9361A9C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B68479-8F9A-E8D8-73F2-7666D28E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1FD-3908-4693-987D-8B7378B2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7B4DC-404C-CC01-9E77-221BB096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FCB8A6-0317-CD55-24BF-D6ECD2A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F5-0522-4930-8F86-BCE6B113E3E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760A99-3C33-5A62-78FE-00CCE160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01F7C0-77BD-85B5-E5C7-3FE0C780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1FD-3908-4693-987D-8B7378B2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C8C05A-4121-EAA4-3781-EBBB5145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F5-0522-4930-8F86-BCE6B113E3E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E8998A-0388-4896-4B8F-3FF0E430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BC9B8-B545-6B00-DD98-806D30FE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1FD-3908-4693-987D-8B7378B2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5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8B34A-6DD2-87F8-02C2-17F392E9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E7994-3DE6-F48F-11CF-0DFA374C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B733CA-9C2C-4529-3D46-D91426EE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64537-FFE2-95F6-304B-0CDD33FF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F5-0522-4930-8F86-BCE6B113E3E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8CDE3-81D1-76FC-01F2-318FF77E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246D79-8649-1DA4-B30D-6E000C31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1FD-3908-4693-987D-8B7378B2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5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E155C-FF25-3C56-9F09-BD2B3A63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7030F9-5D57-15D8-DCF4-9BEE96CC7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A635B7-3E7D-7117-5BC2-C8286D241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8BDD6-27C4-330D-37C8-1C33A13C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F5-0522-4930-8F86-BCE6B113E3E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48727D-DE88-E5C9-CCEA-1273F13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D20E5-4428-DEB0-AB3E-13DE6492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1FD-3908-4693-987D-8B7378B2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B9FD0-04C8-1FC3-DC17-258DEFEA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A5411-723C-97D0-36C7-9B1FC1D81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BD565-DC8A-DF6C-28B4-E70213D19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959F5-0522-4930-8F86-BCE6B113E3E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C54C9-1016-01C3-9600-E44982983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E87FC-3D43-83A2-A576-A48B76E3C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C1FD-3908-4693-987D-8B7378B2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8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CAABAA-BA4C-F54F-C352-EC678C08C30A}"/>
              </a:ext>
            </a:extLst>
          </p:cNvPr>
          <p:cNvSpPr/>
          <p:nvPr/>
        </p:nvSpPr>
        <p:spPr>
          <a:xfrm>
            <a:off x="3454400" y="1231900"/>
            <a:ext cx="2880000" cy="43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345006-269E-5DEF-0DC2-11151FDEF793}"/>
              </a:ext>
            </a:extLst>
          </p:cNvPr>
          <p:cNvSpPr/>
          <p:nvPr/>
        </p:nvSpPr>
        <p:spPr>
          <a:xfrm>
            <a:off x="3454400" y="1231900"/>
            <a:ext cx="2880000" cy="260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文件头                 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SOI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0xFFD8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FC9BF2-6BA6-E192-1B51-D38958CD1772}"/>
              </a:ext>
            </a:extLst>
          </p:cNvPr>
          <p:cNvSpPr/>
          <p:nvPr/>
        </p:nvSpPr>
        <p:spPr>
          <a:xfrm>
            <a:off x="3454400" y="1492204"/>
            <a:ext cx="2880000" cy="260304"/>
          </a:xfrm>
          <a:prstGeom prst="rect">
            <a:avLst/>
          </a:prstGeom>
          <a:solidFill>
            <a:srgbClr val="DAE8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元数据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-0               APP0               0xFFE0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BE16F9-A627-B694-5C99-42943DB1F971}"/>
              </a:ext>
            </a:extLst>
          </p:cNvPr>
          <p:cNvSpPr/>
          <p:nvPr/>
        </p:nvSpPr>
        <p:spPr>
          <a:xfrm>
            <a:off x="3454400" y="2770574"/>
            <a:ext cx="2880000" cy="233049"/>
          </a:xfrm>
          <a:prstGeom prst="rect">
            <a:avLst/>
          </a:prstGeom>
          <a:solidFill>
            <a:srgbClr val="FFE6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量化表                 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DQT                0xFFDB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A6C6DC-BADE-B14F-19BE-EC91C5270C07}"/>
              </a:ext>
            </a:extLst>
          </p:cNvPr>
          <p:cNvSpPr/>
          <p:nvPr/>
        </p:nvSpPr>
        <p:spPr>
          <a:xfrm>
            <a:off x="3454400" y="5291596"/>
            <a:ext cx="2880000" cy="260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文件尾                  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EOI                 0xFFD9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E00BD1-4AD9-E06E-146B-A992AC5C953B}"/>
              </a:ext>
            </a:extLst>
          </p:cNvPr>
          <p:cNvSpPr/>
          <p:nvPr/>
        </p:nvSpPr>
        <p:spPr>
          <a:xfrm>
            <a:off x="3454400" y="1747382"/>
            <a:ext cx="2880000" cy="260304"/>
          </a:xfrm>
          <a:prstGeom prst="rect">
            <a:avLst/>
          </a:prstGeom>
          <a:solidFill>
            <a:srgbClr val="DAE8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元数据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               APP1               0xFFE1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FA6BDF-FCBB-EA70-117B-7F59CA5789D8}"/>
              </a:ext>
            </a:extLst>
          </p:cNvPr>
          <p:cNvSpPr/>
          <p:nvPr/>
        </p:nvSpPr>
        <p:spPr>
          <a:xfrm>
            <a:off x="3454400" y="1999914"/>
            <a:ext cx="2880000" cy="260304"/>
          </a:xfrm>
          <a:prstGeom prst="rect">
            <a:avLst/>
          </a:prstGeom>
          <a:solidFill>
            <a:srgbClr val="DAE8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元数据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               APP2               0xFFE2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B09899-3E75-2871-C381-328958F2A9E3}"/>
              </a:ext>
            </a:extLst>
          </p:cNvPr>
          <p:cNvSpPr/>
          <p:nvPr/>
        </p:nvSpPr>
        <p:spPr>
          <a:xfrm>
            <a:off x="3454400" y="3231546"/>
            <a:ext cx="2880000" cy="233049"/>
          </a:xfrm>
          <a:prstGeom prst="rect">
            <a:avLst/>
          </a:prstGeom>
          <a:solidFill>
            <a:srgbClr val="F8CE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图像基本信息     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SOF                 0xFFC2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C0DB50-25F3-3F30-B5B9-DB543AE18395}"/>
              </a:ext>
            </a:extLst>
          </p:cNvPr>
          <p:cNvSpPr/>
          <p:nvPr/>
        </p:nvSpPr>
        <p:spPr>
          <a:xfrm>
            <a:off x="3454400" y="2515396"/>
            <a:ext cx="2880000" cy="260304"/>
          </a:xfrm>
          <a:prstGeom prst="rect">
            <a:avLst/>
          </a:prstGeom>
          <a:solidFill>
            <a:srgbClr val="DAE8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元数据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-n               </a:t>
            </a:r>
            <a:r>
              <a:rPr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APPn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0xFFEn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81B401-41A9-AACD-BC88-89DE383AE37D}"/>
              </a:ext>
            </a:extLst>
          </p:cNvPr>
          <p:cNvSpPr/>
          <p:nvPr/>
        </p:nvSpPr>
        <p:spPr>
          <a:xfrm>
            <a:off x="3454400" y="2255092"/>
            <a:ext cx="2880000" cy="260304"/>
          </a:xfrm>
          <a:prstGeom prst="rect">
            <a:avLst/>
          </a:prstGeom>
          <a:solidFill>
            <a:srgbClr val="DAE8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C3C62C-23F3-8741-7F10-AB33CDB10038}"/>
              </a:ext>
            </a:extLst>
          </p:cNvPr>
          <p:cNvSpPr/>
          <p:nvPr/>
        </p:nvSpPr>
        <p:spPr>
          <a:xfrm>
            <a:off x="3454400" y="3003623"/>
            <a:ext cx="2880000" cy="233049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霍夫曼编码表     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DQT                0xFFC4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39D9196-45DE-584F-7605-317E0BCC7C52}"/>
              </a:ext>
            </a:extLst>
          </p:cNvPr>
          <p:cNvSpPr/>
          <p:nvPr/>
        </p:nvSpPr>
        <p:spPr>
          <a:xfrm>
            <a:off x="3454400" y="3464595"/>
            <a:ext cx="2880000" cy="233049"/>
          </a:xfrm>
          <a:prstGeom prst="rect">
            <a:avLst/>
          </a:prstGeom>
          <a:solidFill>
            <a:srgbClr val="E1D5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图像数据的开始 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SOS                 0xFFDA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0AE1D6F-6228-D506-786B-811634194BB8}"/>
              </a:ext>
            </a:extLst>
          </p:cNvPr>
          <p:cNvSpPr/>
          <p:nvPr/>
        </p:nvSpPr>
        <p:spPr>
          <a:xfrm>
            <a:off x="3454400" y="3692518"/>
            <a:ext cx="2880000" cy="905057"/>
          </a:xfrm>
          <a:prstGeom prst="rect">
            <a:avLst/>
          </a:prstGeom>
          <a:solidFill>
            <a:srgbClr val="BAC8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图像数据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636DEF-AF50-3875-A652-5F30BCF1BAAE}"/>
              </a:ext>
            </a:extLst>
          </p:cNvPr>
          <p:cNvSpPr/>
          <p:nvPr/>
        </p:nvSpPr>
        <p:spPr>
          <a:xfrm>
            <a:off x="3454400" y="4597575"/>
            <a:ext cx="2880000" cy="694021"/>
          </a:xfrm>
          <a:prstGeom prst="rect">
            <a:avLst/>
          </a:prstGeom>
          <a:solidFill>
            <a:srgbClr val="CEBA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视频数据</a:t>
            </a:r>
          </a:p>
        </p:txBody>
      </p:sp>
    </p:spTree>
    <p:extLst>
      <p:ext uri="{BB962C8B-B14F-4D97-AF65-F5344CB8AC3E}">
        <p14:creationId xmlns:p14="http://schemas.microsoft.com/office/powerpoint/2010/main" val="237001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Malong</dc:creator>
  <cp:lastModifiedBy>Malong</cp:lastModifiedBy>
  <cp:revision>71</cp:revision>
  <dcterms:created xsi:type="dcterms:W3CDTF">2025-03-19T12:50:56Z</dcterms:created>
  <dcterms:modified xsi:type="dcterms:W3CDTF">2025-03-19T14:06:31Z</dcterms:modified>
</cp:coreProperties>
</file>