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68415" autoAdjust="0"/>
  </p:normalViewPr>
  <p:slideViewPr>
    <p:cSldViewPr snapToGrid="0">
      <p:cViewPr varScale="1">
        <p:scale>
          <a:sx n="67" d="100"/>
          <a:sy n="67" d="100"/>
        </p:scale>
        <p:origin x="120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B8291-41CF-4F97-AB8B-EFD08EAC849E}" type="datetimeFigureOut">
              <a:rPr lang="zh-CN" altLang="en-US" smtClean="0"/>
              <a:t>2019-04-17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00CB9-AD5E-469E-A90E-967053A1A1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091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创建状态：进程在创建时需要申请一个空白</a:t>
            </a:r>
            <a:r>
              <a:rPr lang="en-US" altLang="zh-CN" dirty="0"/>
              <a:t>PCB</a:t>
            </a:r>
            <a:r>
              <a:rPr lang="zh-CN" altLang="en-US" dirty="0"/>
              <a:t>，向其中填写控制和管理进程的信息，完成资源分配。如果创建工作无法完成，比如资源无法满足，就无法被调度运行，把此时进程所处状态称为创建状态</a:t>
            </a:r>
            <a:endParaRPr lang="en-US" altLang="zh-CN" dirty="0"/>
          </a:p>
          <a:p>
            <a:pPr lvl="0"/>
            <a:r>
              <a:rPr lang="zh-CN" altLang="en-US" dirty="0"/>
              <a:t>就绪状态：进程已经准备好，已分配到所需资源，只要分配到</a:t>
            </a:r>
            <a:r>
              <a:rPr lang="en-US" altLang="zh-CN" dirty="0"/>
              <a:t>CPU</a:t>
            </a:r>
            <a:r>
              <a:rPr lang="zh-CN" altLang="en-US" dirty="0"/>
              <a:t>就能够立即运行</a:t>
            </a:r>
            <a:endParaRPr lang="en-US" altLang="zh-CN" dirty="0"/>
          </a:p>
          <a:p>
            <a:pPr lvl="0"/>
            <a:r>
              <a:rPr lang="zh-CN" altLang="en-US" dirty="0"/>
              <a:t>执行状态：进程处于就绪状态被调度后，进程进入执行状态</a:t>
            </a:r>
            <a:endParaRPr lang="en-US" altLang="zh-CN" dirty="0"/>
          </a:p>
          <a:p>
            <a:pPr lvl="0"/>
            <a:r>
              <a:rPr lang="zh-CN" altLang="en-US" dirty="0"/>
              <a:t>阻塞状态：正在执行的进程由于某些事件（</a:t>
            </a:r>
            <a:r>
              <a:rPr lang="en-US" altLang="zh-CN" dirty="0"/>
              <a:t>I/O</a:t>
            </a:r>
            <a:r>
              <a:rPr lang="zh-CN" altLang="en-US" dirty="0"/>
              <a:t>请求，申请缓存区失败）而暂时无法运行，进程受到阻塞。在满足请求时进入就绪状态等待系统调用</a:t>
            </a:r>
            <a:endParaRPr lang="en-US" altLang="zh-CN" dirty="0"/>
          </a:p>
          <a:p>
            <a:pPr lvl="0"/>
            <a:r>
              <a:rPr lang="zh-CN" altLang="en-US" dirty="0"/>
              <a:t>终止状态：进程结束，或出现错误，或被系统终止，进入终止状态。无法再执行</a:t>
            </a:r>
            <a:endParaRPr lang="zh-CN" altLang="en-US" sz="10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00CB9-AD5E-469E-A90E-967053A1A1A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543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00CB9-AD5E-469E-A90E-967053A1A1A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701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CB78F-21C6-4EA7-BD8E-C4A63EFA0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D693AD-28B9-441D-8643-5C5BD9F9F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720C4-CDB6-4C47-BEF7-8E84031F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5724-5211-44F8-BB74-238311A0B2AF}" type="datetimeFigureOut">
              <a:rPr lang="zh-CN" altLang="en-US" smtClean="0"/>
              <a:t>2019-04-17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C3681-1CD4-424B-A488-BE50A2CD4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78B9E-18CF-4BE9-8087-754677F0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60D-629C-453B-B379-1AAF49AF3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91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E654F-CD8F-43F5-9FDE-1610EBDF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42EF78-3914-4E1A-A57D-A02259AC1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9F4511-95DC-4A57-BD97-DE0086124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5724-5211-44F8-BB74-238311A0B2AF}" type="datetimeFigureOut">
              <a:rPr lang="zh-CN" altLang="en-US" smtClean="0"/>
              <a:t>2019-04-17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AA5CF5-1DFF-4989-85CC-DD7295DA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A4628-77C1-465E-BCCD-42412A44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60D-629C-453B-B379-1AAF49AF3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58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431804-CEE9-4920-9BA9-9AB69EF4D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AE3308-ED5A-422E-BA22-B3382F4B7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9DAACC-746F-41BF-AD4A-E8824C1CC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5724-5211-44F8-BB74-238311A0B2AF}" type="datetimeFigureOut">
              <a:rPr lang="zh-CN" altLang="en-US" smtClean="0"/>
              <a:t>2019-04-17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89E4AE-C3FF-4047-92CE-D70228C6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C424B-A97A-4BF7-813D-54F92C25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60D-629C-453B-B379-1AAF49AF3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46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490FB-B8FB-433F-97AD-57B33909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26FD5-CA8C-44BF-AC48-2862A979C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444895-3417-44CB-8E95-597DFA7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5724-5211-44F8-BB74-238311A0B2AF}" type="datetimeFigureOut">
              <a:rPr lang="zh-CN" altLang="en-US" smtClean="0"/>
              <a:t>2019-04-17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2063B5-C2BC-4AE9-AD58-A71C0846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F1C621-8323-4819-84BF-50139B7F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60D-629C-453B-B379-1AAF49AF3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6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6BE29-29ED-432A-B38F-1EE8D1113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8F7193-FEB3-4BD1-83D6-63F605B20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04977-7C5A-4F2C-A865-A5C8AF71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5724-5211-44F8-BB74-238311A0B2AF}" type="datetimeFigureOut">
              <a:rPr lang="zh-CN" altLang="en-US" smtClean="0"/>
              <a:t>2019-04-17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ED0E0-6EF4-406B-A508-A65D545A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1E35B9-B74D-4C08-B571-0D443FDC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60D-629C-453B-B379-1AAF49AF3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62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FF9B2-44AD-4AC3-B818-6CB2146E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C6AF36-32AF-420B-9582-F5FDC90DD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2CB377-C60F-4B3F-A0AA-95D890223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F40309-8BD1-4F17-9BF8-9E45138B0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5724-5211-44F8-BB74-238311A0B2AF}" type="datetimeFigureOut">
              <a:rPr lang="zh-CN" altLang="en-US" smtClean="0"/>
              <a:t>2019-04-17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18F6B0-45AD-4A56-A718-D5581011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2D1775-7FCB-4405-95FC-623F1AA2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60D-629C-453B-B379-1AAF49AF3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77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15135-C0FD-4173-A0BC-57A0FED3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B185AF-1872-4E6F-9A7F-7FD764039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BE5DBC-3E5F-48ED-B034-5C86F3C5B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64664E-9BF8-4DDC-9C23-FA8295373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077566-03E2-4F49-AE53-8C138A89B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C8C7B4-367D-494B-8856-724A270B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5724-5211-44F8-BB74-238311A0B2AF}" type="datetimeFigureOut">
              <a:rPr lang="zh-CN" altLang="en-US" smtClean="0"/>
              <a:t>2019-04-17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8FDF37-0CA8-4921-98C7-1738EA3B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0FEA7F-FDE9-44AA-9057-0F6DD676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60D-629C-453B-B379-1AAF49AF3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38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B3CA6-2D49-4E95-8606-0D676044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24AA9E-8656-40E9-824E-C6A6B67F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5724-5211-44F8-BB74-238311A0B2AF}" type="datetimeFigureOut">
              <a:rPr lang="zh-CN" altLang="en-US" smtClean="0"/>
              <a:t>2019-04-17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891CF4-889B-484F-864D-546FCFBB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07F6C2-F002-4A2D-AD92-633EF330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60D-629C-453B-B379-1AAF49AF3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89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D8C19E-65E1-4328-B694-7F6CDBA9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5724-5211-44F8-BB74-238311A0B2AF}" type="datetimeFigureOut">
              <a:rPr lang="zh-CN" altLang="en-US" smtClean="0"/>
              <a:t>2019-04-17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38412A-639C-4EA7-9EB4-6D21D9343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B5FEF-9FAF-427B-BB36-2B1F3A6D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60D-629C-453B-B379-1AAF49AF3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54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E2ED5-5791-4CF5-A452-926013D0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BC0D2C-4547-4E9E-B9C6-22658F919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F75E9E-6EEF-4830-920D-CBE0FC9EB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DC5CBC-5FD1-43C3-A13F-651B1F11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5724-5211-44F8-BB74-238311A0B2AF}" type="datetimeFigureOut">
              <a:rPr lang="zh-CN" altLang="en-US" smtClean="0"/>
              <a:t>2019-04-17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5EB15D-2D4C-4998-B3CF-A4FFF4BA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368A0A-5009-412C-8E08-D7ACCE22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60D-629C-453B-B379-1AAF49AF3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08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7290C-B309-4A5C-97BC-4D716BA76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595CD5-C8D3-41D1-B16E-7EF82A2BF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4373E1-77F9-4A36-9E26-8A80CD7BF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F8184D-0E2F-45CF-99C3-E2709FB6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5724-5211-44F8-BB74-238311A0B2AF}" type="datetimeFigureOut">
              <a:rPr lang="zh-CN" altLang="en-US" smtClean="0"/>
              <a:t>2019-04-17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FF1949-F39F-4820-AD8E-7B327863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D90307-75DB-4771-ACEE-35C08B2C2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E360D-629C-453B-B379-1AAF49AF3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4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5DF6B5-8567-4C71-B4E3-1E08A6BF3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52C3A-0CE1-4865-9BE4-45E604D25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E1F54-61E8-4AB0-9855-05A0DACCA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35724-5211-44F8-BB74-238311A0B2AF}" type="datetimeFigureOut">
              <a:rPr lang="zh-CN" altLang="en-US" smtClean="0"/>
              <a:t>2019-04-17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6A0B6-F3A3-406B-A391-77665A094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F76F9-D6F0-400A-89DD-95614DD4B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E360D-629C-453B-B379-1AAF49AF3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29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E2607D0-50C1-4D27-AA2C-B981BACE7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228" y="790314"/>
            <a:ext cx="1087738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在南开大学和天津大学之间有一条弯曲的小路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其中从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一段路每次只允许一辆自行车通过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但中间有一个小的“安全岛”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M(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同时允许两辆自行车停留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可供两辆自行车已从两端进小路情况下错车使用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如图所示。试设计一个算法使来往的自行车均可顺利通过。</a:t>
            </a:r>
            <a:endParaRPr kumimoji="0" lang="zh-CN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图片 1">
            <a:extLst>
              <a:ext uri="{FF2B5EF4-FFF2-40B4-BE49-F238E27FC236}">
                <a16:creationId xmlns:a16="http://schemas.microsoft.com/office/drawing/2014/main" id="{8798CAA1-464E-42F8-B06D-01D01068E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927" y="2619955"/>
            <a:ext cx="4892145" cy="331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83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10984-58BC-4E36-B220-9BDD4D68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indent="133350" eaLnBrk="0" fontAlgn="base" hangingPunct="0">
              <a:lnSpc>
                <a:spcPct val="100000"/>
              </a:lnSpc>
              <a:spcAft>
                <a:spcPct val="0"/>
              </a:spcAft>
            </a:pPr>
            <a:b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0070C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Semaphore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ST=1;//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是否允许车从南开大学去天津大学</a:t>
            </a:r>
            <a:br>
              <a:rPr lang="zh-CN" altLang="en-US" sz="1400" dirty="0"/>
            </a:br>
            <a:r>
              <a:rPr lang="en-US" altLang="zh-CN" sz="1400" dirty="0">
                <a:solidFill>
                  <a:srgbClr val="0070C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Semaphore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TS=1;//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是否允许车从天津大学去南开大学</a:t>
            </a:r>
            <a:br>
              <a:rPr lang="zh-CN" altLang="en-US" sz="1400" dirty="0"/>
            </a:br>
            <a:r>
              <a:rPr lang="en-US" altLang="zh-CN" sz="1400" dirty="0">
                <a:solidFill>
                  <a:srgbClr val="0070C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Semaphore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K=1;//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是否允许车从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去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K</a:t>
            </a:r>
            <a:br>
              <a:rPr lang="en-US" altLang="zh-CN" sz="1400" dirty="0"/>
            </a:br>
            <a:r>
              <a:rPr lang="en-US" altLang="zh-CN" sz="1400" dirty="0">
                <a:solidFill>
                  <a:srgbClr val="0070C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Semaphore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 L=1;//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是否允许车从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14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去</a:t>
            </a:r>
            <a:r>
              <a:rPr lang="en-US" altLang="zh-CN" sz="14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L</a:t>
            </a:r>
            <a:br>
              <a:rPr lang="en-US" altLang="zh-CN" sz="1400" dirty="0"/>
            </a:b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Semaphore M=2;//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停放自行车*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/</a:t>
            </a:r>
            <a:br>
              <a:rPr lang="zh-CN" altLang="en-US" sz="1400" dirty="0"/>
            </a:br>
            <a:endParaRPr lang="zh-CN" altLang="en-US" sz="1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760B25-ADF4-4957-8219-83FE815E8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73" y="1817674"/>
            <a:ext cx="5212743" cy="4829616"/>
          </a:xfrm>
        </p:spPr>
        <p:txBody>
          <a:bodyPr>
            <a:noAutofit/>
          </a:bodyPr>
          <a:lstStyle/>
          <a:p>
            <a:pPr marL="0" lvl="0" indent="133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Code: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133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dirty="0" err="1">
                <a:solidFill>
                  <a:srgbClr val="0070C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ToTianJin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  <a:p>
            <a:pPr marL="0" lvl="0" indent="133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133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	Wait(ST);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133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	Wait(K);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133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		//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走到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K;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133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	/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wait(M);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/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marL="0" lvl="0" indent="133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		//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进入安全岛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133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	Signal(K);</a:t>
            </a:r>
          </a:p>
          <a:p>
            <a:pPr marL="0" lvl="0" indent="133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		//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离开安全岛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133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	Wait(L);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133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		//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18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走到</a:t>
            </a: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T;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133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	/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Signal(M);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/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marL="0" lvl="0" indent="133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	Signal(L);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133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	Signal(ST);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133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133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D7933E-47F1-4FE1-863E-B984D7893F21}"/>
              </a:ext>
            </a:extLst>
          </p:cNvPr>
          <p:cNvSpPr txBox="1"/>
          <p:nvPr/>
        </p:nvSpPr>
        <p:spPr>
          <a:xfrm>
            <a:off x="6096000" y="2035534"/>
            <a:ext cx="57726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133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0070C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ToNankai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  <a:p>
            <a:pPr lvl="0" indent="133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indent="133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	Wait(TS);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indent="133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	Wait(L);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indent="133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		//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走到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L;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indent="133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	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wait(M);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/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lvl="0" indent="133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		//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进入安全岛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indent="133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	Signal(L);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indent="133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	Wait(K);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indent="133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		//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走到</a:t>
            </a: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S;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indent="133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	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Signal(M);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/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lvl="0" indent="133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	Signal(K);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indent="133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	Signal(TS);</a:t>
            </a:r>
          </a:p>
          <a:p>
            <a:pPr lvl="0" indent="133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  <p:pic>
        <p:nvPicPr>
          <p:cNvPr id="5" name="图片 1">
            <a:extLst>
              <a:ext uri="{FF2B5EF4-FFF2-40B4-BE49-F238E27FC236}">
                <a16:creationId xmlns:a16="http://schemas.microsoft.com/office/drawing/2014/main" id="{331E1F8F-8DB1-49C3-B77B-BFC9C4335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501" y="186855"/>
            <a:ext cx="32004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5906F24-9288-439A-A96E-7C6F90104397}"/>
              </a:ext>
            </a:extLst>
          </p:cNvPr>
          <p:cNvSpPr txBox="1"/>
          <p:nvPr/>
        </p:nvSpPr>
        <p:spPr>
          <a:xfrm>
            <a:off x="5295569" y="71562"/>
            <a:ext cx="2099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zh-CN" sz="1600" dirty="0">
                <a:solidFill>
                  <a:schemeClr val="accent6">
                    <a:lumMod val="75000"/>
                  </a:schemeClr>
                </a:solidFill>
              </a:rPr>
              <a:t>设置共享信号量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zh-CN" altLang="zh-CN" sz="1600" dirty="0">
                <a:solidFill>
                  <a:schemeClr val="accent6">
                    <a:lumMod val="75000"/>
                  </a:schemeClr>
                </a:solidFill>
              </a:rPr>
              <a:t>本为了控制安全岛中</a:t>
            </a:r>
            <a:r>
              <a:rPr lang="zh-CN" altLang="zh-CN" sz="1600" dirty="0">
                <a:solidFill>
                  <a:srgbClr val="0070C0"/>
                </a:solidFill>
              </a:rPr>
              <a:t>自行车数量小于</a:t>
            </a:r>
            <a:r>
              <a:rPr lang="en-US" altLang="zh-CN" sz="1600" dirty="0">
                <a:solidFill>
                  <a:srgbClr val="0070C0"/>
                </a:solidFill>
              </a:rPr>
              <a:t>2</a:t>
            </a:r>
            <a:r>
              <a:rPr lang="zh-CN" altLang="zh-CN" sz="1600" dirty="0">
                <a:solidFill>
                  <a:schemeClr val="accent6">
                    <a:lumMod val="75000"/>
                  </a:schemeClr>
                </a:solidFill>
              </a:rPr>
              <a:t>，但由于互斥信号量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ST</a:t>
            </a:r>
            <a:r>
              <a:rPr lang="zh-CN" altLang="zh-CN" sz="1600" dirty="0">
                <a:solidFill>
                  <a:schemeClr val="accent6">
                    <a:lumMod val="75000"/>
                  </a:schemeClr>
                </a:solidFill>
              </a:rPr>
              <a:t>，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TS</a:t>
            </a:r>
            <a:r>
              <a:rPr lang="zh-CN" altLang="zh-CN" sz="1600" dirty="0">
                <a:solidFill>
                  <a:schemeClr val="accent6">
                    <a:lumMod val="75000"/>
                  </a:schemeClr>
                </a:solidFill>
              </a:rPr>
              <a:t>的控制，安全岛中至多同时有两量车，故</a:t>
            </a:r>
            <a:r>
              <a:rPr lang="zh-CN" altLang="en-US" sz="1600" dirty="0">
                <a:solidFill>
                  <a:srgbClr val="0070C0"/>
                </a:solidFill>
              </a:rPr>
              <a:t>同步信号量</a:t>
            </a:r>
            <a:r>
              <a:rPr lang="en-US" altLang="zh-CN" sz="1600" dirty="0">
                <a:solidFill>
                  <a:srgbClr val="0070C0"/>
                </a:solidFill>
              </a:rPr>
              <a:t>M</a:t>
            </a:r>
            <a:r>
              <a:rPr lang="zh-CN" altLang="zh-CN" sz="1600" dirty="0">
                <a:solidFill>
                  <a:srgbClr val="0070C0"/>
                </a:solidFill>
              </a:rPr>
              <a:t>无作用</a:t>
            </a:r>
          </a:p>
          <a:p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15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4A8FE-8EFE-402B-90F4-66D607B6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画出五种状态转换图并简述状态之间转换情况</a:t>
            </a:r>
            <a:br>
              <a:rPr lang="zh-CN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zh-CN" altLang="zh-CN" sz="1800" dirty="0"/>
            </a:br>
            <a:endParaRPr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15C680-AD4D-4AC1-AA42-9A9AC85B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170" y="1926001"/>
            <a:ext cx="10619630" cy="4956602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创建状态：进程在创建时需要申请一个空白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PCB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，向其中填写控制和管理进程的信息，完成资源分配。如果创建工作无法完成，比如资源无法满足，就无法被调度运行，把此时进程所处状态称为创建状态</a:t>
            </a:r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就绪状态：进程已经准备好，已分配到所需资源，只要分配到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CPU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就能够立即运行</a:t>
            </a:r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执行状态：进程处于就绪状态被调度后，进程进入执行状态</a:t>
            </a:r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阻塞状态：正在执行的进程由于某些事件（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I/O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请求，申请缓存区失败）而暂时无法运行，进程受到阻塞。在满足请求时进入就绪状态等待系统调用</a:t>
            </a:r>
            <a:endParaRPr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pPr lvl="0"/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终止状态：进程结束，或出现错误，或被系统终止，进入终止状态。无法再执行</a:t>
            </a:r>
            <a:endParaRPr lang="zh-CN" alt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93A4A8-1166-4A81-86B2-919F146AE21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490" y="129812"/>
            <a:ext cx="4779010" cy="16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7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4A8FE-8EFE-402B-90F4-66D607B6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1800"/>
              <a:t>画出</a:t>
            </a:r>
            <a:r>
              <a:rPr lang="zh-CN" altLang="en-US" sz="1800"/>
              <a:t>进程</a:t>
            </a:r>
            <a:r>
              <a:rPr lang="zh-CN" altLang="zh-CN" sz="1800"/>
              <a:t>五</a:t>
            </a:r>
            <a:r>
              <a:rPr lang="zh-CN" altLang="zh-CN" sz="1800" dirty="0"/>
              <a:t>种状态转换图并简述状态之间转换情况</a:t>
            </a:r>
            <a:br>
              <a:rPr lang="zh-CN" altLang="zh-CN" sz="1800" dirty="0"/>
            </a:br>
            <a:br>
              <a:rPr lang="zh-CN" altLang="zh-CN" sz="1800" dirty="0"/>
            </a:br>
            <a:endParaRPr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15C680-AD4D-4AC1-AA42-9A9AC85B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170" y="1926001"/>
            <a:ext cx="10619630" cy="4956602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en-US" dirty="0"/>
              <a:t>创建状态：进程在创建时需要申请一个空白</a:t>
            </a:r>
            <a:r>
              <a:rPr lang="en-US" altLang="zh-CN" dirty="0"/>
              <a:t>PCB</a:t>
            </a:r>
            <a:r>
              <a:rPr lang="zh-CN" altLang="en-US" dirty="0"/>
              <a:t>，向其中填写控制和管理进程的信息，完成资源分配。如果创建工作无法完成，比如资源无法满足，就无法被调度运行，把此时进程所处状态称为创建状态</a:t>
            </a:r>
            <a:endParaRPr lang="en-US" altLang="zh-CN" dirty="0"/>
          </a:p>
          <a:p>
            <a:pPr lvl="0"/>
            <a:r>
              <a:rPr lang="zh-CN" altLang="en-US" dirty="0"/>
              <a:t>就绪状态：进程已经准备好，已分配到所需资源，只要分配到</a:t>
            </a:r>
            <a:r>
              <a:rPr lang="en-US" altLang="zh-CN" dirty="0"/>
              <a:t>CPU</a:t>
            </a:r>
            <a:r>
              <a:rPr lang="zh-CN" altLang="en-US" dirty="0"/>
              <a:t>就能够立即运行</a:t>
            </a:r>
            <a:endParaRPr lang="en-US" altLang="zh-CN" dirty="0"/>
          </a:p>
          <a:p>
            <a:pPr lvl="0"/>
            <a:r>
              <a:rPr lang="zh-CN" altLang="en-US" dirty="0"/>
              <a:t>执行状态：进程处于就绪状态被调度后，进程进入执行状态</a:t>
            </a:r>
            <a:endParaRPr lang="en-US" altLang="zh-CN" dirty="0"/>
          </a:p>
          <a:p>
            <a:pPr lvl="0"/>
            <a:r>
              <a:rPr lang="zh-CN" altLang="en-US" dirty="0"/>
              <a:t>阻塞状态：正在执行的进程由于某些事件（</a:t>
            </a:r>
            <a:r>
              <a:rPr lang="en-US" altLang="zh-CN" dirty="0"/>
              <a:t>I/O</a:t>
            </a:r>
            <a:r>
              <a:rPr lang="zh-CN" altLang="en-US" dirty="0"/>
              <a:t>请求，申请缓存区失败）而暂时无法运行，进程受到阻塞。在满足请求时进入就绪状态等待系统调用</a:t>
            </a:r>
            <a:endParaRPr lang="en-US" altLang="zh-CN" dirty="0"/>
          </a:p>
          <a:p>
            <a:pPr lvl="0"/>
            <a:r>
              <a:rPr lang="zh-CN" altLang="en-US" dirty="0"/>
              <a:t>终止状态：进程结束，或出现错误，或被系统终止，进入终止状态。无法再执行</a:t>
            </a:r>
            <a:endParaRPr lang="zh-CN" altLang="en-US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93A4A8-1166-4A81-86B2-919F146AE21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490" y="129812"/>
            <a:ext cx="4779010" cy="16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8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D9A43-88CD-4901-AB9B-A6FCF1E2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9A9F247-6DB2-4AAA-BDE7-1501AA432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66" y="1011577"/>
            <a:ext cx="8189867" cy="4521767"/>
          </a:xfrm>
        </p:spPr>
      </p:pic>
    </p:spTree>
    <p:extLst>
      <p:ext uri="{BB962C8B-B14F-4D97-AF65-F5344CB8AC3E}">
        <p14:creationId xmlns:p14="http://schemas.microsoft.com/office/powerpoint/2010/main" val="1444838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595</Words>
  <Application>Microsoft Office PowerPoint</Application>
  <PresentationFormat>宽屏</PresentationFormat>
  <Paragraphs>54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 Semaphore ST=1;//是否允许车从南开大学去天津大学 Semaphore TS=1;//是否允许车从天津大学去南开大学 Semaphore K=1;//是否允许车从S去K Semaphore L=1;//是否允许车从T去L /*Semaphore M=2;//停放自行车*/ </vt:lpstr>
      <vt:lpstr>画出五种状态转换图并简述状态之间转换情况  </vt:lpstr>
      <vt:lpstr>画出进程五种状态转换图并简述状态之间转换情况 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Mei luoyu</dc:creator>
  <cp:lastModifiedBy>Mei luoyu</cp:lastModifiedBy>
  <cp:revision>19</cp:revision>
  <dcterms:created xsi:type="dcterms:W3CDTF">2019-04-15T01:38:53Z</dcterms:created>
  <dcterms:modified xsi:type="dcterms:W3CDTF">2019-04-17T01:10:05Z</dcterms:modified>
</cp:coreProperties>
</file>