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FE93C-D003-41AC-833C-9662B531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59AF6A-9450-4652-8CE3-A27C0ED5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155D5-6FE7-4CBF-974E-DDA6F41D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5AF41-2FE8-429B-A071-B06F6CC3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BA865-1EF3-4401-AFE5-01A71C77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5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84EC1-79D5-4EC5-BB89-2BA55650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DBB39-3351-4C1E-B50C-6566A8F64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31EB1-D72F-4695-AA7F-C993DB09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33116-C23F-4333-8C60-F1B77571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B882C-67CB-4C38-BE05-26CEE2AD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9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D57186-012E-4171-9804-E83104871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206E7-8C6C-4FE6-B0C3-F588A664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20337-97F4-420B-8AA4-C7D48C88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32441-D411-473D-A4AF-0F7D6F3A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E7C38-683E-4377-A2D2-8AB71EEF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0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2BF3B-7E6E-4157-8FA0-0461FC73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2FF3F-09E0-4C7D-BB9F-8DBE7D9B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2E11D-4C38-4B1F-969E-7A392E6F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45F40-837B-4105-A8D8-2EC22DFD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5E064-D8B3-4D32-9347-AC3A3F6C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5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14F87-87B1-458F-83C0-D8653E72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5044B-869E-4571-A419-F5010115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BFE4D-C6E2-450C-8FB2-9F0B8636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4F4C1-8FA6-4DF3-9A33-BC36D433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99155-7AEF-409C-A9C2-255D5FCB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0C920-C054-4A06-BB6E-E4A68C76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5C578-8FED-4A79-B3FF-D5D982F7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17BAF-A466-4C24-846D-FF6F92C34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3BB9A-664A-4673-BB5A-566FEA3F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5C2D0-0C15-4A08-B656-D7EB736C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90D9A-5933-47DE-894C-90C9B8F8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EC650-74AF-4A68-B07E-B454F971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83B56-534E-43A1-B76A-1CE1D89C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87B26-60DC-4AD0-811F-27026838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97C0E-97CA-40AF-9FF8-DCD1F6EEC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B1E0F0-C3DC-4915-9002-52FCC60A9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664FA5-0C63-4969-8A33-0E4D0E8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6FE16F-7D5C-4C4E-B693-BF4CC5FB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626C4A-8439-43B6-9E02-FA3924C0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2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DA98F-691E-4CF5-822C-06A27C19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ADA1E-106E-4023-9233-8C784E47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A7BE7-6E68-444E-AB67-3E4F058D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EDC4E-DA79-420F-BF94-AC0425C6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2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0D7FDE-E9F6-457E-A092-C1324D87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66B2DD-C22A-4B0F-9130-195AF28D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8E5DE-4A7A-4E9F-A443-AE968857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0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2901D-25A2-4B2F-A887-1A65D26D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EDB33-C340-42E7-8F09-F0DD7F10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D7762-0B50-484D-8579-4360AE42D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79271-E314-4F16-9F11-8B401AE5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70E27-7A79-4844-8CAF-E0FA4BD5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37B1F-3FB1-4531-82A6-B48E58D7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3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FD842-BF10-479E-8948-E9C55F16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E66BFB-2B6D-4FE4-9816-03AA5FD9B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C3109-010A-459D-9051-7F5A05315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66F78-F4EA-4E09-92F6-B84F1911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6D499-9DC5-4855-A5D2-A2F95FFE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9CF90-15F0-4F58-9A16-6B0214F7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E7462F-6A19-484F-9237-271F5320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019C6-E3B3-4A72-9D41-77B789E1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81AE6-A796-41D7-9253-42A9DB353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A3255-2BC1-494F-BD1A-62D5D38ACFE7}" type="datetimeFigureOut">
              <a:rPr lang="zh-CN" altLang="en-US" smtClean="0"/>
              <a:t>2019-03-21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4B990-BA8B-4064-B9D2-FE4CC66B7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14A42-42AD-431F-A74F-639A388C4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0378-C479-4AC9-A5BF-E0A70C9E9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3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EC3186-BE45-435A-A666-ED111E8D176C}"/>
              </a:ext>
            </a:extLst>
          </p:cNvPr>
          <p:cNvSpPr txBox="1"/>
          <p:nvPr/>
        </p:nvSpPr>
        <p:spPr>
          <a:xfrm>
            <a:off x="4720424" y="469127"/>
            <a:ext cx="275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获取帧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E6FADE-6DF2-49BB-BDFD-5FA83F490413}"/>
              </a:ext>
            </a:extLst>
          </p:cNvPr>
          <p:cNvSpPr txBox="1"/>
          <p:nvPr/>
        </p:nvSpPr>
        <p:spPr>
          <a:xfrm>
            <a:off x="2623930" y="1296063"/>
            <a:ext cx="12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CE620F-9100-47BA-99D6-F540D1A51A60}"/>
              </a:ext>
            </a:extLst>
          </p:cNvPr>
          <p:cNvSpPr txBox="1"/>
          <p:nvPr/>
        </p:nvSpPr>
        <p:spPr>
          <a:xfrm>
            <a:off x="7340297" y="1375785"/>
            <a:ext cx="223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令牌帧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F0DE4A-3F5D-4349-86AB-F0D98CC5C018}"/>
              </a:ext>
            </a:extLst>
          </p:cNvPr>
          <p:cNvSpPr txBox="1"/>
          <p:nvPr/>
        </p:nvSpPr>
        <p:spPr>
          <a:xfrm>
            <a:off x="6708251" y="2258170"/>
            <a:ext cx="152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无数据可发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79821-5E61-4353-B31C-31580F824B6F}"/>
              </a:ext>
            </a:extLst>
          </p:cNvPr>
          <p:cNvSpPr txBox="1"/>
          <p:nvPr/>
        </p:nvSpPr>
        <p:spPr>
          <a:xfrm>
            <a:off x="8792816" y="2255392"/>
            <a:ext cx="223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</a:t>
            </a:r>
            <a:r>
              <a:rPr lang="en-US" altLang="zh-CN" dirty="0"/>
              <a:t>ENQ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3FD796-C409-486A-8ED9-17A594D697AC}"/>
              </a:ext>
            </a:extLst>
          </p:cNvPr>
          <p:cNvSpPr txBox="1"/>
          <p:nvPr/>
        </p:nvSpPr>
        <p:spPr>
          <a:xfrm>
            <a:off x="1386177" y="2119670"/>
            <a:ext cx="152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ACK</a:t>
            </a:r>
            <a:r>
              <a:rPr lang="zh-CN" altLang="en-US" dirty="0"/>
              <a:t>帧，发送</a:t>
            </a:r>
            <a:r>
              <a:rPr lang="en-US" altLang="zh-CN" dirty="0"/>
              <a:t>DATA</a:t>
            </a:r>
            <a:r>
              <a:rPr lang="zh-CN" altLang="en-US" dirty="0"/>
              <a:t>数据，等待响应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FCAD4A-8855-4087-8269-FEA0E3B5DB6F}"/>
              </a:ext>
            </a:extLst>
          </p:cNvPr>
          <p:cNvSpPr txBox="1"/>
          <p:nvPr/>
        </p:nvSpPr>
        <p:spPr>
          <a:xfrm>
            <a:off x="8071900" y="3301777"/>
            <a:ext cx="116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ACK</a:t>
            </a:r>
            <a:r>
              <a:rPr lang="zh-CN" altLang="en-US" dirty="0"/>
              <a:t>，传递令牌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B0BEC4-3C21-4760-85AB-A891CF0AE85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71961" y="838459"/>
            <a:ext cx="2824039" cy="45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C9FFE4-E3C3-42D2-98AC-487A7390AB0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838459"/>
            <a:ext cx="2361456" cy="53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98D15-1547-4223-B389-7B0F4348BBCD}"/>
              </a:ext>
            </a:extLst>
          </p:cNvPr>
          <p:cNvSpPr txBox="1"/>
          <p:nvPr/>
        </p:nvSpPr>
        <p:spPr>
          <a:xfrm>
            <a:off x="10494396" y="3319665"/>
            <a:ext cx="14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超时，传递令牌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59008D-CAE4-48D1-8773-097A65051AF0}"/>
              </a:ext>
            </a:extLst>
          </p:cNvPr>
          <p:cNvSpPr txBox="1"/>
          <p:nvPr/>
        </p:nvSpPr>
        <p:spPr>
          <a:xfrm>
            <a:off x="9325555" y="3301777"/>
            <a:ext cx="116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NAK</a:t>
            </a:r>
            <a:r>
              <a:rPr lang="zh-CN" altLang="en-US" dirty="0"/>
              <a:t>，传递令牌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CFBAF7-7817-4902-A1AA-9F86318479D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56321" y="2624724"/>
            <a:ext cx="1253654" cy="67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37FD49-2498-49D0-9A40-04033FF788E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9909975" y="2624724"/>
            <a:ext cx="1" cy="67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D0A13BB-CF4B-482B-B55A-ABA3BFE218D8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9909975" y="2624724"/>
            <a:ext cx="1308653" cy="69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0517324-502B-401F-AD53-C6E14170B4B8}"/>
              </a:ext>
            </a:extLst>
          </p:cNvPr>
          <p:cNvSpPr txBox="1"/>
          <p:nvPr/>
        </p:nvSpPr>
        <p:spPr>
          <a:xfrm>
            <a:off x="2547730" y="3352771"/>
            <a:ext cx="1448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超时，传递令牌，通知高层用户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F82C48-A35D-49BE-B560-E1E2487ADD07}"/>
              </a:ext>
            </a:extLst>
          </p:cNvPr>
          <p:cNvSpPr txBox="1"/>
          <p:nvPr/>
        </p:nvSpPr>
        <p:spPr>
          <a:xfrm>
            <a:off x="4803250" y="5001370"/>
            <a:ext cx="190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传递令牌，待后续节点确认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926F88-6397-4D29-A45B-C4821467B470}"/>
              </a:ext>
            </a:extLst>
          </p:cNvPr>
          <p:cNvSpPr txBox="1"/>
          <p:nvPr/>
        </p:nvSpPr>
        <p:spPr>
          <a:xfrm>
            <a:off x="3510501" y="5820355"/>
            <a:ext cx="150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超时，重构环路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CF144DB-1616-44EC-B91B-C28DB377BD2B}"/>
              </a:ext>
            </a:extLst>
          </p:cNvPr>
          <p:cNvSpPr txBox="1"/>
          <p:nvPr/>
        </p:nvSpPr>
        <p:spPr>
          <a:xfrm>
            <a:off x="6049620" y="5791422"/>
            <a:ext cx="2016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</a:t>
            </a:r>
            <a:r>
              <a:rPr lang="zh-CN" altLang="en-US" dirty="0"/>
              <a:t>，令牌传递完成，退出对总线控制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3474968-DC8F-453F-B92C-E2BAACBECBA8}"/>
              </a:ext>
            </a:extLst>
          </p:cNvPr>
          <p:cNvCxnSpPr>
            <a:stCxn id="7" idx="2"/>
            <a:endCxn id="35" idx="0"/>
          </p:cNvCxnSpPr>
          <p:nvPr/>
        </p:nvCxnSpPr>
        <p:spPr>
          <a:xfrm flipH="1">
            <a:off x="5755751" y="2627502"/>
            <a:ext cx="1715825" cy="237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A1CF488-8084-4504-A43C-7C4F60760DE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271962" y="4276101"/>
            <a:ext cx="2483789" cy="72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F98348C-7B00-4A89-9277-330B6A4786E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696284" y="3965996"/>
            <a:ext cx="5522344" cy="105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D12C6FD-6C43-46F6-A8AB-D0E79A77FE5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149502" y="1665395"/>
            <a:ext cx="1122459" cy="45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CAE8852-C1E5-4760-B8F9-FB15135227F4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2149502" y="3043000"/>
            <a:ext cx="1122460" cy="30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93D2758-B152-4EC7-AC89-82EAEB156228}"/>
              </a:ext>
            </a:extLst>
          </p:cNvPr>
          <p:cNvSpPr txBox="1"/>
          <p:nvPr/>
        </p:nvSpPr>
        <p:spPr>
          <a:xfrm>
            <a:off x="1067214" y="3497275"/>
            <a:ext cx="1168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ACK</a:t>
            </a:r>
            <a:r>
              <a:rPr lang="zh-CN" altLang="en-US" dirty="0"/>
              <a:t>，对方收妥数据，传递令牌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A775AD1-1B82-44BD-B61B-64C7D6D0C7EB}"/>
              </a:ext>
            </a:extLst>
          </p:cNvPr>
          <p:cNvCxnSpPr>
            <a:cxnSpLocks/>
            <a:stCxn id="10" idx="2"/>
            <a:endCxn id="61" idx="0"/>
          </p:cNvCxnSpPr>
          <p:nvPr/>
        </p:nvCxnSpPr>
        <p:spPr>
          <a:xfrm flipH="1">
            <a:off x="1651635" y="3043000"/>
            <a:ext cx="497867" cy="45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44BA8A8-A6DA-4C05-BE9D-CF203C8A118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471576" y="1745117"/>
            <a:ext cx="985880" cy="51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C6C8C32-0BE2-4666-9ED6-99E8227A983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457456" y="1745117"/>
            <a:ext cx="1452519" cy="51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4885D31-E2E2-4EDB-BC73-0B8B63D0DEAD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4263887" y="5647701"/>
            <a:ext cx="1491864" cy="1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BC9EDB6-C673-4759-BF3E-186E3D485660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5755751" y="5647701"/>
            <a:ext cx="1302360" cy="14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12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luoyu</dc:creator>
  <cp:lastModifiedBy>Mei luoyu</cp:lastModifiedBy>
  <cp:revision>9</cp:revision>
  <dcterms:created xsi:type="dcterms:W3CDTF">2019-03-21T08:23:33Z</dcterms:created>
  <dcterms:modified xsi:type="dcterms:W3CDTF">2019-03-21T09:10:37Z</dcterms:modified>
</cp:coreProperties>
</file>