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314" r:id="rId3"/>
    <p:sldId id="315" r:id="rId4"/>
    <p:sldId id="316" r:id="rId5"/>
    <p:sldId id="31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95028"/>
  </p:normalViewPr>
  <p:slideViewPr>
    <p:cSldViewPr snapToGrid="0">
      <p:cViewPr varScale="1">
        <p:scale>
          <a:sx n="88" d="100"/>
          <a:sy n="88" d="100"/>
        </p:scale>
        <p:origin x="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/>
              <a:t>异步编程的一种解决方案，比传统的解决方案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更合理和更强大。</a:t>
            </a:r>
            <a:endParaRPr lang="en-US" altLang="zh-CN" sz="24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。只要这两种情况发生，状态就凝固了，不会再变了，会一直保持这个结果，这时就称为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Generator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800" dirty="0"/>
              <a:t>Generator </a:t>
            </a:r>
            <a:r>
              <a:rPr lang="zh-CN" altLang="en-US" sz="2800" dirty="0"/>
              <a:t>函数是 </a:t>
            </a:r>
            <a:r>
              <a:rPr lang="en-US" altLang="zh-CN" sz="2800" dirty="0"/>
              <a:t>ES6 </a:t>
            </a:r>
            <a:r>
              <a:rPr lang="zh-CN" altLang="en-US" sz="2800" dirty="0"/>
              <a:t>提供的一种异步编程解决方案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形式上，</a:t>
            </a:r>
            <a:r>
              <a:rPr lang="en-US" altLang="zh-CN" sz="2800" dirty="0"/>
              <a:t>Generator </a:t>
            </a:r>
            <a:r>
              <a:rPr lang="zh-CN" altLang="en-US" sz="2800" dirty="0"/>
              <a:t>函数是一个普通函数，但是有两个特征。一是，</a:t>
            </a:r>
            <a:r>
              <a:rPr lang="en-US" altLang="zh-CN" sz="2800" dirty="0"/>
              <a:t>function</a:t>
            </a:r>
            <a:r>
              <a:rPr lang="zh-CN" altLang="en-US" sz="2800" dirty="0"/>
              <a:t>关键字与函数名之间有一个星号；二是，函数体内部使用</a:t>
            </a:r>
            <a:r>
              <a:rPr lang="en-US" altLang="zh-CN" sz="2800" dirty="0"/>
              <a:t>yield</a:t>
            </a:r>
            <a:r>
              <a:rPr lang="zh-CN" altLang="en-US" sz="2800" dirty="0"/>
              <a:t>表达式，定义不同的内部状态（</a:t>
            </a:r>
            <a:r>
              <a:rPr lang="en-US" altLang="zh-CN" sz="2800" dirty="0"/>
              <a:t>yield</a:t>
            </a:r>
            <a:r>
              <a:rPr lang="zh-CN" altLang="en-US" sz="2800" dirty="0"/>
              <a:t>在英语里的意思就是“产出”）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由于 </a:t>
            </a:r>
            <a:r>
              <a:rPr lang="en-US" altLang="zh-CN" sz="2800" dirty="0"/>
              <a:t>Generator </a:t>
            </a:r>
            <a:r>
              <a:rPr lang="zh-CN" altLang="en-US" sz="2800" dirty="0"/>
              <a:t>函数返回的遍历器对象，只有调用</a:t>
            </a:r>
            <a:r>
              <a:rPr lang="en-US" altLang="zh-CN" sz="2800" dirty="0"/>
              <a:t>next</a:t>
            </a:r>
            <a:r>
              <a:rPr lang="zh-CN" altLang="en-US" sz="2800" dirty="0"/>
              <a:t>方法才会遍历下一个内部状态，所以其实提供了一种可以暂停执行的函数。</a:t>
            </a:r>
            <a:r>
              <a:rPr lang="en-US" altLang="zh-CN" sz="2800" dirty="0"/>
              <a:t>yield</a:t>
            </a:r>
            <a:r>
              <a:rPr lang="zh-CN" altLang="en-US" sz="2800" dirty="0"/>
              <a:t>表达式就是暂停标志。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/>
              <a:t>yield</a:t>
            </a:r>
            <a:r>
              <a:rPr lang="zh-CN" altLang="en-US" sz="2800" dirty="0"/>
              <a:t>表达式本身没有返回值，或者说总是返回</a:t>
            </a:r>
            <a:r>
              <a:rPr lang="en-US" altLang="zh-CN" sz="2800" dirty="0"/>
              <a:t>undefined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方法可以带一个参数，该参数就会被当作上一个</a:t>
            </a:r>
            <a:r>
              <a:rPr lang="en-US" altLang="zh-CN" sz="2800" dirty="0"/>
              <a:t>yield</a:t>
            </a:r>
            <a:r>
              <a:rPr lang="zh-CN" altLang="en-US" sz="2800" dirty="0"/>
              <a:t>表达式的返回值。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babel: ES6=&gt;ES5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安装</a:t>
            </a:r>
            <a:r>
              <a:rPr lang="en-US" altLang="zh-CN" sz="2800" b="1" dirty="0" err="1"/>
              <a:t>nodejs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一路下一步</a:t>
            </a:r>
            <a:r>
              <a:rPr lang="en-US" altLang="zh-CN" sz="2800" b="1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init</a:t>
            </a:r>
            <a:r>
              <a:rPr lang="en-US" altLang="zh-CN" sz="2800" b="1" dirty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-g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创建文件：</a:t>
            </a:r>
            <a:r>
              <a:rPr lang="en-US" altLang="zh-CN" sz="2800" b="1" dirty="0"/>
              <a:t> .</a:t>
            </a:r>
            <a:r>
              <a:rPr lang="en-US" altLang="zh-CN" sz="2800" b="1" dirty="0" err="1"/>
              <a:t>babelrc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/>
              <a:t>文件转化：</a:t>
            </a:r>
            <a:endParaRPr lang="en-US" altLang="zh-CN" sz="2800" b="1" dirty="0"/>
          </a:p>
          <a:p>
            <a:r>
              <a:rPr lang="en-US" altLang="zh-CN" sz="2800" b="1" dirty="0"/>
              <a:t>	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o </a:t>
            </a:r>
            <a:r>
              <a:rPr lang="en-US" altLang="zh-CN" sz="2800" b="1" dirty="0" err="1"/>
              <a:t>dist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文件夹转化：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d </a:t>
            </a:r>
            <a:r>
              <a:rPr lang="en-US" altLang="zh-CN" sz="2800" b="1" dirty="0" err="1"/>
              <a:t>dist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/>
              <a:t>dist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 -w -d </a:t>
            </a:r>
            <a:r>
              <a:rPr lang="en-US" altLang="zh-CN" sz="2800" b="1" dirty="0" err="1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live server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init</a:t>
            </a:r>
            <a:r>
              <a:rPr lang="en-US" altLang="zh-CN" sz="2800" b="1" dirty="0"/>
              <a:t>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y     -&gt; </a:t>
            </a:r>
            <a:r>
              <a:rPr lang="en-US" altLang="zh-CN" sz="2800" b="1" dirty="0" err="1"/>
              <a:t>package.json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npm</a:t>
            </a:r>
            <a:r>
              <a:rPr lang="en-US" altLang="zh-CN" sz="2800" b="1" dirty="0"/>
              <a:t> install </a:t>
            </a:r>
            <a:r>
              <a:rPr lang="mr-IN" altLang="zh-CN" sz="2800" b="1" dirty="0"/>
              <a:t>–</a:t>
            </a:r>
            <a:r>
              <a:rPr lang="en-US" altLang="zh-CN" sz="2800" b="1" dirty="0"/>
              <a:t>g 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/>
              <a:t>运行</a:t>
            </a:r>
            <a:r>
              <a:rPr lang="en-US" altLang="zh-CN" sz="2800" b="1" dirty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模块</a:t>
            </a:r>
            <a:r>
              <a:rPr lang="en-US" altLang="zh-CN" sz="3200" b="1" dirty="0"/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负责把模块引，也是模块的引入操作。</a:t>
            </a: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/>
              <a:t>index.js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注意：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10712</TotalTime>
  <Words>520</Words>
  <Application>Microsoft Macintosh PowerPoint</Application>
  <PresentationFormat>宽屏</PresentationFormat>
  <Paragraphs>47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Mangal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482</cp:revision>
  <cp:lastPrinted>2018-01-20T06:50:14Z</cp:lastPrinted>
  <dcterms:created xsi:type="dcterms:W3CDTF">2016-08-11T08:15:00Z</dcterms:created>
  <dcterms:modified xsi:type="dcterms:W3CDTF">2018-08-05T13:07:35Z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