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0" r:id="rId2"/>
    <p:sldId id="325" r:id="rId3"/>
    <p:sldId id="326" r:id="rId4"/>
    <p:sldId id="327" r:id="rId5"/>
    <p:sldId id="323" r:id="rId6"/>
    <p:sldId id="322" r:id="rId7"/>
    <p:sldId id="256" r:id="rId8"/>
    <p:sldId id="321" r:id="rId9"/>
    <p:sldId id="32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nishs beltran" userId="1677b5c1-6054-4404-93ca-11c06e962aeb" providerId="ADAL" clId="{D577860C-A652-4793-83B7-FF06AB61B009}"/>
    <pc:docChg chg="custSel modSld">
      <pc:chgData name="jarnishs beltran" userId="1677b5c1-6054-4404-93ca-11c06e962aeb" providerId="ADAL" clId="{D577860C-A652-4793-83B7-FF06AB61B009}" dt="2020-05-14T23:37:59.554" v="9" actId="27636"/>
      <pc:docMkLst>
        <pc:docMk/>
      </pc:docMkLst>
      <pc:sldChg chg="modSp mod">
        <pc:chgData name="jarnishs beltran" userId="1677b5c1-6054-4404-93ca-11c06e962aeb" providerId="ADAL" clId="{D577860C-A652-4793-83B7-FF06AB61B009}" dt="2020-05-14T23:37:59.554" v="9" actId="27636"/>
        <pc:sldMkLst>
          <pc:docMk/>
          <pc:sldMk cId="246470990" sldId="325"/>
        </pc:sldMkLst>
        <pc:spChg chg="mod">
          <ac:chgData name="jarnishs beltran" userId="1677b5c1-6054-4404-93ca-11c06e962aeb" providerId="ADAL" clId="{D577860C-A652-4793-83B7-FF06AB61B009}" dt="2020-05-14T23:37:59.554" v="9" actId="27636"/>
          <ac:spMkLst>
            <pc:docMk/>
            <pc:sldMk cId="246470990" sldId="325"/>
            <ac:spMk id="2" creationId="{0AA45F11-98C0-4A4B-B370-1163CECDB1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FC556-CE56-4E5F-BF91-EA781F5F6EA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8EF0E-A514-44F8-9C4F-055B57F7B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3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Mantener</a:t>
            </a:r>
            <a:r>
              <a:rPr lang="es-ES" baseline="0" dirty="0"/>
              <a:t> la portada institucional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34E64E-7648-43B0-B246-B61BCF68CB8A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8EF0E-A514-44F8-9C4F-055B57F7B3E8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32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14D40-5769-4FB2-A67D-E4012BA67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BE418-95F0-4D2E-B590-BD0D1CA3F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921589-A647-41BD-88C4-F081CC9A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79C06-4B12-4BEB-8590-8FA4CF8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27B27-A752-4234-AE11-ED130172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66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756B6-F1CA-4779-B651-41A28273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262268-EB89-49A5-BC0E-44B981A7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93C7F-B0AF-4EF0-8DA4-49039D2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8C4F7-370A-4475-AAE6-DE2D04CF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3F1D6-4C39-42D1-BB55-085746F8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55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2AC970-A8ED-4F39-A814-5A1A791E7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081E1-80A0-4F07-9518-5327B7C4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72C93-753A-4034-A2F9-4C3AB9E4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8D396-E0A7-4A2B-A2C1-3A28323B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63D73-F660-4FA0-AD03-187A59F8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112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413E-7D99-4B30-B02C-91A6854A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0C09F-5469-4E48-97DD-071E02DF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E0E-DB0C-4CB1-96B0-B31DF2A0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1C9C7-A98C-455A-AA44-EB67B35E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319D4-5E3C-4154-9F79-E6BE7A1B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390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4B1EE-DC76-4BA9-ABEE-964C56A4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6152A7-6CC9-40A8-877D-A799AD1D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81152-B6CC-4356-9D4F-5D920CE2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B4546-BADC-4C71-A772-E28502C6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9EB7B-09D2-460D-8A9A-4ECA278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08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A970-71B4-4485-9982-BD8DA1B0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3CDAD-7806-43F7-9892-768A17F87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F77E92-E9A8-445D-9739-36BE0434B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63741-767B-4FEF-A307-BDCDD24C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CD73F-3458-4C47-A400-C18D9A6D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5C3EF-A568-423D-B5F0-09F5F4AA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96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67107-6075-4A1D-875C-D3ADE4C2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57506-8E32-4D3E-BE03-A60BFAE3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7428D6-1CF1-494C-A94F-403A40826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50860D-1005-4615-A989-1B15891F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335ADD-0541-4845-A9C8-C0E56B904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58709A-3573-4A2C-999C-3329BCC5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AF6270-D96C-41A9-A4DB-E7421BE4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F935CA-ACF3-4F6A-8FD9-B4DDD8D7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823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C34F-71CC-40D2-B4C0-EEC340EC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CB6876-63C7-44A1-9B36-47AC557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41F59C-BAF4-4DC5-8AE7-A2353E6C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FCC05-B9B4-4F52-AA18-CCF278BF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6BE8DC-2953-4729-AD95-CA3E6204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0E6773-E290-4790-9752-EDAD6DD9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CBA3A2-CA90-4427-A3FC-1A539EDE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990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B1851-D657-45C1-94F5-7CEDCDEF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8B434-6D05-4A0F-A131-932E72AA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826B89-F4E1-40C4-BA0A-0EAD3AB3C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ABFA85-7684-47DD-97B2-A4D5FD6B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AC5AF3-4D9F-46B7-963B-3D4D8839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9D261D-A416-4163-BFC1-28FD155E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739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5823-EA92-4483-8E19-C8B37140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985582-8229-45AB-98EE-96B4CFC63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16977B-4717-4873-8A95-F7CDC6195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FFE31-9BF3-4E30-A61A-6B5E06F1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1FEA3-C516-4597-8732-4C285C30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A6680D-1E2F-45B9-8AF9-C1EBB68C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33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44008D-B5C0-4099-9FFE-066AA0A2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EF88E-AA8F-4817-9AFD-072F2AE5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69D3B1-5B68-4AEC-9779-CC4AC336C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1C8E-8B37-4D89-BBA5-246AE7582ABA}" type="datetimeFigureOut">
              <a:rPr lang="es-CL" smtClean="0"/>
              <a:t>14-05-2020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BDF1E-09A6-40E2-B8E5-8AD5E6F8B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91FD2-6D56-4AC2-A6EF-5C663B77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BDB1-5E65-48E5-828A-EAED4E53E07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752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CL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" name="6 Imagen" descr="Logo UDP transparente-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7649" y="2823646"/>
            <a:ext cx="2682593" cy="1109411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5807968" y="3028890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CL" sz="2000" b="1" dirty="0">
                <a:solidFill>
                  <a:prstClr val="white"/>
                </a:solidFill>
                <a:latin typeface="Calibri"/>
              </a:rPr>
              <a:t>Estadística</a:t>
            </a:r>
            <a:endParaRPr lang="es-CL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806961" y="3347700"/>
            <a:ext cx="165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dirty="0">
                <a:solidFill>
                  <a:prstClr val="white">
                    <a:lumMod val="75000"/>
                  </a:prstClr>
                </a:solidFill>
                <a:latin typeface="Calibri"/>
              </a:rPr>
              <a:t>Jarnishs Beltran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45F11-98C0-4A4B-B370-1163CECDB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Ejemplos Varios  </a:t>
            </a:r>
            <a:br>
              <a:rPr lang="es-CL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7C2A6A-13EC-4546-92F3-7C791B39C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b="0" i="1" dirty="0">
              <a:latin typeface="Cambria Math" panose="020405030504060302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47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E482-D523-4307-AC2A-CFED5A55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F796B-6577-4D4B-8B0D-35DBC5B1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Una bola se extrae aleatoriamente de una caja que contiene 6 bolas rojas, 4 bolas blancas y 5 bolas azules. Determinar la probabilidad de que sea (c) roja, (b) blanca, (c) azul, (d) no roja, </a:t>
            </a:r>
            <a:r>
              <a:rPr lang="es-CL" dirty="0"/>
              <a:t>(e) roja o blanca.</a:t>
            </a:r>
          </a:p>
          <a:p>
            <a:r>
              <a:rPr lang="es-ES" dirty="0"/>
              <a:t>Un dado honesto se </a:t>
            </a:r>
            <a:r>
              <a:rPr lang="es-ES" dirty="0" err="1"/>
              <a:t>Ianza</a:t>
            </a:r>
            <a:r>
              <a:rPr lang="es-ES" dirty="0"/>
              <a:t> dos veces. Hallar la probabilidad de obtener 4, 5 </a:t>
            </a:r>
            <a:r>
              <a:rPr lang="es-ES" dirty="0" err="1"/>
              <a:t>ó</a:t>
            </a:r>
            <a:r>
              <a:rPr lang="es-ES" dirty="0"/>
              <a:t> 6  en el primer lanzamiento y  1, 2,3 </a:t>
            </a:r>
            <a:r>
              <a:rPr lang="es-ES" dirty="0" err="1"/>
              <a:t>ó</a:t>
            </a:r>
            <a:r>
              <a:rPr lang="es-ES" dirty="0"/>
              <a:t> 4 en el segundo lanzamiento.</a:t>
            </a:r>
          </a:p>
          <a:p>
            <a:r>
              <a:rPr lang="es-ES" dirty="0"/>
              <a:t>Se extraen dos cartas de una baraja de 52 cartas. Hallar la probabilidad de que ambas sean ases si la carta (c) se remplaza, (b) no se remplaza.</a:t>
            </a:r>
          </a:p>
          <a:p>
            <a:r>
              <a:rPr lang="es-ES" dirty="0"/>
              <a:t>Hallar la probabilidad de obtener al menos un 4 en dos lanzamientos de un dado honrado.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525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AC954-C7FB-4BB3-95B4-35B8B31A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04A53-AD1B-4B7E-8A8E-90A95BC3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talego contiene 4 bolas blancas y 2 bolas negras; otro contiene 3 bolas blancas y 5 bolas negras. Si se extrae una bola de cada talego, hallar la probabilidad de que (a) ambas sean blancas, (b) ambas sean negras, (c) una sea blanca y una negra.</a:t>
            </a:r>
          </a:p>
          <a:p>
            <a:r>
              <a:rPr lang="es-ES" dirty="0"/>
              <a:t>¿De cuántas maneras pueden 10 personas sentarse en una banca si sólo hay 4 puestos disponibles?</a:t>
            </a:r>
          </a:p>
        </p:txBody>
      </p:sp>
    </p:spTree>
    <p:extLst>
      <p:ext uri="{BB962C8B-B14F-4D97-AF65-F5344CB8AC3E}">
        <p14:creationId xmlns:p14="http://schemas.microsoft.com/office/powerpoint/2010/main" val="69144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45F11-98C0-4A4B-B370-1163CECDB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Ejemplos </a:t>
            </a:r>
            <a:br>
              <a:rPr lang="es-CL" dirty="0"/>
            </a:br>
            <a:r>
              <a:rPr lang="es-ES" dirty="0"/>
              <a:t>La ley de la probabilidad total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7C2A6A-13EC-4546-92F3-7C791B39C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b="0" i="1" dirty="0">
              <a:latin typeface="Cambria Math" panose="020405030504060302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354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03F8C-EC3E-4A22-9B3D-CC09669A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F1B10-3BB1-402B-8E3D-5FECC992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42% de la población activa de cierto país está formada por mujeres. Se sabe que un 24% de las mujeres y un 16% de los hombres están en el paro. ¿Cuál es la probabilidad de que una persona elegida al azar de la población activa en este país esté en el paro?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863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45F11-98C0-4A4B-B370-1163CECDB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Ejemplos </a:t>
            </a:r>
            <a:br>
              <a:rPr lang="es-CL" dirty="0"/>
            </a:br>
            <a:r>
              <a:rPr lang="es-CL" dirty="0"/>
              <a:t>Teorema de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FD7C2A6A-13EC-4546-92F3-7C791B39C6D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es-CL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FD7C2A6A-13EC-4546-92F3-7C791B39C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4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26DFA-7475-4A7D-BD2D-947EE67A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77342-CA5A-48AE-BCB5-5144F734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Una fabrica de chips dispone de dos maquinas A y B que elaboran el 60% y el 40% de la producción.  El porcentaje de chips defectuosos que produce cada maquina es del 5% y del 10% respectivamente. </a:t>
            </a:r>
          </a:p>
          <a:p>
            <a:pPr marL="0" indent="0">
              <a:buNone/>
            </a:pPr>
            <a:r>
              <a:rPr lang="es-CL" dirty="0"/>
              <a:t>¿ Cual es la probabilidad de que el chips haya sido fabricado por la maquina A, sabiendo que es defectuoso?</a:t>
            </a:r>
          </a:p>
        </p:txBody>
      </p:sp>
    </p:spTree>
    <p:extLst>
      <p:ext uri="{BB962C8B-B14F-4D97-AF65-F5344CB8AC3E}">
        <p14:creationId xmlns:p14="http://schemas.microsoft.com/office/powerpoint/2010/main" val="254743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04657-54E3-4631-81F3-DA7BB4E4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60665-649D-4CE5-8807-5CAB777A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8914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378</Words>
  <Application>Microsoft Office PowerPoint</Application>
  <PresentationFormat>Panorámica</PresentationFormat>
  <Paragraphs>22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Ejemplos Varios   </vt:lpstr>
      <vt:lpstr>Ejemplo 1</vt:lpstr>
      <vt:lpstr>Presentación de PowerPoint</vt:lpstr>
      <vt:lpstr>Ejemplos  La ley de la probabilidad total</vt:lpstr>
      <vt:lpstr>Ejemplo 1</vt:lpstr>
      <vt:lpstr>Ejemplos  Teorema de Bayes</vt:lpstr>
      <vt:lpstr>Ejemplo 3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jarnishs beltran</dc:creator>
  <cp:lastModifiedBy>jarnishs beltran</cp:lastModifiedBy>
  <cp:revision>1</cp:revision>
  <dcterms:created xsi:type="dcterms:W3CDTF">2020-05-14T14:15:19Z</dcterms:created>
  <dcterms:modified xsi:type="dcterms:W3CDTF">2020-05-14T23:38:02Z</dcterms:modified>
</cp:coreProperties>
</file>