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Sobrecarga de métodos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4.1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29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8251"/>
            <a:ext cx="10692300" cy="42657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Sobrecarga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00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8251"/>
            <a:ext cx="10692300" cy="42657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Sobrecarga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pt-B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pt-B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(n)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Sobrecarga(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//…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520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es la Sobrecarga de Métodos?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métodos no pueden tener el mismo nombre que otros elementos en una misma clase (atributos, propiedades, etc.).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 embargo, dos o más métodos en una clase sí pueden compartir el mismo nombre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esto se le da el nombre de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sobrecarga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29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Declaración de Métodos Sobrecargados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métodos se sobrecargan cambiando el número, el tipo y el orden de los parámetros (se cambia la firma del método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compilador de C# distingue métodos sobrecargados comparando las listas de parámetros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04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I: Cantidad de parámetros</a:t>
            </a:r>
            <a:endParaRPr lang="es-AR" dirty="0"/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328251"/>
            <a:ext cx="10692300" cy="42657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Sobrecarga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M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étodo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 dos parámetros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M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étodo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 tres parámetros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 + c;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(Sumar(1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2) + Sumar(1, 2, 3));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6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smtClean="0"/>
              <a:t>II: Tipos de </a:t>
            </a:r>
            <a:r>
              <a:rPr lang="es-AR" dirty="0"/>
              <a:t>parámetros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8251"/>
            <a:ext cx="10692300" cy="42657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Sobrecarga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M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étodo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 dos parámetros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a + b; </a:t>
            </a:r>
            <a:r>
              <a:rPr lang="pt-B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de tipo </a:t>
            </a:r>
            <a:r>
              <a:rPr lang="pt-B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Método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 dos parámetros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)(a + b);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de tipo 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Console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(Sumar(1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2) + Sumar(1.0, 2.0));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5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Firmas de Métodos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firmas de los métodos deben ser únicas dentro de una clase.</a:t>
            </a:r>
          </a:p>
          <a:p>
            <a:pPr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Forman la definición de la firma de un método: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del método.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parámetros.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Cantidad de parámetros.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Modificador de parámetro (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s-E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</a:t>
            </a: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defRPr/>
            </a:pPr>
            <a:endParaRPr lang="es-E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afectan la firma de un método: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Nombres de parámetros.</a:t>
            </a: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 de retorno del método.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0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328251"/>
            <a:ext cx="10692300" cy="42657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Sobrecarga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Metodo1(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… }       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 misma Firma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Metodo1(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… }</a:t>
            </a:r>
          </a:p>
          <a:p>
            <a:pPr marL="76200" indent="0">
              <a:spcBef>
                <a:spcPts val="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Metodo2(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… }           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//Error misma Firma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Metodo2(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…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s-AR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434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Uso de Métodos Sobrecargados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hay métodos similares que requieren parámetros diferentes.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se quiere añadir funcionalidad al código existente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difíciles de depurar.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 difíciles de mantener.</a:t>
            </a:r>
          </a:p>
          <a:p>
            <a:pPr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51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Sobrecarga de </a:t>
            </a:r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 igual que los métodos, los constructores también se pueden sobrecargar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normas para hacerlo son las mismas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suele hacer cuando se quiere dar la posibilidad de instanciar objetos de formas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diferentes.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27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114</TotalTime>
  <Words>558</Words>
  <Application>Microsoft Office PowerPoint</Application>
  <PresentationFormat>Panorámica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Consolas</vt:lpstr>
      <vt:lpstr>Source Sans Pro</vt:lpstr>
      <vt:lpstr>Trebuchet MS</vt:lpstr>
      <vt:lpstr>Berlín</vt:lpstr>
      <vt:lpstr>Sobrecarga de métodos</vt:lpstr>
      <vt:lpstr>¿Qué es la Sobrecarga de Métodos?</vt:lpstr>
      <vt:lpstr>Declaración de Métodos Sobrecargados</vt:lpstr>
      <vt:lpstr>Ejemplo I: Cantidad de parámetros</vt:lpstr>
      <vt:lpstr>Ejemplo II: Tipos de parámetros</vt:lpstr>
      <vt:lpstr>Firmas de Métodos</vt:lpstr>
      <vt:lpstr>Ejemplo</vt:lpstr>
      <vt:lpstr>Uso de Métodos Sobrecargados</vt:lpstr>
      <vt:lpstr>Sobrecarga de Constructores</vt:lpstr>
      <vt:lpstr>Ejemplo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Sobrecarga de métodos</dc:title>
  <dc:creator>Admin</dc:creator>
  <cp:lastModifiedBy>alumno</cp:lastModifiedBy>
  <cp:revision>5</cp:revision>
  <dcterms:created xsi:type="dcterms:W3CDTF">2018-08-28T19:33:57Z</dcterms:created>
  <dcterms:modified xsi:type="dcterms:W3CDTF">2018-08-30T23:06:29Z</dcterms:modified>
</cp:coreProperties>
</file>