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r>
              <a:rPr lang="es-AR" dirty="0" smtClean="0"/>
              <a:t> y </a:t>
            </a:r>
            <a:r>
              <a:rPr lang="es-AR" dirty="0" err="1" smtClean="0"/>
              <a:t>Strings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6</a:t>
            </a: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892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Strings</a:t>
            </a:r>
            <a:r>
              <a:rPr lang="es-AR" dirty="0"/>
              <a:t>: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Insert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Inserta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cadena a partir de una posición determinada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Remove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Borra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caracteres a partir del índice especificado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Replace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Reemplaza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todas las ocurrencias de una cadena especificada en la instancia por otra cadena. 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Retorna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sub-cadena, a partir de un índice especificado y con una determinada longitud.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3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String</a:t>
            </a:r>
            <a:r>
              <a:rPr lang="es-AR" dirty="0" smtClean="0"/>
              <a:t>: Métodos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ToLower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/</a:t>
            </a: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ToUpper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Devuelve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copia de la cadena convertida a minúscula/mayúscula. 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TrimEnd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/</a:t>
            </a: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TrimStart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Remueve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todas las ocurrencias de un conjunto de caracteres especificado en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desde el final/principio de la instancia.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Trim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Remueve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espacios en blanco del principio y del final de la instancia.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String</a:t>
            </a:r>
            <a:r>
              <a:rPr lang="es-AR" dirty="0" smtClean="0"/>
              <a:t>: 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Chars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carácter situado en una posición de carácter especificada en el objeto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actual.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Length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Retorna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cantidad de caracteres que posee la instancia.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17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StringBuilder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una cadena de caracteres mutable.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 clase no puede heredarse.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métodos y propiedades para operar 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la propiedad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Capacity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obtener o establecer el número máximo de caracteres que puede contener la memoria asignada para una instancia en particular. Una vez superada esa capacidad, el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utilizado en memoria se asignará dinámicamente (proceso más costoso).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6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StringBuilder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781831"/>
            <a:ext cx="10588693" cy="314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"Algo de texto."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sb.AppendLine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"Algo de texto con salto de línea."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sb.AppendFormat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 Resultado: {1} – 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"Gol"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1, 0);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130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puede ser unidimensional, multidimensional o anidado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jagged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valor por defecto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elementos numéricos (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A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se establece en </a:t>
            </a:r>
            <a:r>
              <a:rPr lang="es-A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cero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los objetos (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reference</a:t>
            </a:r>
            <a:r>
              <a:rPr lang="es-A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se establece en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anidado es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lo tanto, al ser tipos por referencia se inicializan en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C# son base-cero: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 ‘n’ elementos está indexado de 0 a n-1.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elementos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pueden ser de cualquier tipo, incluso de tipo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lnSpc>
                <a:spcPct val="7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reference</a:t>
            </a:r>
            <a:r>
              <a:rPr lang="es-A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heredan de la clase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7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Implementan la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interfaz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IEnumerable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por lo tanto se pueden iterar usando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foreach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r>
              <a:rPr lang="es-AR" dirty="0" smtClean="0"/>
              <a:t> Unidimensionales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083847"/>
            <a:ext cx="9613861" cy="3599316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declaración de un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C# los corchetes se colocan detrás del tipo y no detrás de la variable.</a:t>
            </a:r>
          </a:p>
          <a:p>
            <a:pPr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 pequeña diferencia sintáctica se debe a una importante diferencia semántica: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Aquí los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Arrays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 objetos derivados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lo tanto, cuando se declara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C# este aún no se habrá creado, es decir, no se habrá reservado aún memoria para él.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consecuencia, los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Arrays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C# son todos dinámicos, y antes de poder usarlos habrá que instanciarlos, como si fuera cualquier otro objeto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63646"/>
            <a:ext cx="10588693" cy="695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[acceso] tipo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identificador;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Identificador =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 tipo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[TAMAÑO];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TAMAÑO del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en 1 dimensión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r>
              <a:rPr lang="es-AR" dirty="0" smtClean="0"/>
              <a:t> Métodos y 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40924"/>
            <a:ext cx="9613861" cy="44422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CopyTo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Copia todos los elementos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unidimensional actual al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unidimensional especificado, desde el índice indicado.</a:t>
            </a:r>
          </a:p>
          <a:p>
            <a:pPr lvl="1"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Resize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Redimenciona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un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GetLength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el número de elementos para una dimensión determinada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r>
              <a:rPr lang="es-AR" dirty="0" smtClean="0"/>
              <a:t> Métodos y 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40924"/>
            <a:ext cx="10665966" cy="44422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/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SetValue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o establece el valor de uno o varios elementos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Initialize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todos los elementos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llamando al constructor por defecto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Length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cantidad total de elementos de todas las dimensiones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Rank:</a:t>
            </a:r>
          </a:p>
          <a:p>
            <a:pPr lvl="1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número de dimensiones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r>
              <a:rPr lang="es-AR" dirty="0" smtClean="0"/>
              <a:t> Multidimensionales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63646"/>
            <a:ext cx="10588693" cy="695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[acceso] tipo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 , ] identificador;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Identificador =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 tipo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[FILAS, COLUMNAS];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Strings</a:t>
            </a:r>
            <a:r>
              <a:rPr lang="es-AR" dirty="0" smtClean="0"/>
              <a:t>: Métodos</a:t>
            </a:r>
            <a:endParaRPr lang="es-AR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0321" y="2349754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Compare (de clase):</a:t>
            </a:r>
          </a:p>
          <a:p>
            <a:pPr lvl="1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Compara entre dos cadenas y devuelve tres valores posibles:</a:t>
            </a:r>
          </a:p>
          <a:p>
            <a:pPr lvl="2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Cero, si cad1 = cad2.</a:t>
            </a:r>
          </a:p>
          <a:p>
            <a:pPr lvl="2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Positivo, si cad1 &gt; cad2</a:t>
            </a:r>
          </a:p>
          <a:p>
            <a:pPr lvl="2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Negativo, si cad1 &lt; cad2</a:t>
            </a: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Concat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clase): </a:t>
            </a:r>
          </a:p>
          <a:p>
            <a:pPr lvl="1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Concatena una o más cadenas.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Copy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clase): </a:t>
            </a:r>
          </a:p>
          <a:p>
            <a:pPr lvl="1">
              <a:defRPr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Copia una cadena dentro de otra.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Strings</a:t>
            </a:r>
            <a:r>
              <a:rPr lang="es-AR" dirty="0"/>
              <a:t>: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59149" cy="4347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CompareTo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 estático Compare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Contains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Indica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una cadena está o no contenida en el objeto actual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CopyTo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 estático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Copy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EndsWith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/</a:t>
            </a: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StartsWith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etermina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el final/principio de la cadena contenida por el objeto coincide o no con la cadena pasada como argumento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IndexOf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/</a:t>
            </a:r>
            <a:r>
              <a:rPr lang="es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LastIndexOf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(de instancia)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Devuelve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índice de la primera/última ocurrencia de la cadena especificada.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88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18</TotalTime>
  <Words>821</Words>
  <Application>Microsoft Office PowerPoint</Application>
  <PresentationFormat>Panorámica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Consolas</vt:lpstr>
      <vt:lpstr>Franklin Gothic Medium</vt:lpstr>
      <vt:lpstr>Trebuchet MS</vt:lpstr>
      <vt:lpstr>Berlín</vt:lpstr>
      <vt:lpstr>Arrays y Strings</vt:lpstr>
      <vt:lpstr>Arrays</vt:lpstr>
      <vt:lpstr>Arrays</vt:lpstr>
      <vt:lpstr>Arrays Unidimensionales</vt:lpstr>
      <vt:lpstr>Arrays Métodos y Propiedades</vt:lpstr>
      <vt:lpstr>Arrays Métodos y Propiedades</vt:lpstr>
      <vt:lpstr>Arrays Multidimensionales</vt:lpstr>
      <vt:lpstr>Strings: Métodos</vt:lpstr>
      <vt:lpstr>Strings: Métodos</vt:lpstr>
      <vt:lpstr>Strings: Métodos</vt:lpstr>
      <vt:lpstr>String: Métodos</vt:lpstr>
      <vt:lpstr>String: Propiedades</vt:lpstr>
      <vt:lpstr>StringBuilder</vt:lpstr>
      <vt:lpstr>StringBuilder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y Strings</dc:title>
  <dc:creator>Admin</dc:creator>
  <cp:lastModifiedBy>Admin</cp:lastModifiedBy>
  <cp:revision>5</cp:revision>
  <dcterms:created xsi:type="dcterms:W3CDTF">2018-09-03T17:53:42Z</dcterms:created>
  <dcterms:modified xsi:type="dcterms:W3CDTF">2019-06-18T19:58:02Z</dcterms:modified>
</cp:coreProperties>
</file>