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11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6674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la propiedad que tienen los objetos de permitir invocar genéricamente un comportamiento (método) cuya implementación será delegada al objeto correspondiente recién en tiempo de ejecución.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otras palabras, es la capacidad de tratar objetos diferentes de la misma forma. 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polimorfismo tiende a existir en las relaciones de herencia.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polimorfismo basado en herencia implica la definición de métodos en una clase base y sobrescribirlos con nuevas implementaciones en clases derivadas.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816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C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definición del método reside en la clase base.</a:t>
            </a:r>
          </a:p>
          <a:p>
            <a:pPr lvl="1">
              <a:defRPr/>
            </a:pPr>
            <a:r>
              <a:rPr lang="es-C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utiliza </a:t>
            </a:r>
            <a:r>
              <a:rPr lang="es-C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virtual</a:t>
            </a:r>
            <a:r>
              <a:rPr lang="es-C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C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implementación del método reside en la clase derivada.</a:t>
            </a:r>
          </a:p>
          <a:p>
            <a:pPr lvl="1">
              <a:defRPr/>
            </a:pPr>
            <a:r>
              <a:rPr lang="es-C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utiliza </a:t>
            </a:r>
            <a:r>
              <a:rPr lang="es-CR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C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C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invocación es resuelta en tiempo de ejecución.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87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65170"/>
              </p:ext>
            </p:extLst>
          </p:nvPr>
        </p:nvGraphicFramePr>
        <p:xfrm>
          <a:off x="871145" y="2922218"/>
          <a:ext cx="3081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Figura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65164"/>
              </p:ext>
            </p:extLst>
          </p:nvPr>
        </p:nvGraphicFramePr>
        <p:xfrm>
          <a:off x="2601128" y="4583594"/>
          <a:ext cx="20389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03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Cuadrado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90567"/>
              </p:ext>
            </p:extLst>
          </p:nvPr>
        </p:nvGraphicFramePr>
        <p:xfrm>
          <a:off x="197649" y="4582534"/>
          <a:ext cx="20389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03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Triangulo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de flecha 6"/>
          <p:cNvCxnSpPr>
            <a:stCxn id="8" idx="2"/>
            <a:endCxn id="4" idx="0"/>
          </p:cNvCxnSpPr>
          <p:nvPr/>
        </p:nvCxnSpPr>
        <p:spPr>
          <a:xfrm flipH="1">
            <a:off x="2411655" y="2545862"/>
            <a:ext cx="1381" cy="37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777285" y="217653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Clase Base</a:t>
            </a:r>
            <a:endParaRPr lang="es-AR" dirty="0"/>
          </a:p>
        </p:txBody>
      </p:sp>
      <p:cxnSp>
        <p:nvCxnSpPr>
          <p:cNvPr id="9" name="Conector angular 8"/>
          <p:cNvCxnSpPr>
            <a:stCxn id="6" idx="3"/>
            <a:endCxn id="4" idx="2"/>
          </p:cNvCxnSpPr>
          <p:nvPr/>
        </p:nvCxnSpPr>
        <p:spPr>
          <a:xfrm flipV="1">
            <a:off x="2236552" y="4034738"/>
            <a:ext cx="175103" cy="1104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5" idx="1"/>
            <a:endCxn id="4" idx="2"/>
          </p:cNvCxnSpPr>
          <p:nvPr/>
        </p:nvCxnSpPr>
        <p:spPr>
          <a:xfrm rot="10800000">
            <a:off x="2411656" y="4034738"/>
            <a:ext cx="189473" cy="1105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12" idx="0"/>
            <a:endCxn id="6" idx="2"/>
          </p:cNvCxnSpPr>
          <p:nvPr/>
        </p:nvCxnSpPr>
        <p:spPr>
          <a:xfrm flipH="1" flipV="1">
            <a:off x="1217100" y="5695054"/>
            <a:ext cx="1194555" cy="2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510607" y="5981339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Clase Derivadas</a:t>
            </a:r>
          </a:p>
          <a:p>
            <a:pPr algn="ctr"/>
            <a:r>
              <a:rPr lang="es-AR" dirty="0" smtClean="0"/>
              <a:t>o Subclases</a:t>
            </a:r>
            <a:endParaRPr lang="es-AR" dirty="0"/>
          </a:p>
        </p:txBody>
      </p:sp>
      <p:cxnSp>
        <p:nvCxnSpPr>
          <p:cNvPr id="13" name="Conector recto de flecha 12"/>
          <p:cNvCxnSpPr>
            <a:stCxn id="12" idx="0"/>
            <a:endCxn id="5" idx="2"/>
          </p:cNvCxnSpPr>
          <p:nvPr/>
        </p:nvCxnSpPr>
        <p:spPr>
          <a:xfrm flipV="1">
            <a:off x="2411655" y="5696114"/>
            <a:ext cx="1208924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408;p22"/>
          <p:cNvSpPr txBox="1">
            <a:spLocks/>
          </p:cNvSpPr>
          <p:nvPr/>
        </p:nvSpPr>
        <p:spPr>
          <a:xfrm>
            <a:off x="5473521" y="2261132"/>
            <a:ext cx="5689779" cy="4366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>
              <a:spcBef>
                <a:spcPts val="700"/>
              </a:spcBef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Figura f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Figura();</a:t>
            </a:r>
          </a:p>
          <a:p>
            <a:pPr>
              <a:spcBef>
                <a:spcPts val="700"/>
              </a:spcBef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f.area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700"/>
              </a:spcBef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700"/>
              </a:spcBef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Triangulo t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Triangulo();</a:t>
            </a:r>
          </a:p>
          <a:p>
            <a:pPr>
              <a:spcBef>
                <a:spcPts val="700"/>
              </a:spcBef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t.area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700"/>
              </a:spcBef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700"/>
              </a:spcBef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Cuadrado c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Cuadrado();</a:t>
            </a:r>
          </a:p>
          <a:p>
            <a:pPr>
              <a:spcBef>
                <a:spcPts val="700"/>
              </a:spcBef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c.area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700"/>
              </a:spcBef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700"/>
              </a:spcBef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Figura h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Cuadrado();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700"/>
              </a:spcBef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h.area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ector recto de flecha 17"/>
          <p:cNvCxnSpPr>
            <a:endCxn id="4" idx="3"/>
          </p:cNvCxnSpPr>
          <p:nvPr/>
        </p:nvCxnSpPr>
        <p:spPr>
          <a:xfrm flipH="1">
            <a:off x="3952165" y="2922218"/>
            <a:ext cx="1959238" cy="5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6" idx="0"/>
          </p:cNvCxnSpPr>
          <p:nvPr/>
        </p:nvCxnSpPr>
        <p:spPr>
          <a:xfrm flipH="1">
            <a:off x="1217100" y="3963290"/>
            <a:ext cx="4689682" cy="6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endCxn id="5" idx="3"/>
          </p:cNvCxnSpPr>
          <p:nvPr/>
        </p:nvCxnSpPr>
        <p:spPr>
          <a:xfrm flipH="1">
            <a:off x="4640031" y="5125193"/>
            <a:ext cx="1266751" cy="1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5" idx="3"/>
          </p:cNvCxnSpPr>
          <p:nvPr/>
        </p:nvCxnSpPr>
        <p:spPr>
          <a:xfrm flipH="1" flipV="1">
            <a:off x="4640031" y="5139854"/>
            <a:ext cx="1266751" cy="98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8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Virtual y </a:t>
            </a:r>
            <a:r>
              <a:rPr lang="es-AR" dirty="0" err="1" smtClean="0"/>
              <a:t>Override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polimorfismo implica la definición de métodos y/o propiedades en una clase base, mediante el uso de la palabra reservada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virtual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sobrescribirlos con nuevas implementaciones en clases derivadas con la palabra reservada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831459"/>
            <a:ext cx="10588693" cy="1320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[modificadores</a:t>
            </a:r>
            <a:r>
              <a:rPr lang="es-ES" altLang="es-AR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virtual retorno </a:t>
            </a:r>
            <a:r>
              <a:rPr lang="es-ES" alt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Metodo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alt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smtClean="0">
                <a:solidFill>
                  <a:srgbClr val="00B050"/>
                </a:solidFill>
              </a:rPr>
              <a:t>    // </a:t>
            </a:r>
            <a:r>
              <a:rPr lang="es-ES" altLang="es-AR" sz="2000" dirty="0">
                <a:solidFill>
                  <a:srgbClr val="00B050"/>
                </a:solidFill>
              </a:rPr>
              <a:t>Implementación del </a:t>
            </a:r>
            <a:r>
              <a:rPr lang="es-ES" altLang="es-AR" sz="2000" dirty="0" smtClean="0">
                <a:solidFill>
                  <a:srgbClr val="00B050"/>
                </a:solidFill>
              </a:rPr>
              <a:t>método en clase Base</a:t>
            </a:r>
            <a:endParaRPr lang="es-ES" altLang="es-AR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276144"/>
            <a:ext cx="10588693" cy="1320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[modificadores</a:t>
            </a:r>
            <a:r>
              <a:rPr lang="es-ES" altLang="es-AR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s-ES" alt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s-ES" altLang="es-AR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retorno </a:t>
            </a:r>
            <a:r>
              <a:rPr lang="es-ES" alt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Metodo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alt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smtClean="0">
                <a:solidFill>
                  <a:srgbClr val="00B050"/>
                </a:solidFill>
              </a:rPr>
              <a:t>    // </a:t>
            </a:r>
            <a:r>
              <a:rPr lang="es-ES" altLang="es-AR" sz="2000" dirty="0">
                <a:solidFill>
                  <a:srgbClr val="00B050"/>
                </a:solidFill>
              </a:rPr>
              <a:t>Implementación del </a:t>
            </a:r>
            <a:r>
              <a:rPr lang="es-ES" altLang="es-AR" sz="2000" dirty="0" smtClean="0">
                <a:solidFill>
                  <a:srgbClr val="00B050"/>
                </a:solidFill>
              </a:rPr>
              <a:t>método en clase Derivada</a:t>
            </a:r>
            <a:endParaRPr lang="es-ES" altLang="es-AR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Métodos: Virtual </a:t>
            </a:r>
            <a:r>
              <a:rPr lang="es-AR" dirty="0"/>
              <a:t>y </a:t>
            </a:r>
            <a:r>
              <a:rPr lang="es-AR" dirty="0" err="1"/>
              <a:t>Override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112136"/>
            <a:ext cx="10588693" cy="4636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ClaseBase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virtual void</a:t>
            </a: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s-AR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NombreMétodo</a:t>
            </a: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altLang="es-A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AR" altLang="es-AR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Implementación del método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es-A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					     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ClaseDerivada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s-ES" altLang="es-AR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ClaseBase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s-AR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NombreMétodo</a:t>
            </a: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s-E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 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alt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s-ES" alt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.NombreMétodo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s-ES" altLang="es-A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ES" altLang="es-AR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Llamada al método virtual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altLang="es-A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ES" altLang="es-AR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Implementación específica 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 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  <a:endParaRPr lang="es-E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</a:t>
            </a:r>
            <a:r>
              <a:rPr lang="es-AR" dirty="0"/>
              <a:t>: Virtual y </a:t>
            </a:r>
            <a:r>
              <a:rPr lang="es-AR" dirty="0" err="1"/>
              <a:t>Override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112136"/>
            <a:ext cx="10588693" cy="4636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ClaseBase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		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virtual string </a:t>
            </a:r>
            <a:r>
              <a:rPr lang="en-US" altLang="es-AR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NombreProp</a:t>
            </a:r>
            <a:endParaRPr lang="en-U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get </a:t>
            </a: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s-AR" altLang="es-AR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Implementación </a:t>
            </a:r>
            <a:r>
              <a:rPr lang="es-AR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set </a:t>
            </a: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s-AR" altLang="es-AR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Implementación </a:t>
            </a:r>
            <a:r>
              <a:rPr lang="es-AR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es-A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 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ClaseDerivada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s-ES" altLang="es-AR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ClaseBase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altLang="es-AR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altLang="es-AR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s-AR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NombreProp</a:t>
            </a:r>
            <a:endParaRPr lang="en-U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s-E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get </a:t>
            </a: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s-AR" altLang="es-AR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Implementación </a:t>
            </a:r>
            <a:r>
              <a:rPr lang="es-AR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set </a:t>
            </a:r>
            <a:r>
              <a:rPr lang="en-U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s-AR" altLang="es-AR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Implementación </a:t>
            </a:r>
            <a:r>
              <a:rPr lang="es-AR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  <a:endParaRPr lang="es-E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44</TotalTime>
  <Words>289</Words>
  <Application>Microsoft Office PowerPoint</Application>
  <PresentationFormat>Panorámica</PresentationFormat>
  <Paragraphs>82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Consolas</vt:lpstr>
      <vt:lpstr>Franklin Gothic Medium</vt:lpstr>
      <vt:lpstr>Trebuchet MS</vt:lpstr>
      <vt:lpstr>Berlín</vt:lpstr>
      <vt:lpstr>Polimorfismo</vt:lpstr>
      <vt:lpstr>Polimorfismo</vt:lpstr>
      <vt:lpstr>Polimorfismo</vt:lpstr>
      <vt:lpstr>Polimorfismo</vt:lpstr>
      <vt:lpstr>Virtual y Override</vt:lpstr>
      <vt:lpstr>Métodos: Virtual y Override</vt:lpstr>
      <vt:lpstr>Propiedades: Virtual y Override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Polimorfismo</dc:title>
  <dc:creator>Admin</dc:creator>
  <cp:lastModifiedBy>Admin</cp:lastModifiedBy>
  <cp:revision>6</cp:revision>
  <dcterms:created xsi:type="dcterms:W3CDTF">2018-09-12T17:33:23Z</dcterms:created>
  <dcterms:modified xsi:type="dcterms:W3CDTF">2018-09-12T18:18:11Z</dcterms:modified>
</cp:coreProperties>
</file>