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Tipos Genéricos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17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790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Generics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el mecanismo de implementación de clases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introducido en la versión 2.0 del lenguaje C#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exactamente igual a una clase de las habituales, salvo por un pequeño detalle: su definición contiene algún elemento que depende de un parámetro que debe ser especificado en el momento de la declaración de un objeto de dicha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93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puede resultar extremadamente útil a la hora de programar clases genéricas, capaces de implementar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tipado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fuerte sin necesidad de conocer a priori los tipos para los que serán utilizadas.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8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List</a:t>
            </a:r>
            <a:r>
              <a:rPr lang="es-ES" sz="2800" dirty="0">
                <a:latin typeface="Franklin Gothic Medium" panose="020B0603020102020204" pitchFamily="34" charset="0"/>
              </a:rPr>
              <a:t> es una clase </a:t>
            </a:r>
            <a:r>
              <a:rPr lang="es-ES" sz="2800" dirty="0" err="1">
                <a:latin typeface="Franklin Gothic Medium" panose="020B0603020102020204" pitchFamily="34" charset="0"/>
              </a:rPr>
              <a:t>parametrizada</a:t>
            </a:r>
            <a:r>
              <a:rPr lang="es-ES" sz="2800" dirty="0"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endParaRPr lang="es-ES" sz="2400" dirty="0" smtClean="0"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ES" sz="24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Dictonary</a:t>
            </a:r>
            <a:r>
              <a:rPr lang="es-ES" sz="2800" dirty="0">
                <a:latin typeface="Franklin Gothic Medium" panose="020B0603020102020204" pitchFamily="34" charset="0"/>
              </a:rPr>
              <a:t> es otro ejemplo, con dos parámetros</a:t>
            </a:r>
            <a:r>
              <a:rPr lang="es-ES" sz="2800" dirty="0" smtClean="0">
                <a:latin typeface="Franklin Gothic Medium" panose="020B0603020102020204" pitchFamily="34" charset="0"/>
              </a:rPr>
              <a:t>:</a:t>
            </a:r>
            <a:endParaRPr lang="es-ES" sz="2800" dirty="0"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4700788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List&lt;Parametro&gt; l = </a:t>
            </a:r>
            <a:r>
              <a:rPr lang="es-AR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 List&lt;Parametro&gt;();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781153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m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r>
              <a:rPr lang="es-AR" dirty="0" smtClean="0"/>
              <a:t> – Uso simple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miAtributo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279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r>
              <a:rPr lang="es-AR" dirty="0" smtClean="0"/>
              <a:t> – Uso menos simple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miAtr1;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U miAtr2;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&lt;T, U&gt;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miDiccionario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3314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Restricciones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buena regla consiste en aplicar el mayor número de restricciones posible que siga permitiendo manejar los tipos que se deben utilizar.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3271234"/>
            <a:ext cx="9613861" cy="3167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EjemploComplejo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K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Implemente interfaz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V tenga constructor por defecto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kern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Restricciones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41827"/>
              </p:ext>
            </p:extLst>
          </p:nvPr>
        </p:nvGraphicFramePr>
        <p:xfrm>
          <a:off x="232010" y="1997147"/>
          <a:ext cx="10062172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86"/>
                <a:gridCol w="503108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Restricción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struct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un tipo de valor.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class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un tipo de referencia.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unmanaged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no debe ser un tipo de referencia y no debe contener ningún miembro de tipo de referencia en ningún nivel de anidamiento.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new()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tener un constructor sin parámetros público. Cuando se usa conjuntamente con otras restricciones, la restricción new() debe especificarse en último lugar.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&lt;nombre de clase base&gt;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o derivarse de la clase base especificada.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&lt;nombre de </a:t>
                      </a: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interfaz</a:t>
                      </a: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o implementar la interfaz especificada. Pueden especificarse varias restricciones de interfaz. La interfaz de restricciones también puede ser genérica.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U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proporcionado por T debe ser o derivarse del argumento proporcionado para U.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Restricciones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Algunas de estas restricciones son mutuamente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excluyentes.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tipos de valor deben tener un constructor sin parámetros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accesible.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implica la restricción new() y la restricción new() no se puede combinar con la restricción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unmanaged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implica la restricción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unmanaged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se puede combinar con las restricciones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new().</a:t>
            </a:r>
          </a:p>
        </p:txBody>
      </p:sp>
    </p:spTree>
    <p:extLst>
      <p:ext uri="{BB962C8B-B14F-4D97-AF65-F5344CB8AC3E}">
        <p14:creationId xmlns:p14="http://schemas.microsoft.com/office/powerpoint/2010/main" val="5537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y </a:t>
            </a:r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511420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un método sea genérico, no hace falta que la clase también lo sea: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007926"/>
            <a:ext cx="9613861" cy="3644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Prueba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OpTest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(s 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OpTest2&lt;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921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159</TotalTime>
  <Words>613</Words>
  <Application>Microsoft Office PowerPoint</Application>
  <PresentationFormat>Panorámica</PresentationFormat>
  <Paragraphs>84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Consolas</vt:lpstr>
      <vt:lpstr>Franklin Gothic Medium</vt:lpstr>
      <vt:lpstr>Trebuchet MS</vt:lpstr>
      <vt:lpstr>Trebuchet MS (Cuerpo)</vt:lpstr>
      <vt:lpstr>Berlín</vt:lpstr>
      <vt:lpstr>Tipos Genéricos</vt:lpstr>
      <vt:lpstr>Generics</vt:lpstr>
      <vt:lpstr>Generics</vt:lpstr>
      <vt:lpstr>Generics – Uso simple</vt:lpstr>
      <vt:lpstr>Generics – Uso menos simple</vt:lpstr>
      <vt:lpstr>Restricciones</vt:lpstr>
      <vt:lpstr>Restricciones</vt:lpstr>
      <vt:lpstr>Restricciones</vt:lpstr>
      <vt:lpstr>Métodos y Generics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Admin</dc:creator>
  <cp:lastModifiedBy>alumno</cp:lastModifiedBy>
  <cp:revision>6</cp:revision>
  <dcterms:created xsi:type="dcterms:W3CDTF">2018-09-27T19:29:59Z</dcterms:created>
  <dcterms:modified xsi:type="dcterms:W3CDTF">2018-10-18T00:06:28Z</dcterms:modified>
</cp:coreProperties>
</file>