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70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Archivos de Texto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19.1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8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Excepciones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de acceso no es válida porque...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cadena de longitud cero, contiene sólo espacios en blanco, o contiene caracteres no válidos. (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ArgumentException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de acceso es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ArgumentNullException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señala a una ruta de acceso que no existe.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FileNotFoundException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DirectoryNotFoundException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archivo está en uso por otro proceso o hay un error de E/S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IOException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supera la longitud máxima definida por el sistema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PathTooLongException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nombre de archivo o de directorio de la ruta de acceso contiene un signo de dos puntos (:) o tiene un formato no válido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NotSupportedException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usuario no tiene los permisos necesarios para ver la ruta de acceso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SecurityException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 útiles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192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711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File.Exists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true si tiene los permisos necesarios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contiene el nombre de un archivo existente; de lo contrario, es false.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devuelve false si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una ruta de acceso no válida o una cadena de longitud cero.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tiene permisos suficientes para leer el archivo especificado, no se produce ninguna excepción y el método devuelve false, independientemente de la existencia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File.Copy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Copia un archivo existente en un archivo nuevo. No se permite sobrescribir un archivo del mismo nombre.</a:t>
            </a:r>
          </a:p>
          <a:p>
            <a:pPr lvl="1">
              <a:defRPr/>
            </a:pPr>
            <a:endParaRPr lang="es-A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archivo especificado.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950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Directory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42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directorio especificado, siempre y cuando esté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vacio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boolean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directorio especificado y, si está indicado, los subdirectorios y archivos que contiene.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Directory.Exists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Determina si la ruta de acceso dada hace referencia a un directorio existente en el disco.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GetFiles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Devuelve los nombres de archivo (con sus rutas de acceso) del directorio especificado.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28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Special</a:t>
            </a:r>
            <a:r>
              <a:rPr lang="es-AR" dirty="0" smtClean="0"/>
              <a:t> Folders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150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medio del método de clase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GetFolderPath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obtener la dirección de una carpeta:</a:t>
            </a:r>
          </a:p>
          <a:p>
            <a:pPr lvl="1">
              <a:defRPr/>
            </a:pPr>
            <a:r>
              <a:rPr lang="es-A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través del enumerado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acceder a las carpetas del sistema sin conocer su ruta completa: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Environment.SpecialFolder.Desktop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retorna el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escritorio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MyDocuments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carpeta de Mis Documentos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ProgramFiles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directorio de archivos de programa.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02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escribe caracteres en archivos de texto.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lee desde un archivo de texto.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Ambas clases se encuentran en el espacio de nombres System.IO.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2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en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específico. Si el archivo existe, se sobrescribirá, sino se creará.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si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true, se agregarán datos al archivo existente. Caso contrario, se sobrescribirá el archivo.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dónde se le puede especificar el tipo de codificación que se utilizará al escribir en el archivo.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120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una cadena en el archivo sin provocar salto de línea.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WriteLine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una cadena en un archivo provocando salto de línea.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Close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Cierra el objeto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87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Abro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archivo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ubicado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dirección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la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máquina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:\\prueba.txt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Agrego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Hola mundo!!"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Agrego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otra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Chau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mundo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!!"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Cierro el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maneja el archivo, encargándose de cerrarlo al finalizar</a:t>
            </a: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"bitacora.txt"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"Palabra 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"Otras Palabras"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"Línea"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 de donde se leerán los datos.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dónde se le especifica el tipo de codificación que se utilizará para leer el archivo.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Close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Cierra el objeto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carácter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avanza carácter a carácter. Retorna un entero.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ReadLine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una línea de caracteres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lo retorna como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ReadToEnd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todo 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lo retorna como una cadena de caracteres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StreamReader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276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Abro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archivo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ubicado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dirección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la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máquina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:\\prueba.txt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Leo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Cierro el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129</TotalTime>
  <Words>800</Words>
  <Application>Microsoft Office PowerPoint</Application>
  <PresentationFormat>Panorámica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Consolas</vt:lpstr>
      <vt:lpstr>Franklin Gothic Medium</vt:lpstr>
      <vt:lpstr>Trebuchet MS</vt:lpstr>
      <vt:lpstr>Berlín</vt:lpstr>
      <vt:lpstr>Archivos de Texto</vt:lpstr>
      <vt:lpstr>Streams</vt:lpstr>
      <vt:lpstr>StreamWriter</vt:lpstr>
      <vt:lpstr>StreamWriter</vt:lpstr>
      <vt:lpstr>StreamWriter</vt:lpstr>
      <vt:lpstr>StreamWriter</vt:lpstr>
      <vt:lpstr>StreamReader</vt:lpstr>
      <vt:lpstr>StreamReader</vt:lpstr>
      <vt:lpstr>StreamReader</vt:lpstr>
      <vt:lpstr>Excepciones</vt:lpstr>
      <vt:lpstr>Excepciones</vt:lpstr>
      <vt:lpstr>Objetos útiles</vt:lpstr>
      <vt:lpstr>File</vt:lpstr>
      <vt:lpstr>Directory</vt:lpstr>
      <vt:lpstr>Special Folders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de Texto</dc:title>
  <dc:creator>Admin</dc:creator>
  <cp:lastModifiedBy>alumno</cp:lastModifiedBy>
  <cp:revision>5</cp:revision>
  <dcterms:created xsi:type="dcterms:W3CDTF">2018-09-27T19:58:07Z</dcterms:created>
  <dcterms:modified xsi:type="dcterms:W3CDTF">2018-10-23T23:08:45Z</dcterms:modified>
</cp:coreProperties>
</file>