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61" r:id="rId15"/>
    <p:sldId id="267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19.2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6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274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escribirá en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</a:t>
            </a:r>
            <a:r>
              <a:rPr lang="pt-B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Objeto que serializará.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 y su codificación.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Encoding.UTF8);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ser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//Se cierra la conexión al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leer archivos con contenido de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XmlTextReader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url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están los datos XML.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1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System.Xml.Serialization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XML.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leerá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    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XML.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XmlTextReader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ArchivoXml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el tipo de objeto ha serializar.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XmlSerializer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(Dato));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reader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debe colocar un constructor por defecto en las clases a serializar.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guardaran los atributos o propiedades públicas.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hay relación de herencia, se deberá colocar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XmlInclude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typeof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(Clase))] en la clase base e indicando cada clase heredada.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Espacio de nombres: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System.Xml.Serialization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7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Binaria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r>
              <a:rPr lang="es-ES" dirty="0" smtClean="0"/>
              <a:t> Binaria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hacer una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 se debe agregar el marcador [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]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258355"/>
            <a:ext cx="9613861" cy="202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objetos en formato binario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encuentra en el espacio de nombres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System.Runtime.Serialization.Formatters.Binary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serializar atributos públicos y privados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más importantes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/>
              <a:t>BinaryFormatter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BinaryFormatter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graph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archivo binario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archivo binario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serializationStream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FileStream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57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 un objeto para leer, escribir, abrir y cerrar archivos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System.IO.FileMode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mode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indicando ubicación y el modo en que se creará o abrirá el archivo.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bloque de bytes y escribe los datos en el buffer dado.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Seek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System.IO.SeekOrigin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origin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 la posición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valor dado.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(byte[]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offset,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count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 bloque de bytes en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527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Dato();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Objeto a serializar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escribirá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serializará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ArchivoBinario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FileMode.Create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//Serializa el objeto p en el archivo contenido en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83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2868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¿Qué es?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el proceso de convertir un objeto en memoria en una secuencia lineal de bytes.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¿Para qué sirve?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otro proceso.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pasarlo a otra máquina.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disco.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grabarlo en una base de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70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Deserialización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079549"/>
            <a:ext cx="9613861" cy="46303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System.Runtime.Serialization.Formatters.Binary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//Objeto que alojará los datos contenidos en el archivo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Dato();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s-AR" sz="2000" smtClean="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leerá en binario.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ser;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Objeto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que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Deserializará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indica ubicación del archivo binario y el modo.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pathBinario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FileMode.Open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crea el objeto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deserializador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ser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BinaryFormatter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Deserializa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archivo contenido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, lo guarda en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(Dato)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ser.Deserialize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//Se cierra el objeto fs.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759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Formatters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5104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Controlan el formato de la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 XML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 sólo las propiedades  y atributos públicos.</a:t>
            </a:r>
          </a:p>
          <a:p>
            <a:pPr lvl="1"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Binaria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defecto incluyen todos los atributos y propiedades, ya sean públicas o privadas.</a:t>
            </a:r>
          </a:p>
          <a:p>
            <a:pPr>
              <a:defRPr/>
            </a:pPr>
            <a:endParaRPr lang="es-A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¿Y después?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reconstruye el objeto mediante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Deserialización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- </a:t>
            </a: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proceso inverso.</a:t>
            </a:r>
          </a:p>
          <a:p>
            <a:pPr lvl="1">
              <a:defRPr/>
            </a:pPr>
            <a:r>
              <a:rPr lang="es-A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Puede ser en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mismo proceso o no, en la misma máquina o no.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93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68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sólo serializa los atributos públicos y los valores de propiedad de un objeto en una secuencia XML.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no convierte los métodos, indexadores, atributos privados ni propiedades de sólo lectura (salvo colecciones de sólo lectura).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central de la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XML es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sus métodos más importantes son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secuencia XML que genera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cumple con la recomendación 1.0 del W3C (www.w3.org) acerca del lenguaje de definición de esquemas XML (XSD).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Además, los tipos de datos generados cumplen las especificaciones enumeradas en el documento titulado "XML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Schema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2: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Datatypes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".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crear una aplicación que utiliza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debe tener en cuenta los siguientes elementos y sus implicaciones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Serialización</a:t>
            </a:r>
            <a:r>
              <a:rPr lang="es-AR" dirty="0" smtClean="0"/>
              <a:t> XML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crea archivos C# (.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y los compila en archivos .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en el directorio especificado por la variable de entorno TEMP; la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produce con esos archivos DLL. 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debe tener un constructor por defecto para que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pueda serializarla.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Sólo se pueden serializar los atributos y propiedades públicas.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no se pueden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86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XMLSerializer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XmlSerializer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la cual puede serializar objetos del tipo especificado en el parámetro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type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o)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Serializa el objeto especificado y escribe en un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usando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System.IO.Stream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Deserializa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el documento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contenido por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especificado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XmlTextWriter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Provee una manera de generar archivos con contenido de datos XML que cumple con la recomendación 1.0 del W3C (www.w3.org) acerca del lenguaje de definición de esquemas XML (XSD).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Métodos: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System.Text.Encoding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Crea una instancia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XmlTextWriter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filename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indica en que archivo se escribirá.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indicará cual será la codificación.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19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79</TotalTime>
  <Words>1110</Words>
  <Application>Microsoft Office PowerPoint</Application>
  <PresentationFormat>Panorámica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Consolas</vt:lpstr>
      <vt:lpstr>Franklin Gothic Medium</vt:lpstr>
      <vt:lpstr>Trebuchet MS</vt:lpstr>
      <vt:lpstr>Berlín</vt:lpstr>
      <vt:lpstr>Serialización</vt:lpstr>
      <vt:lpstr>Serialización</vt:lpstr>
      <vt:lpstr>Formatters</vt:lpstr>
      <vt:lpstr>Serialización XML</vt:lpstr>
      <vt:lpstr>Serialización XML</vt:lpstr>
      <vt:lpstr>Serialización XML</vt:lpstr>
      <vt:lpstr>Serialización XML</vt:lpstr>
      <vt:lpstr>XMLSerializer</vt:lpstr>
      <vt:lpstr>XmlTextWriter</vt:lpstr>
      <vt:lpstr>Ejemplo</vt:lpstr>
      <vt:lpstr>XmlTextReader</vt:lpstr>
      <vt:lpstr>Ejemplo</vt:lpstr>
      <vt:lpstr>Resumen</vt:lpstr>
      <vt:lpstr>Serialización Binaria</vt:lpstr>
      <vt:lpstr>Serialización Binaria</vt:lpstr>
      <vt:lpstr>BinaryFormatter</vt:lpstr>
      <vt:lpstr>Métodos BinaryFormatter</vt:lpstr>
      <vt:lpstr>FileStream</vt:lpstr>
      <vt:lpstr>Ejemplo Serialización</vt:lpstr>
      <vt:lpstr>Ejemplo Deserialización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Serialización</dc:title>
  <dc:creator>Admin</dc:creator>
  <cp:lastModifiedBy>Admin</cp:lastModifiedBy>
  <cp:revision>6</cp:revision>
  <dcterms:created xsi:type="dcterms:W3CDTF">2018-10-24T17:16:52Z</dcterms:created>
  <dcterms:modified xsi:type="dcterms:W3CDTF">2019-10-28T17:16:36Z</dcterms:modified>
</cp:coreProperties>
</file>